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4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65941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4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65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8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85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2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17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2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6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1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611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4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058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  <p:sldLayoutId id="2147484207" r:id="rId13"/>
    <p:sldLayoutId id="2147484208" r:id="rId14"/>
    <p:sldLayoutId id="2147484209" r:id="rId15"/>
    <p:sldLayoutId id="2147484210" r:id="rId16"/>
    <p:sldLayoutId id="2147484211" r:id="rId17"/>
    <p:sldLayoutId id="2147484212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composite-design-patter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52" y="395836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Builder Pattern</a:t>
            </a:r>
            <a:br>
              <a:rPr lang="en-US" dirty="0" smtClean="0"/>
            </a:br>
            <a:r>
              <a:rPr lang="en-US" dirty="0" smtClean="0"/>
              <a:t>Humayun Ahmed</a:t>
            </a:r>
            <a:br>
              <a:rPr lang="en-US" dirty="0" smtClean="0"/>
            </a:br>
            <a:r>
              <a:rPr lang="en-US" dirty="0" smtClean="0"/>
              <a:t>Principal Software Engineer</a:t>
            </a:r>
            <a:br>
              <a:rPr lang="en-US" dirty="0" smtClean="0"/>
            </a:br>
            <a:r>
              <a:rPr lang="en-US" dirty="0" err="1" smtClean="0"/>
              <a:t>Cefalo</a:t>
            </a:r>
            <a:r>
              <a:rPr lang="en-US" dirty="0" smtClean="0"/>
              <a:t>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Builder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Separate the construction of a complex object from its representation so that the same construction process can create different representations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spcAft>
                <a:spcPct val="50000"/>
              </a:spcAft>
            </a:pPr>
            <a:r>
              <a:rPr lang="en-US" altLang="en-US" sz="2800" dirty="0"/>
              <a:t>Use the Builder pattern when:</a:t>
            </a:r>
          </a:p>
          <a:p>
            <a:pPr lvl="1">
              <a:spcAft>
                <a:spcPct val="50000"/>
              </a:spcAft>
            </a:pPr>
            <a:r>
              <a:rPr lang="en-US" altLang="en-US" sz="2400" dirty="0"/>
              <a:t>the algorithm for creating a complex object should be independent of the parts that make up the object and how they are assembled</a:t>
            </a:r>
          </a:p>
          <a:p>
            <a:pPr lvl="1"/>
            <a:r>
              <a:rPr lang="en-US" altLang="en-US" sz="2400" dirty="0"/>
              <a:t>the construction process must allow different representations for the object that is constructed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3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mtClean="0"/>
              <a:t>Builder Pattern</a:t>
            </a:r>
            <a:endParaRPr lang="en" dirty="0"/>
          </a:p>
        </p:txBody>
      </p:sp>
      <p:sp>
        <p:nvSpPr>
          <p:cNvPr id="29" name="Shape 29"/>
          <p:cNvSpPr/>
          <p:nvPr/>
        </p:nvSpPr>
        <p:spPr>
          <a:xfrm>
            <a:off x="533400" y="1647812"/>
            <a:ext cx="8022003" cy="33882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Collaboration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143000" y="1810937"/>
            <a:ext cx="6717809" cy="45990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Homework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/>
              <a:t>Suppose you are building an architecture tool. Your tool can draw Walls, Doors, Windows, Floors, Rooms. Now you want to give user a few standard house templates which they can pick and start modifying. </a:t>
            </a:r>
          </a:p>
          <a:p>
            <a:pPr lvl="0" rtl="0">
              <a:buNone/>
            </a:pPr>
            <a:r>
              <a:rPr lang="en" sz="1800" dirty="0"/>
              <a:t>Use Builder Pattern to create Buildings for such templates.</a:t>
            </a:r>
          </a:p>
          <a:p>
            <a:pPr lvl="0" rtl="0">
              <a:buNone/>
            </a:pPr>
            <a:r>
              <a:rPr lang="en" sz="1800" dirty="0"/>
              <a:t>Clue: IBuildingBuilder, ISingleStoryBuilder, IMultiStoryBuilder, ConcreteBrickHouseBuilder, ConcreteGlassHouseBuilder</a:t>
            </a:r>
          </a:p>
          <a:p>
            <a:pPr lvl="0" rtl="0">
              <a:buNone/>
            </a:pPr>
            <a:r>
              <a:rPr lang="en" sz="1800" dirty="0"/>
              <a:t>IBuildingDirector, ThreeStoryBuildingDirector, DuplexDirector, GardenHouseDirector</a:t>
            </a:r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  <a:p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References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1800" dirty="0">
                <a:hlinkClick r:id="rId3"/>
              </a:rPr>
              <a:t>http://www.dofactory.com/net/composite-design-pattern</a:t>
            </a:r>
            <a:r>
              <a:rPr lang="en-US" sz="1800" dirty="0"/>
              <a:t> </a:t>
            </a:r>
            <a:endParaRPr lang="en-US" sz="18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b="1" dirty="0"/>
              <a:t>Refactoring To </a:t>
            </a:r>
            <a:r>
              <a:rPr lang="en-US" sz="1800" b="1" dirty="0" smtClean="0"/>
              <a:t>Patterns by </a:t>
            </a:r>
            <a:r>
              <a:rPr lang="en-US" sz="1800" b="1" dirty="0"/>
              <a:t>Joshua </a:t>
            </a:r>
            <a:r>
              <a:rPr lang="en-US" sz="1800" b="1" dirty="0" err="1"/>
              <a:t>Kerievsky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09097210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150</Words>
  <Application>Microsoft Office PowerPoint</Application>
  <PresentationFormat>On-screen Show (4:3)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Builder Pattern Humayun Ahmed Principal Software Engineer Cefalo School</vt:lpstr>
      <vt:lpstr>Builder Pattern</vt:lpstr>
      <vt:lpstr>Builder Pattern</vt:lpstr>
      <vt:lpstr>Collaboration</vt:lpstr>
      <vt:lpstr>Homework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cp:lastModifiedBy>humayun</cp:lastModifiedBy>
  <cp:revision>12</cp:revision>
  <dcterms:modified xsi:type="dcterms:W3CDTF">2016-10-06T05:35:27Z</dcterms:modified>
</cp:coreProperties>
</file>