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corator-design-pattern" TargetMode="External"/><Relationship Id="rId2" Type="http://schemas.openxmlformats.org/officeDocument/2006/relationships/hyperlink" Target="https://github.com/rezaulsajib/deco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ress.com/in/book/9781590599082" TargetMode="External"/><Relationship Id="rId4" Type="http://schemas.openxmlformats.org/officeDocument/2006/relationships/hyperlink" Target="http://www.dofactory.com/net/decorator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Cefalo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github.com/rezaulsajib/decorator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www.dofactory.com/javascript/decorator-design-pattern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www.dofactory.com/net/decorator-design-pattern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www.apress.com/in/book/9781590599082</a:t>
            </a:r>
            <a:r>
              <a:rPr lang="en-US" dirty="0" smtClean="0"/>
              <a:t> </a:t>
            </a:r>
            <a:r>
              <a:rPr lang="en-US" smtClean="0"/>
              <a:t>(Chapter 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augment existing functionality</a:t>
            </a:r>
          </a:p>
          <a:p>
            <a:r>
              <a:rPr lang="en-US" dirty="0" smtClean="0"/>
              <a:t>Do not want to alter existing code ( OCP)</a:t>
            </a:r>
          </a:p>
          <a:p>
            <a:r>
              <a:rPr lang="en-US" dirty="0" smtClean="0"/>
              <a:t>Want to keep new </a:t>
            </a:r>
            <a:r>
              <a:rPr lang="en-US" smtClean="0"/>
              <a:t>functionality separate (SRP)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based</a:t>
            </a:r>
          </a:p>
          <a:p>
            <a:r>
              <a:rPr lang="en-US" dirty="0" smtClean="0"/>
              <a:t>Utilizes composition and inheritance (is-a, has-a)</a:t>
            </a:r>
          </a:p>
          <a:p>
            <a:r>
              <a:rPr lang="en-US" dirty="0" smtClean="0"/>
              <a:t>Alternative to sub classing</a:t>
            </a:r>
          </a:p>
          <a:p>
            <a:r>
              <a:rPr lang="en-US" dirty="0" smtClean="0"/>
              <a:t>Constructor requires instance from </a:t>
            </a:r>
            <a:r>
              <a:rPr lang="en-US" dirty="0" err="1" smtClean="0"/>
              <a:t>hiearchy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696"/>
            <a:ext cx="6172200" cy="5098151"/>
          </a:xfrm>
        </p:spPr>
      </p:pic>
    </p:spTree>
    <p:extLst>
      <p:ext uri="{BB962C8B-B14F-4D97-AF65-F5344CB8AC3E}">
        <p14:creationId xmlns:p14="http://schemas.microsoft.com/office/powerpoint/2010/main" val="34629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Phone number</a:t>
            </a:r>
            <a:br>
              <a:rPr lang="en-US" dirty="0" smtClean="0"/>
            </a:br>
            <a:r>
              <a:rPr lang="en-US" dirty="0" smtClean="0"/>
              <a:t>- Phone Number itself number  i.e. Number Validator</a:t>
            </a:r>
            <a:br>
              <a:rPr lang="en-US" dirty="0" smtClean="0"/>
            </a:br>
            <a:r>
              <a:rPr lang="en-US" dirty="0" smtClean="0"/>
              <a:t>- Range Validator i.e. 11 digit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class for every feature added</a:t>
            </a:r>
          </a:p>
          <a:p>
            <a:r>
              <a:rPr lang="en-US" dirty="0" smtClean="0"/>
              <a:t>Multiple little objects</a:t>
            </a:r>
          </a:p>
          <a:p>
            <a:r>
              <a:rPr lang="en-US" dirty="0" smtClean="0"/>
              <a:t>Often confused with simple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Tree structure </a:t>
            </a:r>
          </a:p>
          <a:p>
            <a:r>
              <a:rPr lang="en-US" dirty="0" smtClean="0"/>
              <a:t>Leaf and composite have same interface</a:t>
            </a:r>
          </a:p>
          <a:p>
            <a:r>
              <a:rPr lang="en-US" dirty="0" smtClean="0"/>
              <a:t>Unity between objects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Contains another entity</a:t>
            </a:r>
          </a:p>
          <a:p>
            <a:r>
              <a:rPr lang="en-US" dirty="0" smtClean="0"/>
              <a:t>Modifies behavior</a:t>
            </a:r>
          </a:p>
          <a:p>
            <a:r>
              <a:rPr lang="en-US" dirty="0" smtClean="0"/>
              <a:t>Doesn’t change underlying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Shapes</a:t>
            </a:r>
          </a:p>
          <a:p>
            <a:r>
              <a:rPr lang="en-US" dirty="0" smtClean="0"/>
              <a:t>Point, Line, Rectangle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Draw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127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 Pattern</vt:lpstr>
      <vt:lpstr>Motivation</vt:lpstr>
      <vt:lpstr>Design</vt:lpstr>
      <vt:lpstr>UML Diagram</vt:lpstr>
      <vt:lpstr>Example</vt:lpstr>
      <vt:lpstr>Lets see some code</vt:lpstr>
      <vt:lpstr>Drawbacks</vt:lpstr>
      <vt:lpstr>Contrast </vt:lpstr>
      <vt:lpstr>Assignment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/>
  <cp:lastModifiedBy>Reazul karim</cp:lastModifiedBy>
  <cp:revision>29</cp:revision>
  <dcterms:created xsi:type="dcterms:W3CDTF">2006-08-16T00:00:00Z</dcterms:created>
  <dcterms:modified xsi:type="dcterms:W3CDTF">2016-10-29T05:01:45Z</dcterms:modified>
</cp:coreProperties>
</file>