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94" r:id="rId1"/>
  </p:sldMasterIdLst>
  <p:notesMasterIdLst>
    <p:notesMasterId r:id="rId8"/>
  </p:notesMasterIdLst>
  <p:sldIdLst>
    <p:sldId id="261" r:id="rId2"/>
    <p:sldId id="264" r:id="rId3"/>
    <p:sldId id="265" r:id="rId4"/>
    <p:sldId id="266" r:id="rId5"/>
    <p:sldId id="267" r:id="rId6"/>
    <p:sldId id="268" r:id="rId7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659418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008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960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043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1841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059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6764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291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522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097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2623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417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11/10/2016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818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11/10/2016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448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217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9323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768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411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916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06116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9402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11/10/2016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478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11/10/2016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902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11/10/2016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90581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49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7659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95" r:id="rId1"/>
    <p:sldLayoutId id="2147484196" r:id="rId2"/>
    <p:sldLayoutId id="2147484197" r:id="rId3"/>
    <p:sldLayoutId id="2147484198" r:id="rId4"/>
    <p:sldLayoutId id="2147484199" r:id="rId5"/>
    <p:sldLayoutId id="2147484200" r:id="rId6"/>
    <p:sldLayoutId id="2147484201" r:id="rId7"/>
    <p:sldLayoutId id="2147484202" r:id="rId8"/>
    <p:sldLayoutId id="2147484203" r:id="rId9"/>
    <p:sldLayoutId id="2147484204" r:id="rId10"/>
    <p:sldLayoutId id="2147484205" r:id="rId11"/>
    <p:sldLayoutId id="2147484206" r:id="rId12"/>
    <p:sldLayoutId id="2147484207" r:id="rId13"/>
    <p:sldLayoutId id="2147484208" r:id="rId14"/>
    <p:sldLayoutId id="2147484209" r:id="rId15"/>
    <p:sldLayoutId id="2147484210" r:id="rId16"/>
    <p:sldLayoutId id="2147484211" r:id="rId17"/>
    <p:sldLayoutId id="2147484212" r:id="rId18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252" y="3958362"/>
            <a:ext cx="8229600" cy="1143000"/>
          </a:xfrm>
        </p:spPr>
        <p:txBody>
          <a:bodyPr/>
          <a:lstStyle/>
          <a:p>
            <a:pPr algn="r"/>
            <a:r>
              <a:rPr lang="en-US" dirty="0" smtClean="0"/>
              <a:t>Humayun Ahmed</a:t>
            </a:r>
            <a:br>
              <a:rPr lang="en-US" dirty="0" smtClean="0"/>
            </a:br>
            <a:r>
              <a:rPr lang="en-US" dirty="0" smtClean="0"/>
              <a:t>Principal Software Engineer</a:t>
            </a:r>
            <a:br>
              <a:rPr lang="en-US" dirty="0" smtClean="0"/>
            </a:br>
            <a:r>
              <a:rPr lang="en-US" dirty="0" err="1" smtClean="0"/>
              <a:t>Cefalo</a:t>
            </a:r>
            <a:r>
              <a:rPr lang="en-US" dirty="0" smtClean="0"/>
              <a:t> School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18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Command Pattern</a:t>
            </a:r>
          </a:p>
        </p:txBody>
      </p:sp>
      <p:sp>
        <p:nvSpPr>
          <p:cNvPr id="123" name="Shape 123"/>
          <p:cNvSpPr/>
          <p:nvPr/>
        </p:nvSpPr>
        <p:spPr>
          <a:xfrm>
            <a:off x="228600" y="1650980"/>
            <a:ext cx="8660002" cy="495983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3987350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Command Pattern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3600" b="1" dirty="0"/>
              <a:t>Intent</a:t>
            </a:r>
          </a:p>
          <a:p>
            <a:pPr marL="457200" lvl="0" indent="0" rtl="0">
              <a:buNone/>
            </a:pPr>
            <a:r>
              <a:rPr lang="en" dirty="0"/>
              <a:t>Encapsulate a request as an object, thereby letting you parameterize clients with different requests, queue or log requests, and support undoable operations. </a:t>
            </a:r>
          </a:p>
        </p:txBody>
      </p:sp>
    </p:spTree>
    <p:extLst>
      <p:ext uri="{BB962C8B-B14F-4D97-AF65-F5344CB8AC3E}">
        <p14:creationId xmlns:p14="http://schemas.microsoft.com/office/powerpoint/2010/main" val="127200130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Command Pattern</a:t>
            </a:r>
          </a:p>
        </p:txBody>
      </p:sp>
      <p:sp>
        <p:nvSpPr>
          <p:cNvPr id="135" name="Shape 135"/>
          <p:cNvSpPr/>
          <p:nvPr/>
        </p:nvSpPr>
        <p:spPr>
          <a:xfrm>
            <a:off x="1276350" y="1914525"/>
            <a:ext cx="6571316" cy="430120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30261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Participants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457200" y="1426026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600" b="1" dirty="0">
                <a:solidFill>
                  <a:srgbClr val="FFFF00"/>
                </a:solidFill>
              </a:rPr>
              <a:t>Command</a:t>
            </a:r>
            <a:r>
              <a:rPr lang="en" sz="2600" b="1" dirty="0"/>
              <a:t> </a:t>
            </a:r>
            <a:r>
              <a:rPr lang="en" sz="2600" dirty="0"/>
              <a:t>declares an interface for executing an operation</a:t>
            </a:r>
          </a:p>
          <a:p>
            <a:pPr lvl="0" rtl="0">
              <a:buNone/>
            </a:pPr>
            <a:r>
              <a:rPr lang="en" sz="2600" b="1" dirty="0">
                <a:solidFill>
                  <a:srgbClr val="FFFF00"/>
                </a:solidFill>
              </a:rPr>
              <a:t>ConcreteCommand</a:t>
            </a:r>
            <a:r>
              <a:rPr lang="en" sz="2600" b="1" dirty="0"/>
              <a:t> </a:t>
            </a:r>
            <a:r>
              <a:rPr lang="en" sz="2600" dirty="0"/>
              <a:t>defines a binding between a Receiver object and an action implements Execute by invoking the corresponding operation(s) on Receiver</a:t>
            </a:r>
          </a:p>
          <a:p>
            <a:pPr lvl="0" rtl="0">
              <a:buNone/>
            </a:pPr>
            <a:r>
              <a:rPr lang="en" sz="2600" b="1" dirty="0">
                <a:solidFill>
                  <a:srgbClr val="FFFF00"/>
                </a:solidFill>
              </a:rPr>
              <a:t>Client </a:t>
            </a:r>
            <a:r>
              <a:rPr lang="en" sz="2600" dirty="0"/>
              <a:t>creates a ConcreteCommand object and sets its receiver</a:t>
            </a:r>
          </a:p>
          <a:p>
            <a:pPr lvl="0" rtl="0">
              <a:buNone/>
            </a:pPr>
            <a:r>
              <a:rPr lang="en" sz="2600" b="1" dirty="0">
                <a:solidFill>
                  <a:srgbClr val="FFFF00"/>
                </a:solidFill>
              </a:rPr>
              <a:t>Invoker</a:t>
            </a:r>
            <a:r>
              <a:rPr lang="en" sz="2600" dirty="0">
                <a:solidFill>
                  <a:srgbClr val="FFFF00"/>
                </a:solidFill>
              </a:rPr>
              <a:t> </a:t>
            </a:r>
            <a:r>
              <a:rPr lang="en" sz="2600" dirty="0"/>
              <a:t>asks the command to carry out the request</a:t>
            </a:r>
          </a:p>
          <a:p>
            <a:pPr lvl="0" rtl="0">
              <a:buNone/>
            </a:pPr>
            <a:r>
              <a:rPr lang="en" sz="2600" b="1" dirty="0">
                <a:solidFill>
                  <a:srgbClr val="FFFF00"/>
                </a:solidFill>
              </a:rPr>
              <a:t>Receiver</a:t>
            </a:r>
            <a:r>
              <a:rPr lang="en" sz="2600" dirty="0">
                <a:solidFill>
                  <a:srgbClr val="FFFF00"/>
                </a:solidFill>
              </a:rPr>
              <a:t> </a:t>
            </a:r>
            <a:r>
              <a:rPr lang="en" sz="2600" dirty="0"/>
              <a:t>knows how to perform the operations associated with carrying out the request.</a:t>
            </a:r>
          </a:p>
          <a:p>
            <a:endParaRPr lang="en" sz="2600" dirty="0"/>
          </a:p>
        </p:txBody>
      </p:sp>
    </p:spTree>
    <p:extLst>
      <p:ext uri="{BB962C8B-B14F-4D97-AF65-F5344CB8AC3E}">
        <p14:creationId xmlns:p14="http://schemas.microsoft.com/office/powerpoint/2010/main" val="39606817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Homework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/>
              <a:t>Implement Undo/Redo functionality for your application.</a:t>
            </a:r>
          </a:p>
          <a:p>
            <a:pPr lvl="0" rtl="0">
              <a:buNone/>
            </a:pPr>
            <a:r>
              <a:rPr lang="en" dirty="0"/>
              <a:t>Build a small app to have CRUD operation on a list of string.</a:t>
            </a:r>
          </a:p>
          <a:p>
            <a:pPr lvl="0" rtl="0">
              <a:buNone/>
            </a:pPr>
            <a:r>
              <a:rPr lang="en" dirty="0"/>
              <a:t>There should be a undo and a redo button which allows to undo or redo operation infinitely.</a:t>
            </a:r>
          </a:p>
          <a:p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26945719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546</TotalTime>
  <Words>138</Words>
  <Application>Microsoft Office PowerPoint</Application>
  <PresentationFormat>On-screen Show (4:3)</PresentationFormat>
  <Paragraphs>17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Humayun Ahmed Principal Software Engineer Cefalo School</vt:lpstr>
      <vt:lpstr>Command Pattern</vt:lpstr>
      <vt:lpstr>Command Pattern</vt:lpstr>
      <vt:lpstr>Command Pattern</vt:lpstr>
      <vt:lpstr>Participants</vt:lpstr>
      <vt:lpstr>Homework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Builder</dc:title>
  <cp:lastModifiedBy>humayun</cp:lastModifiedBy>
  <cp:revision>17</cp:revision>
  <dcterms:modified xsi:type="dcterms:W3CDTF">2016-11-10T12:51:09Z</dcterms:modified>
</cp:coreProperties>
</file>