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7736A-D757-4F02-898B-54B1A49A24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7E7331-2C32-4C1D-B600-718ECE4917F5}">
      <dgm:prSet phldrT="[Text]"/>
      <dgm:spPr/>
      <dgm:t>
        <a:bodyPr/>
        <a:lstStyle/>
        <a:p>
          <a:r>
            <a:rPr lang="en-US" dirty="0"/>
            <a:t>Load the Image  Data</a:t>
          </a:r>
        </a:p>
      </dgm:t>
    </dgm:pt>
    <dgm:pt modelId="{7CB69992-9130-4BE0-93B1-946B7784AA39}" type="parTrans" cxnId="{E374A6AA-7CEB-46F7-82A4-45EEC281C20F}">
      <dgm:prSet/>
      <dgm:spPr/>
      <dgm:t>
        <a:bodyPr/>
        <a:lstStyle/>
        <a:p>
          <a:endParaRPr lang="en-US"/>
        </a:p>
      </dgm:t>
    </dgm:pt>
    <dgm:pt modelId="{38DB2417-CCEC-4CB6-8431-FE3F5EB95389}" type="sibTrans" cxnId="{E374A6AA-7CEB-46F7-82A4-45EEC281C20F}">
      <dgm:prSet/>
      <dgm:spPr/>
      <dgm:t>
        <a:bodyPr/>
        <a:lstStyle/>
        <a:p>
          <a:endParaRPr lang="en-US"/>
        </a:p>
      </dgm:t>
    </dgm:pt>
    <dgm:pt modelId="{F52A25D6-B6B5-46A7-892C-BB837B2756B9}">
      <dgm:prSet phldrT="[Text]"/>
      <dgm:spPr/>
      <dgm:t>
        <a:bodyPr/>
        <a:lstStyle/>
        <a:p>
          <a:r>
            <a:rPr lang="en-US" dirty="0"/>
            <a:t>Resize the Image</a:t>
          </a:r>
        </a:p>
      </dgm:t>
    </dgm:pt>
    <dgm:pt modelId="{8DE076CA-FC1F-48AE-A4C8-F2E9F334F8B6}" type="parTrans" cxnId="{8A762A7C-7C9F-4EC3-A4EC-C5B2BEFBA68D}">
      <dgm:prSet/>
      <dgm:spPr/>
      <dgm:t>
        <a:bodyPr/>
        <a:lstStyle/>
        <a:p>
          <a:endParaRPr lang="en-US"/>
        </a:p>
      </dgm:t>
    </dgm:pt>
    <dgm:pt modelId="{84E46E8C-CCE0-4D05-9680-49D3D4B193BF}" type="sibTrans" cxnId="{8A762A7C-7C9F-4EC3-A4EC-C5B2BEFBA68D}">
      <dgm:prSet/>
      <dgm:spPr/>
      <dgm:t>
        <a:bodyPr/>
        <a:lstStyle/>
        <a:p>
          <a:endParaRPr lang="en-US"/>
        </a:p>
      </dgm:t>
    </dgm:pt>
    <dgm:pt modelId="{51309F8F-2A8C-4D93-896B-7B6DDCDAD13C}">
      <dgm:prSet phldrT="[Text]"/>
      <dgm:spPr/>
      <dgm:t>
        <a:bodyPr/>
        <a:lstStyle/>
        <a:p>
          <a:r>
            <a:rPr lang="en-US" dirty="0"/>
            <a:t>Define Train Class and Filtering Label</a:t>
          </a:r>
        </a:p>
      </dgm:t>
    </dgm:pt>
    <dgm:pt modelId="{BF11ED45-0076-470C-9928-0DD4DCFF2513}" type="parTrans" cxnId="{C04DC7AB-E0CB-4BCB-9AF5-CF0E53160E49}">
      <dgm:prSet/>
      <dgm:spPr/>
      <dgm:t>
        <a:bodyPr/>
        <a:lstStyle/>
        <a:p>
          <a:endParaRPr lang="en-US"/>
        </a:p>
      </dgm:t>
    </dgm:pt>
    <dgm:pt modelId="{C8FD8385-6463-4351-A4DF-8B5C9083BBAC}" type="sibTrans" cxnId="{C04DC7AB-E0CB-4BCB-9AF5-CF0E53160E49}">
      <dgm:prSet/>
      <dgm:spPr/>
      <dgm:t>
        <a:bodyPr/>
        <a:lstStyle/>
        <a:p>
          <a:endParaRPr lang="en-US"/>
        </a:p>
      </dgm:t>
    </dgm:pt>
    <dgm:pt modelId="{C79C80C0-9406-4DD7-B2CA-3AB8C85EE3DC}">
      <dgm:prSet/>
      <dgm:spPr/>
      <dgm:t>
        <a:bodyPr/>
        <a:lstStyle/>
        <a:p>
          <a:r>
            <a:rPr lang="en-US" dirty="0"/>
            <a:t>Data Augmentation</a:t>
          </a:r>
        </a:p>
      </dgm:t>
    </dgm:pt>
    <dgm:pt modelId="{3974A14C-E924-4C80-B337-635FD05EC2E2}" type="parTrans" cxnId="{5260AF67-B49B-4F58-BAE7-9F6A25171563}">
      <dgm:prSet/>
      <dgm:spPr/>
      <dgm:t>
        <a:bodyPr/>
        <a:lstStyle/>
        <a:p>
          <a:endParaRPr lang="en-US"/>
        </a:p>
      </dgm:t>
    </dgm:pt>
    <dgm:pt modelId="{C54059AE-DD20-4A84-A1A0-0AE54C846C90}" type="sibTrans" cxnId="{5260AF67-B49B-4F58-BAE7-9F6A25171563}">
      <dgm:prSet/>
      <dgm:spPr/>
      <dgm:t>
        <a:bodyPr/>
        <a:lstStyle/>
        <a:p>
          <a:endParaRPr lang="en-US"/>
        </a:p>
      </dgm:t>
    </dgm:pt>
    <dgm:pt modelId="{46EAAFCC-7C48-4A1F-AF75-26DCBDCCC177}">
      <dgm:prSet/>
      <dgm:spPr/>
      <dgm:t>
        <a:bodyPr/>
        <a:lstStyle/>
        <a:p>
          <a:r>
            <a:rPr lang="en-US" dirty="0"/>
            <a:t>HOG Transform</a:t>
          </a:r>
        </a:p>
      </dgm:t>
    </dgm:pt>
    <dgm:pt modelId="{180ACA45-710A-4926-8937-390BE89638CE}" type="parTrans" cxnId="{50372211-77AA-44D4-831B-C0B4CF87C031}">
      <dgm:prSet/>
      <dgm:spPr/>
      <dgm:t>
        <a:bodyPr/>
        <a:lstStyle/>
        <a:p>
          <a:endParaRPr lang="en-US"/>
        </a:p>
      </dgm:t>
    </dgm:pt>
    <dgm:pt modelId="{52E73DBE-FB74-4D8E-B16A-DF195F24778E}" type="sibTrans" cxnId="{50372211-77AA-44D4-831B-C0B4CF87C031}">
      <dgm:prSet/>
      <dgm:spPr/>
      <dgm:t>
        <a:bodyPr/>
        <a:lstStyle/>
        <a:p>
          <a:endParaRPr lang="en-US"/>
        </a:p>
      </dgm:t>
    </dgm:pt>
    <dgm:pt modelId="{B6382DD9-5AD3-4825-8A34-43A1BE798A9D}">
      <dgm:prSet/>
      <dgm:spPr/>
      <dgm:t>
        <a:bodyPr/>
        <a:lstStyle/>
        <a:p>
          <a:r>
            <a:rPr lang="en-US" dirty="0"/>
            <a:t>Encode Label</a:t>
          </a:r>
        </a:p>
      </dgm:t>
    </dgm:pt>
    <dgm:pt modelId="{6E437A15-AD65-4A5E-AA10-F9A5AABE1E2F}" type="parTrans" cxnId="{900F4EC5-71D9-45F2-AC68-620251718CA5}">
      <dgm:prSet/>
      <dgm:spPr/>
      <dgm:t>
        <a:bodyPr/>
        <a:lstStyle/>
        <a:p>
          <a:endParaRPr lang="en-US"/>
        </a:p>
      </dgm:t>
    </dgm:pt>
    <dgm:pt modelId="{4D42AA4E-A76A-4513-A175-549E6C6095BA}" type="sibTrans" cxnId="{900F4EC5-71D9-45F2-AC68-620251718CA5}">
      <dgm:prSet/>
      <dgm:spPr/>
      <dgm:t>
        <a:bodyPr/>
        <a:lstStyle/>
        <a:p>
          <a:endParaRPr lang="en-US"/>
        </a:p>
      </dgm:t>
    </dgm:pt>
    <dgm:pt modelId="{F27A009B-4586-46BF-88D3-83FB6843BF5C}">
      <dgm:prSet/>
      <dgm:spPr/>
      <dgm:t>
        <a:bodyPr/>
        <a:lstStyle/>
        <a:p>
          <a:r>
            <a:rPr lang="en-US" dirty="0"/>
            <a:t>Further Training Process</a:t>
          </a:r>
        </a:p>
      </dgm:t>
    </dgm:pt>
    <dgm:pt modelId="{89DAB684-6EE0-47B6-AD30-17D01F117E71}" type="parTrans" cxnId="{450A78CF-F501-4671-BD20-BC776A51C3E9}">
      <dgm:prSet/>
      <dgm:spPr/>
      <dgm:t>
        <a:bodyPr/>
        <a:lstStyle/>
        <a:p>
          <a:endParaRPr lang="en-US"/>
        </a:p>
      </dgm:t>
    </dgm:pt>
    <dgm:pt modelId="{CF1026D9-C3A5-49A7-87CE-994EE33C803A}" type="sibTrans" cxnId="{450A78CF-F501-4671-BD20-BC776A51C3E9}">
      <dgm:prSet/>
      <dgm:spPr/>
      <dgm:t>
        <a:bodyPr/>
        <a:lstStyle/>
        <a:p>
          <a:endParaRPr lang="en-US"/>
        </a:p>
      </dgm:t>
    </dgm:pt>
    <dgm:pt modelId="{0266F422-03B7-44D0-A4AE-D860D2E72104}" type="pres">
      <dgm:prSet presAssocID="{6C97736A-D757-4F02-898B-54B1A49A243A}" presName="Name0" presStyleCnt="0">
        <dgm:presLayoutVars>
          <dgm:dir/>
          <dgm:resizeHandles val="exact"/>
        </dgm:presLayoutVars>
      </dgm:prSet>
      <dgm:spPr/>
    </dgm:pt>
    <dgm:pt modelId="{82606FE0-3F32-4F7C-836B-CEF0F376FCE1}" type="pres">
      <dgm:prSet presAssocID="{AB7E7331-2C32-4C1D-B600-718ECE4917F5}" presName="node" presStyleLbl="node1" presStyleIdx="0" presStyleCnt="7">
        <dgm:presLayoutVars>
          <dgm:bulletEnabled val="1"/>
        </dgm:presLayoutVars>
      </dgm:prSet>
      <dgm:spPr/>
    </dgm:pt>
    <dgm:pt modelId="{A510C0D2-DB7A-4085-9B71-A9020527A5BA}" type="pres">
      <dgm:prSet presAssocID="{38DB2417-CCEC-4CB6-8431-FE3F5EB95389}" presName="sibTrans" presStyleLbl="sibTrans2D1" presStyleIdx="0" presStyleCnt="6"/>
      <dgm:spPr/>
    </dgm:pt>
    <dgm:pt modelId="{3A27267C-9204-43D0-B24B-DD81D7A6901F}" type="pres">
      <dgm:prSet presAssocID="{38DB2417-CCEC-4CB6-8431-FE3F5EB95389}" presName="connectorText" presStyleLbl="sibTrans2D1" presStyleIdx="0" presStyleCnt="6"/>
      <dgm:spPr/>
    </dgm:pt>
    <dgm:pt modelId="{F868286E-4B92-45C9-8835-253598F13BF6}" type="pres">
      <dgm:prSet presAssocID="{F52A25D6-B6B5-46A7-892C-BB837B2756B9}" presName="node" presStyleLbl="node1" presStyleIdx="1" presStyleCnt="7">
        <dgm:presLayoutVars>
          <dgm:bulletEnabled val="1"/>
        </dgm:presLayoutVars>
      </dgm:prSet>
      <dgm:spPr/>
    </dgm:pt>
    <dgm:pt modelId="{078D5C65-D36F-4C28-BDB4-ECBAD7DB8F83}" type="pres">
      <dgm:prSet presAssocID="{84E46E8C-CCE0-4D05-9680-49D3D4B193BF}" presName="sibTrans" presStyleLbl="sibTrans2D1" presStyleIdx="1" presStyleCnt="6"/>
      <dgm:spPr/>
    </dgm:pt>
    <dgm:pt modelId="{6473C5AA-35BC-40D4-9558-5555FCC72AA5}" type="pres">
      <dgm:prSet presAssocID="{84E46E8C-CCE0-4D05-9680-49D3D4B193BF}" presName="connectorText" presStyleLbl="sibTrans2D1" presStyleIdx="1" presStyleCnt="6"/>
      <dgm:spPr/>
    </dgm:pt>
    <dgm:pt modelId="{33763F62-B98C-4894-A230-6858F7CC65EF}" type="pres">
      <dgm:prSet presAssocID="{51309F8F-2A8C-4D93-896B-7B6DDCDAD13C}" presName="node" presStyleLbl="node1" presStyleIdx="2" presStyleCnt="7">
        <dgm:presLayoutVars>
          <dgm:bulletEnabled val="1"/>
        </dgm:presLayoutVars>
      </dgm:prSet>
      <dgm:spPr/>
    </dgm:pt>
    <dgm:pt modelId="{036E93FF-806D-415A-9360-6E346932E511}" type="pres">
      <dgm:prSet presAssocID="{C8FD8385-6463-4351-A4DF-8B5C9083BBAC}" presName="sibTrans" presStyleLbl="sibTrans2D1" presStyleIdx="2" presStyleCnt="6"/>
      <dgm:spPr/>
    </dgm:pt>
    <dgm:pt modelId="{41CD01D2-29A2-4ED2-B7A6-CBCA1A385DC1}" type="pres">
      <dgm:prSet presAssocID="{C8FD8385-6463-4351-A4DF-8B5C9083BBAC}" presName="connectorText" presStyleLbl="sibTrans2D1" presStyleIdx="2" presStyleCnt="6"/>
      <dgm:spPr/>
    </dgm:pt>
    <dgm:pt modelId="{3358BA18-0805-42C2-9DCE-B0741AB73229}" type="pres">
      <dgm:prSet presAssocID="{C79C80C0-9406-4DD7-B2CA-3AB8C85EE3DC}" presName="node" presStyleLbl="node1" presStyleIdx="3" presStyleCnt="7">
        <dgm:presLayoutVars>
          <dgm:bulletEnabled val="1"/>
        </dgm:presLayoutVars>
      </dgm:prSet>
      <dgm:spPr/>
    </dgm:pt>
    <dgm:pt modelId="{E352C0DE-B868-47E5-9061-F652F6631CC6}" type="pres">
      <dgm:prSet presAssocID="{C54059AE-DD20-4A84-A1A0-0AE54C846C90}" presName="sibTrans" presStyleLbl="sibTrans2D1" presStyleIdx="3" presStyleCnt="6"/>
      <dgm:spPr/>
    </dgm:pt>
    <dgm:pt modelId="{DDDC8F98-6DDE-4A6B-BFA1-A2CB240ABA46}" type="pres">
      <dgm:prSet presAssocID="{C54059AE-DD20-4A84-A1A0-0AE54C846C90}" presName="connectorText" presStyleLbl="sibTrans2D1" presStyleIdx="3" presStyleCnt="6"/>
      <dgm:spPr/>
    </dgm:pt>
    <dgm:pt modelId="{8C4FDE98-3E46-4132-BEBC-D2A718CE6352}" type="pres">
      <dgm:prSet presAssocID="{46EAAFCC-7C48-4A1F-AF75-26DCBDCCC177}" presName="node" presStyleLbl="node1" presStyleIdx="4" presStyleCnt="7">
        <dgm:presLayoutVars>
          <dgm:bulletEnabled val="1"/>
        </dgm:presLayoutVars>
      </dgm:prSet>
      <dgm:spPr/>
    </dgm:pt>
    <dgm:pt modelId="{FD92B200-EE9F-4D60-92AE-CAEBAC6D212D}" type="pres">
      <dgm:prSet presAssocID="{52E73DBE-FB74-4D8E-B16A-DF195F24778E}" presName="sibTrans" presStyleLbl="sibTrans2D1" presStyleIdx="4" presStyleCnt="6"/>
      <dgm:spPr/>
    </dgm:pt>
    <dgm:pt modelId="{A3C91C4E-1927-4FEF-A37E-240C32476299}" type="pres">
      <dgm:prSet presAssocID="{52E73DBE-FB74-4D8E-B16A-DF195F24778E}" presName="connectorText" presStyleLbl="sibTrans2D1" presStyleIdx="4" presStyleCnt="6"/>
      <dgm:spPr/>
    </dgm:pt>
    <dgm:pt modelId="{5A13AF27-553A-49B2-BCCF-3D1B94EDC8D5}" type="pres">
      <dgm:prSet presAssocID="{B6382DD9-5AD3-4825-8A34-43A1BE798A9D}" presName="node" presStyleLbl="node1" presStyleIdx="5" presStyleCnt="7">
        <dgm:presLayoutVars>
          <dgm:bulletEnabled val="1"/>
        </dgm:presLayoutVars>
      </dgm:prSet>
      <dgm:spPr/>
    </dgm:pt>
    <dgm:pt modelId="{31E9B63E-B1BD-4186-8C14-B1440BFC0C4A}" type="pres">
      <dgm:prSet presAssocID="{4D42AA4E-A76A-4513-A175-549E6C6095BA}" presName="sibTrans" presStyleLbl="sibTrans2D1" presStyleIdx="5" presStyleCnt="6"/>
      <dgm:spPr/>
    </dgm:pt>
    <dgm:pt modelId="{882609EA-BBD2-41CE-ACA4-521DBDBC1429}" type="pres">
      <dgm:prSet presAssocID="{4D42AA4E-A76A-4513-A175-549E6C6095BA}" presName="connectorText" presStyleLbl="sibTrans2D1" presStyleIdx="5" presStyleCnt="6"/>
      <dgm:spPr/>
    </dgm:pt>
    <dgm:pt modelId="{C55F1028-EFD7-4668-AEA3-E9AA3438C36B}" type="pres">
      <dgm:prSet presAssocID="{F27A009B-4586-46BF-88D3-83FB6843BF5C}" presName="node" presStyleLbl="node1" presStyleIdx="6" presStyleCnt="7">
        <dgm:presLayoutVars>
          <dgm:bulletEnabled val="1"/>
        </dgm:presLayoutVars>
      </dgm:prSet>
      <dgm:spPr/>
    </dgm:pt>
  </dgm:ptLst>
  <dgm:cxnLst>
    <dgm:cxn modelId="{C36BA108-E837-44C3-B794-A7D04C8DA0E2}" type="presOf" srcId="{38DB2417-CCEC-4CB6-8431-FE3F5EB95389}" destId="{A510C0D2-DB7A-4085-9B71-A9020527A5BA}" srcOrd="0" destOrd="0" presId="urn:microsoft.com/office/officeart/2005/8/layout/process1"/>
    <dgm:cxn modelId="{25915E0A-0D89-468E-A0CD-8D3EE2C9CBE6}" type="presOf" srcId="{84E46E8C-CCE0-4D05-9680-49D3D4B193BF}" destId="{6473C5AA-35BC-40D4-9558-5555FCC72AA5}" srcOrd="1" destOrd="0" presId="urn:microsoft.com/office/officeart/2005/8/layout/process1"/>
    <dgm:cxn modelId="{50372211-77AA-44D4-831B-C0B4CF87C031}" srcId="{6C97736A-D757-4F02-898B-54B1A49A243A}" destId="{46EAAFCC-7C48-4A1F-AF75-26DCBDCCC177}" srcOrd="4" destOrd="0" parTransId="{180ACA45-710A-4926-8937-390BE89638CE}" sibTransId="{52E73DBE-FB74-4D8E-B16A-DF195F24778E}"/>
    <dgm:cxn modelId="{8B67621C-6D34-4EEE-A6B1-ED6A87E6ECC5}" type="presOf" srcId="{F52A25D6-B6B5-46A7-892C-BB837B2756B9}" destId="{F868286E-4B92-45C9-8835-253598F13BF6}" srcOrd="0" destOrd="0" presId="urn:microsoft.com/office/officeart/2005/8/layout/process1"/>
    <dgm:cxn modelId="{BF246721-48C6-42F0-93D2-05159B014447}" type="presOf" srcId="{4D42AA4E-A76A-4513-A175-549E6C6095BA}" destId="{882609EA-BBD2-41CE-ACA4-521DBDBC1429}" srcOrd="1" destOrd="0" presId="urn:microsoft.com/office/officeart/2005/8/layout/process1"/>
    <dgm:cxn modelId="{F90ECA31-45A4-40B4-88E8-A00D8812F1D1}" type="presOf" srcId="{38DB2417-CCEC-4CB6-8431-FE3F5EB95389}" destId="{3A27267C-9204-43D0-B24B-DD81D7A6901F}" srcOrd="1" destOrd="0" presId="urn:microsoft.com/office/officeart/2005/8/layout/process1"/>
    <dgm:cxn modelId="{78EA8740-6F7C-47B7-AF57-3D27A84EEF73}" type="presOf" srcId="{84E46E8C-CCE0-4D05-9680-49D3D4B193BF}" destId="{078D5C65-D36F-4C28-BDB4-ECBAD7DB8F83}" srcOrd="0" destOrd="0" presId="urn:microsoft.com/office/officeart/2005/8/layout/process1"/>
    <dgm:cxn modelId="{D2E77D45-E42F-4C51-814E-FA06FB44D655}" type="presOf" srcId="{52E73DBE-FB74-4D8E-B16A-DF195F24778E}" destId="{A3C91C4E-1927-4FEF-A37E-240C32476299}" srcOrd="1" destOrd="0" presId="urn:microsoft.com/office/officeart/2005/8/layout/process1"/>
    <dgm:cxn modelId="{5260AF67-B49B-4F58-BAE7-9F6A25171563}" srcId="{6C97736A-D757-4F02-898B-54B1A49A243A}" destId="{C79C80C0-9406-4DD7-B2CA-3AB8C85EE3DC}" srcOrd="3" destOrd="0" parTransId="{3974A14C-E924-4C80-B337-635FD05EC2E2}" sibTransId="{C54059AE-DD20-4A84-A1A0-0AE54C846C90}"/>
    <dgm:cxn modelId="{494FDB4E-8655-4DDE-A259-DD3D401F8E69}" type="presOf" srcId="{6C97736A-D757-4F02-898B-54B1A49A243A}" destId="{0266F422-03B7-44D0-A4AE-D860D2E72104}" srcOrd="0" destOrd="0" presId="urn:microsoft.com/office/officeart/2005/8/layout/process1"/>
    <dgm:cxn modelId="{B5CF246F-BD92-4942-AAD6-0125BE374EBB}" type="presOf" srcId="{52E73DBE-FB74-4D8E-B16A-DF195F24778E}" destId="{FD92B200-EE9F-4D60-92AE-CAEBAC6D212D}" srcOrd="0" destOrd="0" presId="urn:microsoft.com/office/officeart/2005/8/layout/process1"/>
    <dgm:cxn modelId="{C1922652-82F1-41CA-A610-63DB709E817F}" type="presOf" srcId="{51309F8F-2A8C-4D93-896B-7B6DDCDAD13C}" destId="{33763F62-B98C-4894-A230-6858F7CC65EF}" srcOrd="0" destOrd="0" presId="urn:microsoft.com/office/officeart/2005/8/layout/process1"/>
    <dgm:cxn modelId="{098DA478-F0B6-473C-A994-D1B1D5C53891}" type="presOf" srcId="{AB7E7331-2C32-4C1D-B600-718ECE4917F5}" destId="{82606FE0-3F32-4F7C-836B-CEF0F376FCE1}" srcOrd="0" destOrd="0" presId="urn:microsoft.com/office/officeart/2005/8/layout/process1"/>
    <dgm:cxn modelId="{62D98A7A-9004-4B3E-A664-D8E77EC39FD9}" type="presOf" srcId="{46EAAFCC-7C48-4A1F-AF75-26DCBDCCC177}" destId="{8C4FDE98-3E46-4132-BEBC-D2A718CE6352}" srcOrd="0" destOrd="0" presId="urn:microsoft.com/office/officeart/2005/8/layout/process1"/>
    <dgm:cxn modelId="{8A762A7C-7C9F-4EC3-A4EC-C5B2BEFBA68D}" srcId="{6C97736A-D757-4F02-898B-54B1A49A243A}" destId="{F52A25D6-B6B5-46A7-892C-BB837B2756B9}" srcOrd="1" destOrd="0" parTransId="{8DE076CA-FC1F-48AE-A4C8-F2E9F334F8B6}" sibTransId="{84E46E8C-CCE0-4D05-9680-49D3D4B193BF}"/>
    <dgm:cxn modelId="{A7B8E88D-C541-41B5-8145-5D23965A00B4}" type="presOf" srcId="{C8FD8385-6463-4351-A4DF-8B5C9083BBAC}" destId="{036E93FF-806D-415A-9360-6E346932E511}" srcOrd="0" destOrd="0" presId="urn:microsoft.com/office/officeart/2005/8/layout/process1"/>
    <dgm:cxn modelId="{F758F598-A625-46B3-B4EB-C7D6925AC9AA}" type="presOf" srcId="{C54059AE-DD20-4A84-A1A0-0AE54C846C90}" destId="{DDDC8F98-6DDE-4A6B-BFA1-A2CB240ABA46}" srcOrd="1" destOrd="0" presId="urn:microsoft.com/office/officeart/2005/8/layout/process1"/>
    <dgm:cxn modelId="{E374A6AA-7CEB-46F7-82A4-45EEC281C20F}" srcId="{6C97736A-D757-4F02-898B-54B1A49A243A}" destId="{AB7E7331-2C32-4C1D-B600-718ECE4917F5}" srcOrd="0" destOrd="0" parTransId="{7CB69992-9130-4BE0-93B1-946B7784AA39}" sibTransId="{38DB2417-CCEC-4CB6-8431-FE3F5EB95389}"/>
    <dgm:cxn modelId="{C04DC7AB-E0CB-4BCB-9AF5-CF0E53160E49}" srcId="{6C97736A-D757-4F02-898B-54B1A49A243A}" destId="{51309F8F-2A8C-4D93-896B-7B6DDCDAD13C}" srcOrd="2" destOrd="0" parTransId="{BF11ED45-0076-470C-9928-0DD4DCFF2513}" sibTransId="{C8FD8385-6463-4351-A4DF-8B5C9083BBAC}"/>
    <dgm:cxn modelId="{0D9D9AB7-1864-4DB0-964D-9C2F2A51CF5E}" type="presOf" srcId="{C79C80C0-9406-4DD7-B2CA-3AB8C85EE3DC}" destId="{3358BA18-0805-42C2-9DCE-B0741AB73229}" srcOrd="0" destOrd="0" presId="urn:microsoft.com/office/officeart/2005/8/layout/process1"/>
    <dgm:cxn modelId="{BD6A88BA-26CA-40C9-96C6-7D6EF184540A}" type="presOf" srcId="{C8FD8385-6463-4351-A4DF-8B5C9083BBAC}" destId="{41CD01D2-29A2-4ED2-B7A6-CBCA1A385DC1}" srcOrd="1" destOrd="0" presId="urn:microsoft.com/office/officeart/2005/8/layout/process1"/>
    <dgm:cxn modelId="{88C4A4BA-A734-4584-8852-14FD86E5217D}" type="presOf" srcId="{F27A009B-4586-46BF-88D3-83FB6843BF5C}" destId="{C55F1028-EFD7-4668-AEA3-E9AA3438C36B}" srcOrd="0" destOrd="0" presId="urn:microsoft.com/office/officeart/2005/8/layout/process1"/>
    <dgm:cxn modelId="{CD90D6BF-51C9-4075-8269-3BE1DFCF620C}" type="presOf" srcId="{4D42AA4E-A76A-4513-A175-549E6C6095BA}" destId="{31E9B63E-B1BD-4186-8C14-B1440BFC0C4A}" srcOrd="0" destOrd="0" presId="urn:microsoft.com/office/officeart/2005/8/layout/process1"/>
    <dgm:cxn modelId="{5B5C82C2-9587-4238-B814-02C1CB78D0FE}" type="presOf" srcId="{B6382DD9-5AD3-4825-8A34-43A1BE798A9D}" destId="{5A13AF27-553A-49B2-BCCF-3D1B94EDC8D5}" srcOrd="0" destOrd="0" presId="urn:microsoft.com/office/officeart/2005/8/layout/process1"/>
    <dgm:cxn modelId="{900F4EC5-71D9-45F2-AC68-620251718CA5}" srcId="{6C97736A-D757-4F02-898B-54B1A49A243A}" destId="{B6382DD9-5AD3-4825-8A34-43A1BE798A9D}" srcOrd="5" destOrd="0" parTransId="{6E437A15-AD65-4A5E-AA10-F9A5AABE1E2F}" sibTransId="{4D42AA4E-A76A-4513-A175-549E6C6095BA}"/>
    <dgm:cxn modelId="{450A78CF-F501-4671-BD20-BC776A51C3E9}" srcId="{6C97736A-D757-4F02-898B-54B1A49A243A}" destId="{F27A009B-4586-46BF-88D3-83FB6843BF5C}" srcOrd="6" destOrd="0" parTransId="{89DAB684-6EE0-47B6-AD30-17D01F117E71}" sibTransId="{CF1026D9-C3A5-49A7-87CE-994EE33C803A}"/>
    <dgm:cxn modelId="{FF62E6FC-AF63-45B1-8E46-5D74F58A48FC}" type="presOf" srcId="{C54059AE-DD20-4A84-A1A0-0AE54C846C90}" destId="{E352C0DE-B868-47E5-9061-F652F6631CC6}" srcOrd="0" destOrd="0" presId="urn:microsoft.com/office/officeart/2005/8/layout/process1"/>
    <dgm:cxn modelId="{779F0BFD-C6D4-42EE-B0B2-2AB31D1D94EE}" type="presParOf" srcId="{0266F422-03B7-44D0-A4AE-D860D2E72104}" destId="{82606FE0-3F32-4F7C-836B-CEF0F376FCE1}" srcOrd="0" destOrd="0" presId="urn:microsoft.com/office/officeart/2005/8/layout/process1"/>
    <dgm:cxn modelId="{0E970D96-C32D-4516-8BA3-42D5A2B1CC81}" type="presParOf" srcId="{0266F422-03B7-44D0-A4AE-D860D2E72104}" destId="{A510C0D2-DB7A-4085-9B71-A9020527A5BA}" srcOrd="1" destOrd="0" presId="urn:microsoft.com/office/officeart/2005/8/layout/process1"/>
    <dgm:cxn modelId="{2473CFA2-E25C-4CB3-B26E-2996D86FC8BD}" type="presParOf" srcId="{A510C0D2-DB7A-4085-9B71-A9020527A5BA}" destId="{3A27267C-9204-43D0-B24B-DD81D7A6901F}" srcOrd="0" destOrd="0" presId="urn:microsoft.com/office/officeart/2005/8/layout/process1"/>
    <dgm:cxn modelId="{A0F56FBB-5035-4390-B9CE-C18205F28E7A}" type="presParOf" srcId="{0266F422-03B7-44D0-A4AE-D860D2E72104}" destId="{F868286E-4B92-45C9-8835-253598F13BF6}" srcOrd="2" destOrd="0" presId="urn:microsoft.com/office/officeart/2005/8/layout/process1"/>
    <dgm:cxn modelId="{EEA585B5-F50F-47CD-AE1F-489A536F55B1}" type="presParOf" srcId="{0266F422-03B7-44D0-A4AE-D860D2E72104}" destId="{078D5C65-D36F-4C28-BDB4-ECBAD7DB8F83}" srcOrd="3" destOrd="0" presId="urn:microsoft.com/office/officeart/2005/8/layout/process1"/>
    <dgm:cxn modelId="{7C668233-910C-4221-A00A-81E76FFAD9BA}" type="presParOf" srcId="{078D5C65-D36F-4C28-BDB4-ECBAD7DB8F83}" destId="{6473C5AA-35BC-40D4-9558-5555FCC72AA5}" srcOrd="0" destOrd="0" presId="urn:microsoft.com/office/officeart/2005/8/layout/process1"/>
    <dgm:cxn modelId="{1CF17D48-3B38-4D5B-8E0E-128FFA2066F0}" type="presParOf" srcId="{0266F422-03B7-44D0-A4AE-D860D2E72104}" destId="{33763F62-B98C-4894-A230-6858F7CC65EF}" srcOrd="4" destOrd="0" presId="urn:microsoft.com/office/officeart/2005/8/layout/process1"/>
    <dgm:cxn modelId="{219C7957-E1C1-4F4D-BAF2-AB7DA22347BF}" type="presParOf" srcId="{0266F422-03B7-44D0-A4AE-D860D2E72104}" destId="{036E93FF-806D-415A-9360-6E346932E511}" srcOrd="5" destOrd="0" presId="urn:microsoft.com/office/officeart/2005/8/layout/process1"/>
    <dgm:cxn modelId="{CFC90B32-0EB8-4545-9AE0-A029424125DD}" type="presParOf" srcId="{036E93FF-806D-415A-9360-6E346932E511}" destId="{41CD01D2-29A2-4ED2-B7A6-CBCA1A385DC1}" srcOrd="0" destOrd="0" presId="urn:microsoft.com/office/officeart/2005/8/layout/process1"/>
    <dgm:cxn modelId="{FD0F1191-031D-416F-A743-10CBAAC1F639}" type="presParOf" srcId="{0266F422-03B7-44D0-A4AE-D860D2E72104}" destId="{3358BA18-0805-42C2-9DCE-B0741AB73229}" srcOrd="6" destOrd="0" presId="urn:microsoft.com/office/officeart/2005/8/layout/process1"/>
    <dgm:cxn modelId="{04DF541A-D3E1-4004-A336-4242F31C1447}" type="presParOf" srcId="{0266F422-03B7-44D0-A4AE-D860D2E72104}" destId="{E352C0DE-B868-47E5-9061-F652F6631CC6}" srcOrd="7" destOrd="0" presId="urn:microsoft.com/office/officeart/2005/8/layout/process1"/>
    <dgm:cxn modelId="{FBF6E569-DF56-49D3-AAF7-B6090D2EF955}" type="presParOf" srcId="{E352C0DE-B868-47E5-9061-F652F6631CC6}" destId="{DDDC8F98-6DDE-4A6B-BFA1-A2CB240ABA46}" srcOrd="0" destOrd="0" presId="urn:microsoft.com/office/officeart/2005/8/layout/process1"/>
    <dgm:cxn modelId="{615618CA-7D55-4A74-99B7-ADD718E37635}" type="presParOf" srcId="{0266F422-03B7-44D0-A4AE-D860D2E72104}" destId="{8C4FDE98-3E46-4132-BEBC-D2A718CE6352}" srcOrd="8" destOrd="0" presId="urn:microsoft.com/office/officeart/2005/8/layout/process1"/>
    <dgm:cxn modelId="{939BFFA1-FE72-485A-8718-1D42C7EB523A}" type="presParOf" srcId="{0266F422-03B7-44D0-A4AE-D860D2E72104}" destId="{FD92B200-EE9F-4D60-92AE-CAEBAC6D212D}" srcOrd="9" destOrd="0" presId="urn:microsoft.com/office/officeart/2005/8/layout/process1"/>
    <dgm:cxn modelId="{401A3613-E17D-416F-A730-0CE69FDF4E30}" type="presParOf" srcId="{FD92B200-EE9F-4D60-92AE-CAEBAC6D212D}" destId="{A3C91C4E-1927-4FEF-A37E-240C32476299}" srcOrd="0" destOrd="0" presId="urn:microsoft.com/office/officeart/2005/8/layout/process1"/>
    <dgm:cxn modelId="{D664D9DE-144D-466D-92A7-4463079A17C4}" type="presParOf" srcId="{0266F422-03B7-44D0-A4AE-D860D2E72104}" destId="{5A13AF27-553A-49B2-BCCF-3D1B94EDC8D5}" srcOrd="10" destOrd="0" presId="urn:microsoft.com/office/officeart/2005/8/layout/process1"/>
    <dgm:cxn modelId="{77C906D5-49B8-4369-B198-13D490B7185F}" type="presParOf" srcId="{0266F422-03B7-44D0-A4AE-D860D2E72104}" destId="{31E9B63E-B1BD-4186-8C14-B1440BFC0C4A}" srcOrd="11" destOrd="0" presId="urn:microsoft.com/office/officeart/2005/8/layout/process1"/>
    <dgm:cxn modelId="{745922FB-3FF3-4576-B3D6-7853054C4B3B}" type="presParOf" srcId="{31E9B63E-B1BD-4186-8C14-B1440BFC0C4A}" destId="{882609EA-BBD2-41CE-ACA4-521DBDBC1429}" srcOrd="0" destOrd="0" presId="urn:microsoft.com/office/officeart/2005/8/layout/process1"/>
    <dgm:cxn modelId="{A2F80754-FFB5-43C6-BC41-F74146C6B3B0}" type="presParOf" srcId="{0266F422-03B7-44D0-A4AE-D860D2E72104}" destId="{C55F1028-EFD7-4668-AEA3-E9AA3438C36B}" srcOrd="1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06FE0-3F32-4F7C-836B-CEF0F376FCE1}">
      <dsp:nvSpPr>
        <dsp:cNvPr id="0" name=""/>
        <dsp:cNvSpPr/>
      </dsp:nvSpPr>
      <dsp:spPr>
        <a:xfrm>
          <a:off x="2953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the Image  Data</a:t>
          </a:r>
        </a:p>
      </dsp:txBody>
      <dsp:txXfrm>
        <a:off x="22608" y="337907"/>
        <a:ext cx="1079167" cy="631776"/>
      </dsp:txXfrm>
    </dsp:sp>
    <dsp:sp modelId="{A510C0D2-DB7A-4085-9B71-A9020527A5BA}">
      <dsp:nvSpPr>
        <dsp:cNvPr id="0" name=""/>
        <dsp:cNvSpPr/>
      </dsp:nvSpPr>
      <dsp:spPr>
        <a:xfrm>
          <a:off x="1233279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33279" y="570580"/>
        <a:ext cx="165982" cy="166430"/>
      </dsp:txXfrm>
    </dsp:sp>
    <dsp:sp modelId="{F868286E-4B92-45C9-8835-253598F13BF6}">
      <dsp:nvSpPr>
        <dsp:cNvPr id="0" name=""/>
        <dsp:cNvSpPr/>
      </dsp:nvSpPr>
      <dsp:spPr>
        <a:xfrm>
          <a:off x="1568822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Resize the Image</a:t>
          </a:r>
        </a:p>
      </dsp:txBody>
      <dsp:txXfrm>
        <a:off x="1588477" y="337907"/>
        <a:ext cx="1079167" cy="631776"/>
      </dsp:txXfrm>
    </dsp:sp>
    <dsp:sp modelId="{078D5C65-D36F-4C28-BDB4-ECBAD7DB8F83}">
      <dsp:nvSpPr>
        <dsp:cNvPr id="0" name=""/>
        <dsp:cNvSpPr/>
      </dsp:nvSpPr>
      <dsp:spPr>
        <a:xfrm>
          <a:off x="2799148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99148" y="570580"/>
        <a:ext cx="165982" cy="166430"/>
      </dsp:txXfrm>
    </dsp:sp>
    <dsp:sp modelId="{33763F62-B98C-4894-A230-6858F7CC65EF}">
      <dsp:nvSpPr>
        <dsp:cNvPr id="0" name=""/>
        <dsp:cNvSpPr/>
      </dsp:nvSpPr>
      <dsp:spPr>
        <a:xfrm>
          <a:off x="3134691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Train Class and Filtering Label</a:t>
          </a:r>
        </a:p>
      </dsp:txBody>
      <dsp:txXfrm>
        <a:off x="3154346" y="337907"/>
        <a:ext cx="1079167" cy="631776"/>
      </dsp:txXfrm>
    </dsp:sp>
    <dsp:sp modelId="{036E93FF-806D-415A-9360-6E346932E511}">
      <dsp:nvSpPr>
        <dsp:cNvPr id="0" name=""/>
        <dsp:cNvSpPr/>
      </dsp:nvSpPr>
      <dsp:spPr>
        <a:xfrm>
          <a:off x="4365017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65017" y="570580"/>
        <a:ext cx="165982" cy="166430"/>
      </dsp:txXfrm>
    </dsp:sp>
    <dsp:sp modelId="{3358BA18-0805-42C2-9DCE-B0741AB73229}">
      <dsp:nvSpPr>
        <dsp:cNvPr id="0" name=""/>
        <dsp:cNvSpPr/>
      </dsp:nvSpPr>
      <dsp:spPr>
        <a:xfrm>
          <a:off x="4700561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Augmentation</a:t>
          </a:r>
        </a:p>
      </dsp:txBody>
      <dsp:txXfrm>
        <a:off x="4720216" y="337907"/>
        <a:ext cx="1079167" cy="631776"/>
      </dsp:txXfrm>
    </dsp:sp>
    <dsp:sp modelId="{E352C0DE-B868-47E5-9061-F652F6631CC6}">
      <dsp:nvSpPr>
        <dsp:cNvPr id="0" name=""/>
        <dsp:cNvSpPr/>
      </dsp:nvSpPr>
      <dsp:spPr>
        <a:xfrm>
          <a:off x="5930886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930886" y="570580"/>
        <a:ext cx="165982" cy="166430"/>
      </dsp:txXfrm>
    </dsp:sp>
    <dsp:sp modelId="{8C4FDE98-3E46-4132-BEBC-D2A718CE6352}">
      <dsp:nvSpPr>
        <dsp:cNvPr id="0" name=""/>
        <dsp:cNvSpPr/>
      </dsp:nvSpPr>
      <dsp:spPr>
        <a:xfrm>
          <a:off x="6266430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HOG Transform</a:t>
          </a:r>
        </a:p>
      </dsp:txBody>
      <dsp:txXfrm>
        <a:off x="6286085" y="337907"/>
        <a:ext cx="1079167" cy="631776"/>
      </dsp:txXfrm>
    </dsp:sp>
    <dsp:sp modelId="{FD92B200-EE9F-4D60-92AE-CAEBAC6D212D}">
      <dsp:nvSpPr>
        <dsp:cNvPr id="0" name=""/>
        <dsp:cNvSpPr/>
      </dsp:nvSpPr>
      <dsp:spPr>
        <a:xfrm>
          <a:off x="7496755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96755" y="570580"/>
        <a:ext cx="165982" cy="166430"/>
      </dsp:txXfrm>
    </dsp:sp>
    <dsp:sp modelId="{5A13AF27-553A-49B2-BCCF-3D1B94EDC8D5}">
      <dsp:nvSpPr>
        <dsp:cNvPr id="0" name=""/>
        <dsp:cNvSpPr/>
      </dsp:nvSpPr>
      <dsp:spPr>
        <a:xfrm>
          <a:off x="7832299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Encode Label</a:t>
          </a:r>
        </a:p>
      </dsp:txBody>
      <dsp:txXfrm>
        <a:off x="7851954" y="337907"/>
        <a:ext cx="1079167" cy="631776"/>
      </dsp:txXfrm>
    </dsp:sp>
    <dsp:sp modelId="{31E9B63E-B1BD-4186-8C14-B1440BFC0C4A}">
      <dsp:nvSpPr>
        <dsp:cNvPr id="0" name=""/>
        <dsp:cNvSpPr/>
      </dsp:nvSpPr>
      <dsp:spPr>
        <a:xfrm>
          <a:off x="9062625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062625" y="570580"/>
        <a:ext cx="165982" cy="166430"/>
      </dsp:txXfrm>
    </dsp:sp>
    <dsp:sp modelId="{C55F1028-EFD7-4668-AEA3-E9AA3438C36B}">
      <dsp:nvSpPr>
        <dsp:cNvPr id="0" name=""/>
        <dsp:cNvSpPr/>
      </dsp:nvSpPr>
      <dsp:spPr>
        <a:xfrm>
          <a:off x="9398168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Further Training Process</a:t>
          </a:r>
        </a:p>
      </dsp:txBody>
      <dsp:txXfrm>
        <a:off x="9417823" y="337907"/>
        <a:ext cx="1079167" cy="631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CFA9-6E42-D03C-E8DE-CE66329F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Leaf Classification &amp; Optimizations using SGD Classifier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903C6A1-8942-B2B5-9CD7-ABA8AA23B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Presented to –</a:t>
            </a:r>
          </a:p>
          <a:p>
            <a:pPr algn="ctr"/>
            <a:r>
              <a:rPr lang="en-US" dirty="0"/>
              <a:t>Dr. </a:t>
            </a:r>
            <a:r>
              <a:rPr lang="en-US" dirty="0" err="1"/>
              <a:t>Liton</a:t>
            </a:r>
            <a:r>
              <a:rPr lang="en-US" dirty="0"/>
              <a:t> Jude </a:t>
            </a:r>
            <a:r>
              <a:rPr lang="en-US" dirty="0" err="1"/>
              <a:t>Rozario</a:t>
            </a:r>
            <a:endParaRPr lang="en-US" dirty="0"/>
          </a:p>
          <a:p>
            <a:pPr algn="ctr"/>
            <a:r>
              <a:rPr lang="en-US" dirty="0"/>
              <a:t>Professor</a:t>
            </a:r>
          </a:p>
          <a:p>
            <a:pPr algn="ctr"/>
            <a:r>
              <a:rPr lang="en-US" dirty="0"/>
              <a:t>Dept. of CSE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9004A9-F373-C869-2AA3-5EB8F55242FB}"/>
              </a:ext>
            </a:extLst>
          </p:cNvPr>
          <p:cNvSpPr txBox="1">
            <a:spLocks/>
          </p:cNvSpPr>
          <p:nvPr/>
        </p:nvSpPr>
        <p:spPr>
          <a:xfrm>
            <a:off x="1427431" y="2601119"/>
            <a:ext cx="39762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Presented by –</a:t>
            </a:r>
          </a:p>
          <a:p>
            <a:r>
              <a:rPr lang="en-US" sz="2200" dirty="0" err="1"/>
              <a:t>Shanjida</a:t>
            </a:r>
            <a:r>
              <a:rPr lang="en-US" sz="2200" dirty="0"/>
              <a:t> Alam (ID: 353)</a:t>
            </a:r>
          </a:p>
          <a:p>
            <a:r>
              <a:rPr lang="en-US" sz="2200" dirty="0"/>
              <a:t>Jubaer Ahmad Khan (ID: 402)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7D79AC-9928-9510-EA53-C7E2D104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17" y="0"/>
            <a:ext cx="5360883" cy="6858000"/>
          </a:xfrm>
          <a:prstGeom prst="rect">
            <a:avLst/>
          </a:prstGeom>
        </p:spPr>
      </p:pic>
      <p:pic>
        <p:nvPicPr>
          <p:cNvPr id="17" name="Picture 16" descr="A green and black logo&#10;&#10;Description automatically generated">
            <a:extLst>
              <a:ext uri="{FF2B5EF4-FFF2-40B4-BE49-F238E27FC236}">
                <a16:creationId xmlns:a16="http://schemas.microsoft.com/office/drawing/2014/main" id="{D9241F6B-C6CC-A194-7BBA-9497A7F7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" y="65482"/>
            <a:ext cx="406324" cy="5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2A2-95A9-3F11-B678-2CA90EA9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CB3A-4643-A174-290C-B77594E1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can apply SMOTE (Synthetic Minority Oversampling Technique) in the training set to balanced train and test dataset. Which will significantly reduce overfitting and improve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Instead of extracting features using HOG, some Convolution Neural Network (CNN) models such as VGG16 to extract features </a:t>
            </a:r>
            <a:r>
              <a:rPr lang="en-US" dirty="0" err="1"/>
              <a:t>i.g</a:t>
            </a:r>
            <a:r>
              <a:rPr lang="en-US" dirty="0"/>
              <a:t> shapes, textures,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Play with more models and see which performs better and make a comparison analysis.</a:t>
            </a:r>
          </a:p>
        </p:txBody>
      </p:sp>
    </p:spTree>
    <p:extLst>
      <p:ext uri="{BB962C8B-B14F-4D97-AF65-F5344CB8AC3E}">
        <p14:creationId xmlns:p14="http://schemas.microsoft.com/office/powerpoint/2010/main" val="12169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6E24-D573-C13D-B065-AF8AF1C6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4B7CFC3B-495E-A6FF-6C67-02D052978B04}"/>
              </a:ext>
            </a:extLst>
          </p:cNvPr>
          <p:cNvSpPr txBox="1">
            <a:spLocks/>
          </p:cNvSpPr>
          <p:nvPr/>
        </p:nvSpPr>
        <p:spPr>
          <a:xfrm>
            <a:off x="700088" y="2221992"/>
            <a:ext cx="6400800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Dataset Overview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 Preprocessing and Preparation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Model Training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Model Evaluation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 Analysis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Strategies for Improvement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 and Future Work</a:t>
            </a: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AE9FA75B-93C4-E8EF-500C-CD298AEE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E47C-F9B5-A644-209A-A2B2B494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F678D-5E30-A53A-9314-50A4C2657CFB}"/>
              </a:ext>
            </a:extLst>
          </p:cNvPr>
          <p:cNvSpPr txBox="1"/>
          <p:nvPr/>
        </p:nvSpPr>
        <p:spPr>
          <a:xfrm>
            <a:off x="800101" y="1898826"/>
            <a:ext cx="977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Leaf Dataset is collected from JU campus. It contains various species. But we have taken only 6 species for classification task. The dataset is given below -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F17505-86C1-7BD9-1DE6-4EA70F9B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27888"/>
              </p:ext>
            </p:extLst>
          </p:nvPr>
        </p:nvGraphicFramePr>
        <p:xfrm>
          <a:off x="907010" y="2721788"/>
          <a:ext cx="4122190" cy="2926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81647">
                  <a:extLst>
                    <a:ext uri="{9D8B030D-6E8A-4147-A177-3AD203B41FA5}">
                      <a16:colId xmlns:a16="http://schemas.microsoft.com/office/drawing/2014/main" val="4223237371"/>
                    </a:ext>
                  </a:extLst>
                </a:gridCol>
                <a:gridCol w="1740543">
                  <a:extLst>
                    <a:ext uri="{9D8B030D-6E8A-4147-A177-3AD203B41FA5}">
                      <a16:colId xmlns:a16="http://schemas.microsoft.com/office/drawing/2014/main" val="1278956054"/>
                    </a:ext>
                  </a:extLst>
                </a:gridCol>
              </a:tblGrid>
              <a:tr h="307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03241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Acer palmatum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516241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Ginkgo biloba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062668"/>
                  </a:ext>
                </a:extLst>
              </a:tr>
              <a:tr h="3074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Magnolia grandiflora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0679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Firmiana simplex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17635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Salix babylonica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23673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Cedrus</a:t>
                      </a:r>
                      <a:r>
                        <a:rPr lang="en-US" dirty="0"/>
                        <a:t> deodara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121600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4373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02B0C2-D1D7-B1AC-5F79-A220496E85A7}"/>
              </a:ext>
            </a:extLst>
          </p:cNvPr>
          <p:cNvSpPr txBox="1"/>
          <p:nvPr/>
        </p:nvSpPr>
        <p:spPr>
          <a:xfrm>
            <a:off x="5689855" y="3048495"/>
            <a:ext cx="5950942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64 images </a:t>
            </a:r>
            <a:r>
              <a:rPr lang="en-US" dirty="0"/>
              <a:t>are filtered from 638 files (for simplification)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RGB images are </a:t>
            </a:r>
            <a:r>
              <a:rPr lang="en-US" dirty="0">
                <a:solidFill>
                  <a:srgbClr val="00B050"/>
                </a:solidFill>
              </a:rPr>
              <a:t>resized</a:t>
            </a:r>
            <a:r>
              <a:rPr lang="en-US" dirty="0"/>
              <a:t> to 150x150 pixels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is </a:t>
            </a:r>
            <a:r>
              <a:rPr lang="en-US" dirty="0">
                <a:solidFill>
                  <a:srgbClr val="00B050"/>
                </a:solidFill>
              </a:rPr>
              <a:t>augmented</a:t>
            </a:r>
            <a:r>
              <a:rPr lang="en-US" dirty="0"/>
              <a:t> to increase the sample size and improve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Rest of the images are preserved for Testing</a:t>
            </a:r>
          </a:p>
        </p:txBody>
      </p:sp>
    </p:spTree>
    <p:extLst>
      <p:ext uri="{BB962C8B-B14F-4D97-AF65-F5344CB8AC3E}">
        <p14:creationId xmlns:p14="http://schemas.microsoft.com/office/powerpoint/2010/main" val="14069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5BB-8302-22AF-D409-376E4BCA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preparation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A7FA86-07C8-B085-04B9-8FB80EE49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347632"/>
              </p:ext>
            </p:extLst>
          </p:nvPr>
        </p:nvGraphicFramePr>
        <p:xfrm>
          <a:off x="836200" y="1543455"/>
          <a:ext cx="10519600" cy="1307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D3B03E-A433-AA89-9F33-E52D64294766}"/>
              </a:ext>
            </a:extLst>
          </p:cNvPr>
          <p:cNvSpPr txBox="1"/>
          <p:nvPr/>
        </p:nvSpPr>
        <p:spPr>
          <a:xfrm>
            <a:off x="4383095" y="2697158"/>
            <a:ext cx="311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1.1: Data Preprocessing Pipeline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6C1D3-2249-8029-7729-2FF338D3C1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986"/>
          <a:stretch/>
        </p:blipFill>
        <p:spPr>
          <a:xfrm>
            <a:off x="700635" y="3326213"/>
            <a:ext cx="4501897" cy="1655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FD7F88-36C0-3880-42D9-14F37D073B46}"/>
              </a:ext>
            </a:extLst>
          </p:cNvPr>
          <p:cNvSpPr txBox="1"/>
          <p:nvPr/>
        </p:nvSpPr>
        <p:spPr>
          <a:xfrm>
            <a:off x="700635" y="5026837"/>
            <a:ext cx="173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1.2: Before HOG </a:t>
            </a:r>
          </a:p>
          <a:p>
            <a:r>
              <a:rPr lang="en-US" sz="1400" i="1" dirty="0"/>
              <a:t>(150x150 RGB Image)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4C188-EB74-48E7-F5A4-C377527E4567}"/>
              </a:ext>
            </a:extLst>
          </p:cNvPr>
          <p:cNvSpPr txBox="1"/>
          <p:nvPr/>
        </p:nvSpPr>
        <p:spPr>
          <a:xfrm>
            <a:off x="3269122" y="4980670"/>
            <a:ext cx="31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1.3: After HOG Transform</a:t>
            </a:r>
          </a:p>
          <a:p>
            <a:r>
              <a:rPr lang="en-US" sz="1400" i="1" dirty="0"/>
              <a:t>HOG features i.e. Texture, Shapes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F53A67-A57A-6AF0-F21D-299554C2D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8346" y="3004935"/>
            <a:ext cx="2693806" cy="25124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A3DEE0-757D-7837-CEFB-429471F8D570}"/>
              </a:ext>
            </a:extLst>
          </p:cNvPr>
          <p:cNvSpPr txBox="1"/>
          <p:nvPr/>
        </p:nvSpPr>
        <p:spPr>
          <a:xfrm>
            <a:off x="7728346" y="5517426"/>
            <a:ext cx="311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1.4: Data Augmentation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25653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4C2-C873-902E-889E-CCB9CFCE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FAA4C-D031-40B7-2648-AECA3135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872" y="914400"/>
            <a:ext cx="3544680" cy="15091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87AD1-199C-CFD7-C743-928B2C23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36" y="2625052"/>
            <a:ext cx="2939484" cy="2481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5D9EA-0D5A-8531-0CB0-C8780EF2F5A0}"/>
              </a:ext>
            </a:extLst>
          </p:cNvPr>
          <p:cNvSpPr txBox="1"/>
          <p:nvPr/>
        </p:nvSpPr>
        <p:spPr>
          <a:xfrm>
            <a:off x="8297860" y="2238856"/>
            <a:ext cx="24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 2.1: SGD Classifier Pipeline using default Hyperparameters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8F032-B217-5A5F-7EFE-0DFCD8A3AECE}"/>
              </a:ext>
            </a:extLst>
          </p:cNvPr>
          <p:cNvSpPr txBox="1"/>
          <p:nvPr/>
        </p:nvSpPr>
        <p:spPr>
          <a:xfrm>
            <a:off x="8381216" y="5110726"/>
            <a:ext cx="24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 2.2: Multi-class Confusion Matrix for 20% validation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87BB5-FB89-4CB0-F4EC-7D0B43ABC2BF}"/>
              </a:ext>
            </a:extLst>
          </p:cNvPr>
          <p:cNvSpPr txBox="1"/>
          <p:nvPr/>
        </p:nvSpPr>
        <p:spPr>
          <a:xfrm>
            <a:off x="700635" y="1991426"/>
            <a:ext cx="5950942" cy="419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dataset is trained using SGD (Stochastic Gradient Descent) Classifier.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Before the training, the model hyperparameters were set to default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 Confusion Matrix, the diagonal refers to true labels and off-diagonal values means misclassifications (FP/FN)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shows pretty good result as we perform it without any optimizations.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8F7C-5E9D-B6AF-BD31-5C22A83D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A6F5A-07CC-57F6-0875-C5797B285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476" y="1568196"/>
            <a:ext cx="5749107" cy="374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47C44-5EBD-9D64-3A2B-222FB103CFFA}"/>
              </a:ext>
            </a:extLst>
          </p:cNvPr>
          <p:cNvSpPr txBox="1"/>
          <p:nvPr/>
        </p:nvSpPr>
        <p:spPr>
          <a:xfrm>
            <a:off x="6321505" y="5289804"/>
            <a:ext cx="540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2.3: Classification Report using Heatmap before optimization.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FF67-FAE1-064C-D874-332AA03D4EBB}"/>
              </a:ext>
            </a:extLst>
          </p:cNvPr>
          <p:cNvSpPr txBox="1"/>
          <p:nvPr/>
        </p:nvSpPr>
        <p:spPr>
          <a:xfrm>
            <a:off x="700635" y="1991426"/>
            <a:ext cx="4246269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Reports shows the </a:t>
            </a:r>
            <a:r>
              <a:rPr lang="en-US" dirty="0">
                <a:solidFill>
                  <a:srgbClr val="00B050"/>
                </a:solidFill>
              </a:rPr>
              <a:t>accuracy of 63%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Overall, a good performance as we have used small dataset as well as before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043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17E-3CBE-3871-4345-7180BB2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55D7-7FBE-6FCB-E1AF-81745356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99" y="1721799"/>
            <a:ext cx="4367392" cy="366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A4156-BB5E-E5BF-F8E4-BB24A4E87704}"/>
              </a:ext>
            </a:extLst>
          </p:cNvPr>
          <p:cNvSpPr txBox="1"/>
          <p:nvPr/>
        </p:nvSpPr>
        <p:spPr>
          <a:xfrm>
            <a:off x="4145211" y="5465295"/>
            <a:ext cx="34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3.1: Confusion matrix for unseen data</a:t>
            </a:r>
          </a:p>
        </p:txBody>
      </p:sp>
    </p:spTree>
    <p:extLst>
      <p:ext uri="{BB962C8B-B14F-4D97-AF65-F5344CB8AC3E}">
        <p14:creationId xmlns:p14="http://schemas.microsoft.com/office/powerpoint/2010/main" val="33012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3F4AA-F84B-2D09-60D1-AE58718F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CA9-F915-E2E9-C4DB-902A5B63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1B29-D6B2-517C-869B-85022475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63" y="1682916"/>
            <a:ext cx="5925377" cy="375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59A3DD-309E-DAD5-F19E-78523D185C75}"/>
              </a:ext>
            </a:extLst>
          </p:cNvPr>
          <p:cNvSpPr txBox="1"/>
          <p:nvPr/>
        </p:nvSpPr>
        <p:spPr>
          <a:xfrm>
            <a:off x="3190377" y="5436290"/>
            <a:ext cx="540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3.2: Classification Report using Heatmap for Unseen Data</a:t>
            </a:r>
          </a:p>
        </p:txBody>
      </p:sp>
    </p:spTree>
    <p:extLst>
      <p:ext uri="{BB962C8B-B14F-4D97-AF65-F5344CB8AC3E}">
        <p14:creationId xmlns:p14="http://schemas.microsoft.com/office/powerpoint/2010/main" val="32970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B0B4-89D4-E0BC-F838-220FB093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AFF8-E707-7184-E3BB-B18D2B04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215533" cy="37398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optimization, we used – </a:t>
            </a:r>
            <a:r>
              <a:rPr lang="en-US" dirty="0" err="1">
                <a:solidFill>
                  <a:srgbClr val="FF0000"/>
                </a:solidFill>
              </a:rPr>
              <a:t>GridSearchCV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 is something that finds best hyperparameters for the given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SGD Classifier, the hyperparameters are – loss, alpha, penalty, </a:t>
            </a:r>
            <a:r>
              <a:rPr lang="en-US" dirty="0" err="1"/>
              <a:t>max_iter</a:t>
            </a:r>
            <a:r>
              <a:rPr lang="en-US" dirty="0"/>
              <a:t>, </a:t>
            </a:r>
            <a:r>
              <a:rPr lang="en-US" dirty="0" err="1"/>
              <a:t>tol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After the tuning, we got </a:t>
            </a:r>
            <a:r>
              <a:rPr lang="en-US" dirty="0">
                <a:solidFill>
                  <a:srgbClr val="00B050"/>
                </a:solidFill>
              </a:rPr>
              <a:t>56% accuracy</a:t>
            </a:r>
            <a:r>
              <a:rPr lang="en-US" dirty="0"/>
              <a:t>. Which is improved a slight margin!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09968-7A2F-BB36-B663-92FECBEE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26" y="1642711"/>
            <a:ext cx="4209472" cy="3572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4A6C1-DE3B-F879-316C-989E8719C733}"/>
              </a:ext>
            </a:extLst>
          </p:cNvPr>
          <p:cNvSpPr txBox="1"/>
          <p:nvPr/>
        </p:nvSpPr>
        <p:spPr>
          <a:xfrm>
            <a:off x="6607832" y="5215289"/>
            <a:ext cx="4956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4.1: Confusion matrix after tuning hyperparameters (using </a:t>
            </a:r>
            <a:r>
              <a:rPr lang="en-US" sz="1600" i="1" dirty="0" err="1"/>
              <a:t>GridSearchCV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6723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C06D10-74A3-458A-8092-667997F90FEB}">
  <we:reference id="wa104178141" version="4.3.3.0" store="en-US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514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Univers Condensed</vt:lpstr>
      <vt:lpstr>Wingdings</vt:lpstr>
      <vt:lpstr>ChronicleVTI</vt:lpstr>
      <vt:lpstr>Leaf Classification &amp; Optimizations using SGD Classifier</vt:lpstr>
      <vt:lpstr>outline</vt:lpstr>
      <vt:lpstr>DATASET OVERVIEW</vt:lpstr>
      <vt:lpstr>Data preprocessing and preparation</vt:lpstr>
      <vt:lpstr>Model Training</vt:lpstr>
      <vt:lpstr>Model training (cont.)</vt:lpstr>
      <vt:lpstr>Performance analysis</vt:lpstr>
      <vt:lpstr>Performance analysis (CONT.)</vt:lpstr>
      <vt:lpstr>Strategies for improvement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Jubaer Khan</dc:creator>
  <cp:lastModifiedBy>Jubaer Khan</cp:lastModifiedBy>
  <cp:revision>1</cp:revision>
  <dcterms:created xsi:type="dcterms:W3CDTF">2025-04-11T15:05:37Z</dcterms:created>
  <dcterms:modified xsi:type="dcterms:W3CDTF">2025-04-11T17:55:47Z</dcterms:modified>
</cp:coreProperties>
</file>