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eda18b9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eda18b9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eda18b9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eda18b9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eda18b9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eda18b9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97975"/>
            <a:ext cx="59100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Text Summarizer Using NLP (Natural Language Processing)</a:t>
            </a:r>
            <a:endParaRPr sz="3000"/>
          </a:p>
        </p:txBody>
      </p:sp>
      <p:sp>
        <p:nvSpPr>
          <p:cNvPr id="64" name="Google Shape;64;p13"/>
          <p:cNvSpPr txBox="1"/>
          <p:nvPr>
            <p:ph idx="1" type="subTitle"/>
          </p:nvPr>
        </p:nvSpPr>
        <p:spPr>
          <a:xfrm>
            <a:off x="1359675" y="2780675"/>
            <a:ext cx="6230700" cy="17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 presentation by Samiha Jubaida Alam</a:t>
            </a:r>
            <a:endParaRPr sz="1800"/>
          </a:p>
          <a:p>
            <a:pPr indent="0" lvl="0" marL="0" rtl="0" algn="ctr">
              <a:spcBef>
                <a:spcPts val="0"/>
              </a:spcBef>
              <a:spcAft>
                <a:spcPts val="0"/>
              </a:spcAft>
              <a:buNone/>
            </a:pPr>
            <a:r>
              <a:rPr lang="en" sz="1800"/>
              <a:t>ID-20301458</a:t>
            </a:r>
            <a:endParaRPr sz="1800"/>
          </a:p>
          <a:p>
            <a:pPr indent="0" lvl="0" marL="0" rtl="0" algn="ctr">
              <a:spcBef>
                <a:spcPts val="0"/>
              </a:spcBef>
              <a:spcAft>
                <a:spcPts val="0"/>
              </a:spcAft>
              <a:buNone/>
            </a:pPr>
            <a:r>
              <a:rPr lang="en" sz="1800"/>
              <a:t>Group-14</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600"/>
              <a:t>Followed by-</a:t>
            </a:r>
            <a:endParaRPr sz="1600"/>
          </a:p>
          <a:p>
            <a:pPr indent="0" lvl="0" marL="0" rtl="0" algn="ctr">
              <a:spcBef>
                <a:spcPts val="0"/>
              </a:spcBef>
              <a:spcAft>
                <a:spcPts val="0"/>
              </a:spcAft>
              <a:buNone/>
            </a:pPr>
            <a:r>
              <a:rPr lang="en" sz="1600"/>
              <a:t>S.T.- Ehsanur Rahman Rhythm</a:t>
            </a:r>
            <a:endParaRPr sz="1600"/>
          </a:p>
          <a:p>
            <a:pPr indent="0" lvl="0" marL="0" rtl="0" algn="ctr">
              <a:spcBef>
                <a:spcPts val="0"/>
              </a:spcBef>
              <a:spcAft>
                <a:spcPts val="0"/>
              </a:spcAft>
              <a:buNone/>
            </a:pPr>
            <a:r>
              <a:rPr lang="en" sz="1600"/>
              <a:t>R.A.-Humaion Kabir Mehedi</a:t>
            </a:r>
            <a:endParaRPr sz="1600"/>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939500" y="471200"/>
            <a:ext cx="3837000" cy="41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Title:</a:t>
            </a:r>
            <a:br>
              <a:rPr lang="en"/>
            </a:br>
            <a:r>
              <a:rPr lang="en"/>
              <a:t>Text Summarizer Using NLP (Natural Language Processing)</a:t>
            </a:r>
            <a:endParaRPr/>
          </a:p>
          <a:p>
            <a:pPr indent="0" lvl="0" marL="0" rtl="0" algn="l">
              <a:spcBef>
                <a:spcPts val="1600"/>
              </a:spcBef>
              <a:spcAft>
                <a:spcPts val="0"/>
              </a:spcAft>
              <a:buClr>
                <a:schemeClr val="dk2"/>
              </a:buClr>
              <a:buSzPts val="1100"/>
              <a:buNone/>
            </a:pPr>
            <a:r>
              <a:rPr lang="en"/>
              <a:t>Author:</a:t>
            </a:r>
            <a:br>
              <a:rPr lang="en"/>
            </a:br>
            <a:r>
              <a:rPr b="1" lang="en" sz="1500"/>
              <a:t>AAKASH SRIVASTAVA1 , KAMAL CHAUHAN2 , HIMANSHU DAHARWAL3 , NIKHIL MUKATI4 , PRANOTI SHRIKANT KAVIMANDAN5 </a:t>
            </a:r>
            <a:endParaRPr b="1" sz="1900"/>
          </a:p>
          <a:p>
            <a:pPr indent="0" lvl="0" marL="0" rtl="0" algn="l">
              <a:spcBef>
                <a:spcPts val="1600"/>
              </a:spcBef>
              <a:spcAft>
                <a:spcPts val="1600"/>
              </a:spcAft>
              <a:buClr>
                <a:schemeClr val="dk2"/>
              </a:buClr>
              <a:buSzPts val="1100"/>
              <a:buNone/>
            </a:pPr>
            <a:r>
              <a:rPr lang="en"/>
              <a:t>Publish</a:t>
            </a:r>
            <a:r>
              <a:rPr lang="en"/>
              <a:t> Date:</a:t>
            </a:r>
            <a:br>
              <a:rPr lang="en"/>
            </a:br>
            <a:r>
              <a:rPr lang="en"/>
              <a:t>July, 2022</a:t>
            </a:r>
            <a:endParaRPr/>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500"/>
              <a:t>Text summarization involves extracting important points from articles or documents to create a concise version. With data overload becoming a challenge, capturing information efficiently has gained interest. Manual summarization of large documents is time-consuming and requires significant human effort.</a:t>
            </a:r>
            <a:endParaRPr sz="2200"/>
          </a:p>
        </p:txBody>
      </p:sp>
      <p:sp>
        <p:nvSpPr>
          <p:cNvPr id="78" name="Google Shape;78;p15"/>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Techniques</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Extractive S</a:t>
            </a:r>
            <a:r>
              <a:rPr lang="en"/>
              <a:t>ummarization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Abstractive Summarization</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4105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Approach</a:t>
            </a:r>
            <a:endParaRPr/>
          </a:p>
        </p:txBody>
      </p:sp>
      <p:sp>
        <p:nvSpPr>
          <p:cNvPr id="92" name="Google Shape;92;p17"/>
          <p:cNvSpPr txBox="1"/>
          <p:nvPr>
            <p:ph idx="2" type="body"/>
          </p:nvPr>
        </p:nvSpPr>
        <p:spPr>
          <a:xfrm>
            <a:off x="4511725" y="202400"/>
            <a:ext cx="4581600" cy="4838100"/>
          </a:xfrm>
          <a:prstGeom prst="rect">
            <a:avLst/>
          </a:prstGeom>
        </p:spPr>
        <p:txBody>
          <a:bodyPr anchorCtr="0" anchor="ctr" bIns="91425" lIns="91425" spcFirstLastPara="1" rIns="91425" wrap="square" tIns="91425">
            <a:noAutofit/>
          </a:bodyPr>
          <a:lstStyle/>
          <a:p>
            <a:pPr indent="-311150" lvl="0" marL="457200" rtl="0" algn="just">
              <a:spcBef>
                <a:spcPts val="0"/>
              </a:spcBef>
              <a:spcAft>
                <a:spcPts val="0"/>
              </a:spcAft>
              <a:buSzPts val="1300"/>
              <a:buChar char="●"/>
            </a:pPr>
            <a:r>
              <a:rPr lang="en" sz="1200"/>
              <a:t>The proposal techniques utilizes NLP and an extractive summarizer to identify essential information by selecting key phrases, ranking sentence verbs, and considering their significance and similarity.</a:t>
            </a:r>
            <a:endParaRPr sz="1200"/>
          </a:p>
          <a:p>
            <a:pPr indent="0" lvl="0" marL="457200" rtl="0" algn="just">
              <a:spcBef>
                <a:spcPts val="0"/>
              </a:spcBef>
              <a:spcAft>
                <a:spcPts val="0"/>
              </a:spcAft>
              <a:buNone/>
            </a:pPr>
            <a:r>
              <a:t/>
            </a:r>
            <a:endParaRPr sz="1200"/>
          </a:p>
          <a:p>
            <a:pPr indent="-311150" lvl="0" marL="457200" rtl="0" algn="just">
              <a:spcBef>
                <a:spcPts val="0"/>
              </a:spcBef>
              <a:spcAft>
                <a:spcPts val="0"/>
              </a:spcAft>
              <a:buSzPts val="1300"/>
              <a:buChar char="●"/>
            </a:pPr>
            <a:r>
              <a:rPr lang="en" sz="1200"/>
              <a:t>Text summary techniques are essential for handling the vast amount of online text data, enabling efficient information retrieval, reducing reading time, and simplify cross-domain knowledge.</a:t>
            </a:r>
            <a:endParaRPr sz="1200"/>
          </a:p>
          <a:p>
            <a:pPr indent="0" lvl="0" marL="457200" rtl="0" algn="just">
              <a:spcBef>
                <a:spcPts val="0"/>
              </a:spcBef>
              <a:spcAft>
                <a:spcPts val="0"/>
              </a:spcAft>
              <a:buNone/>
            </a:pPr>
            <a:r>
              <a:t/>
            </a:r>
            <a:endParaRPr sz="1200"/>
          </a:p>
          <a:p>
            <a:pPr indent="-311150" lvl="0" marL="457200" rtl="0" algn="just">
              <a:spcBef>
                <a:spcPts val="0"/>
              </a:spcBef>
              <a:spcAft>
                <a:spcPts val="0"/>
              </a:spcAft>
              <a:buSzPts val="1300"/>
              <a:buChar char="●"/>
            </a:pPr>
            <a:r>
              <a:rPr lang="en" sz="1200"/>
              <a:t>The research paper focuses on a frequency-based approach for text summarization, which involves steps such as sentence and word tokenization, TF-IDF score calculation, sentence scoring, and generating the final summary.</a:t>
            </a:r>
            <a:endParaRPr sz="1200"/>
          </a:p>
          <a:p>
            <a:pPr indent="0" lvl="0" marL="0" rtl="0" algn="l">
              <a:spcBef>
                <a:spcPts val="0"/>
              </a:spcBef>
              <a:spcAft>
                <a:spcPts val="1600"/>
              </a:spcAft>
              <a:buNone/>
            </a:pPr>
            <a:r>
              <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Significances</a:t>
            </a:r>
            <a:endParaRPr/>
          </a:p>
        </p:txBody>
      </p:sp>
      <p:sp>
        <p:nvSpPr>
          <p:cNvPr id="99" name="Google Shape;99;p18"/>
          <p:cNvSpPr txBox="1"/>
          <p:nvPr>
            <p:ph idx="2" type="body"/>
          </p:nvPr>
        </p:nvSpPr>
        <p:spPr>
          <a:xfrm>
            <a:off x="4462875" y="263500"/>
            <a:ext cx="4521900" cy="4520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The significance of extractive and abstractive  </a:t>
            </a:r>
            <a:r>
              <a:rPr lang="en" sz="1300"/>
              <a:t>approaches</a:t>
            </a:r>
            <a:r>
              <a:rPr lang="en" sz="1300"/>
              <a:t> is that they highlight potential challenges and limitations in the text summarization process.</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These approaches demonstrate the importance of handling errors related to minimum word frequency, foreign language inputs, improper URLs, illogical text, and repeated text to ensure the generation of meaningful and accurate summaries.</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By addressing these issues, the summarization system can provide more reliable and relevant summaries for various types of inputs.</a:t>
            </a:r>
            <a:endParaRPr sz="2000"/>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106" name="Google Shape;106;p19"/>
          <p:cNvSpPr txBox="1"/>
          <p:nvPr>
            <p:ph idx="2" type="body"/>
          </p:nvPr>
        </p:nvSpPr>
        <p:spPr>
          <a:xfrm>
            <a:off x="4572000" y="724200"/>
            <a:ext cx="4496700" cy="4071900"/>
          </a:xfrm>
          <a:prstGeom prst="rect">
            <a:avLst/>
          </a:prstGeom>
        </p:spPr>
        <p:txBody>
          <a:bodyPr anchorCtr="0" anchor="ctr" bIns="91425" lIns="91425" spcFirstLastPara="1" rIns="91425" wrap="square" tIns="91425">
            <a:noAutofit/>
          </a:bodyPr>
          <a:lstStyle/>
          <a:p>
            <a:pPr indent="-323850" lvl="0" marL="457200" rtl="0" algn="just">
              <a:spcBef>
                <a:spcPts val="0"/>
              </a:spcBef>
              <a:spcAft>
                <a:spcPts val="0"/>
              </a:spcAft>
              <a:buSzPts val="1500"/>
              <a:buChar char="●"/>
            </a:pPr>
            <a:r>
              <a:rPr lang="en" sz="1400"/>
              <a:t>Extend summarization strategies to different domains using an overview framework that considers the topic of news articles or blogs.</a:t>
            </a:r>
            <a:endParaRPr sz="1400"/>
          </a:p>
          <a:p>
            <a:pPr indent="0" lvl="0" marL="457200" rtl="0" algn="just">
              <a:spcBef>
                <a:spcPts val="0"/>
              </a:spcBef>
              <a:spcAft>
                <a:spcPts val="0"/>
              </a:spcAft>
              <a:buNone/>
            </a:pPr>
            <a:r>
              <a:t/>
            </a:r>
            <a:endParaRPr sz="1400"/>
          </a:p>
          <a:p>
            <a:pPr indent="-323850" lvl="0" marL="457200" rtl="0" algn="just">
              <a:spcBef>
                <a:spcPts val="0"/>
              </a:spcBef>
              <a:spcAft>
                <a:spcPts val="0"/>
              </a:spcAft>
              <a:buSzPts val="1500"/>
              <a:buChar char="●"/>
            </a:pPr>
            <a:r>
              <a:rPr lang="en" sz="1400"/>
              <a:t>Explore machine-dependent methods to improve summary accuracy.</a:t>
            </a:r>
            <a:endParaRPr sz="1400"/>
          </a:p>
          <a:p>
            <a:pPr indent="0" lvl="0" marL="0" rtl="0" algn="just">
              <a:spcBef>
                <a:spcPts val="0"/>
              </a:spcBef>
              <a:spcAft>
                <a:spcPts val="0"/>
              </a:spcAft>
              <a:buNone/>
            </a:pPr>
            <a:r>
              <a:t/>
            </a:r>
            <a:endParaRPr sz="1400"/>
          </a:p>
          <a:p>
            <a:pPr indent="-323850" lvl="0" marL="457200" rtl="0" algn="just">
              <a:spcBef>
                <a:spcPts val="0"/>
              </a:spcBef>
              <a:spcAft>
                <a:spcPts val="0"/>
              </a:spcAft>
              <a:buSzPts val="1500"/>
              <a:buChar char="●"/>
            </a:pPr>
            <a:r>
              <a:rPr lang="en" sz="1400"/>
              <a:t>Conduct research on topic modeling and summarization in the media domain to develop more precise and tailored summaries for users in the future</a:t>
            </a:r>
            <a:endParaRPr sz="1400"/>
          </a:p>
          <a:p>
            <a:pPr indent="0" lvl="0" marL="0" rtl="0" algn="l">
              <a:spcBef>
                <a:spcPts val="0"/>
              </a:spcBef>
              <a:spcAft>
                <a:spcPts val="1600"/>
              </a:spcAft>
              <a:buNone/>
            </a:pPr>
            <a:r>
              <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31150" y="1374350"/>
            <a:ext cx="4752600" cy="113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Conclusion</a:t>
            </a:r>
            <a:endParaRPr sz="3800"/>
          </a:p>
        </p:txBody>
      </p:sp>
      <p:pic>
        <p:nvPicPr>
          <p:cNvPr id="113" name="Google Shape;113;p20"/>
          <p:cNvPicPr preferRelativeResize="0"/>
          <p:nvPr/>
        </p:nvPicPr>
        <p:blipFill>
          <a:blip r:embed="rId3">
            <a:alphaModFix/>
          </a:blip>
          <a:stretch>
            <a:fillRect/>
          </a:stretch>
        </p:blipFill>
        <p:spPr>
          <a:xfrm>
            <a:off x="6395925" y="3171175"/>
            <a:ext cx="2076525" cy="1609324"/>
          </a:xfrm>
          <a:prstGeom prst="rect">
            <a:avLst/>
          </a:prstGeom>
          <a:noFill/>
          <a:ln>
            <a:noFill/>
          </a:ln>
        </p:spPr>
      </p:pic>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