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5"/>
  </p:notesMasterIdLst>
  <p:sldIdLst>
    <p:sldId id="260" r:id="rId2"/>
    <p:sldId id="261" r:id="rId3"/>
    <p:sldId id="262" r:id="rId4"/>
    <p:sldId id="271" r:id="rId5"/>
    <p:sldId id="263" r:id="rId6"/>
    <p:sldId id="264" r:id="rId7"/>
    <p:sldId id="259" r:id="rId8"/>
    <p:sldId id="272" r:id="rId9"/>
    <p:sldId id="258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bair Hasan" initials="JH" lastIdx="1" clrIdx="0">
    <p:extLst>
      <p:ext uri="{19B8F6BF-5375-455C-9EA6-DF929625EA0E}">
        <p15:presenceInfo xmlns:p15="http://schemas.microsoft.com/office/powerpoint/2012/main" userId="c4d53bd17902e2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bair Hasan" userId="c4d53bd17902e2b5" providerId="LiveId" clId="{78CF4E9F-4664-4CA8-91D6-0CDCEB5828D1}"/>
    <pc:docChg chg="custSel addSld delSld modSld sldOrd">
      <pc:chgData name="Jubair Hasan" userId="c4d53bd17902e2b5" providerId="LiveId" clId="{78CF4E9F-4664-4CA8-91D6-0CDCEB5828D1}" dt="2022-08-19T09:30:57.596" v="2411"/>
      <pc:docMkLst>
        <pc:docMk/>
      </pc:docMkLst>
      <pc:sldChg chg="modSp mod">
        <pc:chgData name="Jubair Hasan" userId="c4d53bd17902e2b5" providerId="LiveId" clId="{78CF4E9F-4664-4CA8-91D6-0CDCEB5828D1}" dt="2022-08-19T08:19:19.175" v="1377" actId="14100"/>
        <pc:sldMkLst>
          <pc:docMk/>
          <pc:sldMk cId="1234219798" sldId="258"/>
        </pc:sldMkLst>
        <pc:spChg chg="mod">
          <ac:chgData name="Jubair Hasan" userId="c4d53bd17902e2b5" providerId="LiveId" clId="{78CF4E9F-4664-4CA8-91D6-0CDCEB5828D1}" dt="2022-08-19T08:19:19.175" v="1377" actId="14100"/>
          <ac:spMkLst>
            <pc:docMk/>
            <pc:sldMk cId="1234219798" sldId="258"/>
            <ac:spMk id="3" creationId="{CFBDBD2D-8EE4-4F82-B5B0-E1CE4F4807A9}"/>
          </ac:spMkLst>
        </pc:spChg>
      </pc:sldChg>
      <pc:sldChg chg="modSp mod">
        <pc:chgData name="Jubair Hasan" userId="c4d53bd17902e2b5" providerId="LiveId" clId="{78CF4E9F-4664-4CA8-91D6-0CDCEB5828D1}" dt="2022-08-19T08:19:45.054" v="1382" actId="1076"/>
        <pc:sldMkLst>
          <pc:docMk/>
          <pc:sldMk cId="3184290475" sldId="259"/>
        </pc:sldMkLst>
        <pc:spChg chg="mod">
          <ac:chgData name="Jubair Hasan" userId="c4d53bd17902e2b5" providerId="LiveId" clId="{78CF4E9F-4664-4CA8-91D6-0CDCEB5828D1}" dt="2022-08-19T08:19:41.761" v="1381" actId="255"/>
          <ac:spMkLst>
            <pc:docMk/>
            <pc:sldMk cId="3184290475" sldId="259"/>
            <ac:spMk id="2" creationId="{1565771D-D0B1-4CFF-AB90-DED7E8E4370D}"/>
          </ac:spMkLst>
        </pc:spChg>
        <pc:spChg chg="mod">
          <ac:chgData name="Jubair Hasan" userId="c4d53bd17902e2b5" providerId="LiveId" clId="{78CF4E9F-4664-4CA8-91D6-0CDCEB5828D1}" dt="2022-08-19T08:19:45.054" v="1382" actId="1076"/>
          <ac:spMkLst>
            <pc:docMk/>
            <pc:sldMk cId="3184290475" sldId="259"/>
            <ac:spMk id="3" creationId="{BDB2480B-3DCB-4595-A59E-B7A7A09E193A}"/>
          </ac:spMkLst>
        </pc:spChg>
      </pc:sldChg>
      <pc:sldChg chg="addSp modSp mod modAnim">
        <pc:chgData name="Jubair Hasan" userId="c4d53bd17902e2b5" providerId="LiveId" clId="{78CF4E9F-4664-4CA8-91D6-0CDCEB5828D1}" dt="2022-08-19T09:29:59.798" v="2405" actId="20577"/>
        <pc:sldMkLst>
          <pc:docMk/>
          <pc:sldMk cId="701323117" sldId="260"/>
        </pc:sldMkLst>
        <pc:spChg chg="mod">
          <ac:chgData name="Jubair Hasan" userId="c4d53bd17902e2b5" providerId="LiveId" clId="{78CF4E9F-4664-4CA8-91D6-0CDCEB5828D1}" dt="2022-08-19T09:29:59.798" v="2405" actId="20577"/>
          <ac:spMkLst>
            <pc:docMk/>
            <pc:sldMk cId="701323117" sldId="260"/>
            <ac:spMk id="2" creationId="{72FA4033-FB66-4A64-9182-97D0DA801B7B}"/>
          </ac:spMkLst>
        </pc:spChg>
        <pc:spChg chg="add mod">
          <ac:chgData name="Jubair Hasan" userId="c4d53bd17902e2b5" providerId="LiveId" clId="{78CF4E9F-4664-4CA8-91D6-0CDCEB5828D1}" dt="2022-08-19T09:29:28.035" v="2399" actId="1076"/>
          <ac:spMkLst>
            <pc:docMk/>
            <pc:sldMk cId="701323117" sldId="260"/>
            <ac:spMk id="3" creationId="{5BE669EA-9C7E-4A3F-AE9C-2686BD207A40}"/>
          </ac:spMkLst>
        </pc:spChg>
        <pc:spChg chg="add mod">
          <ac:chgData name="Jubair Hasan" userId="c4d53bd17902e2b5" providerId="LiveId" clId="{78CF4E9F-4664-4CA8-91D6-0CDCEB5828D1}" dt="2022-08-19T09:29:10.683" v="2397" actId="1076"/>
          <ac:spMkLst>
            <pc:docMk/>
            <pc:sldMk cId="701323117" sldId="260"/>
            <ac:spMk id="4" creationId="{31D1B700-16E8-4F99-8D0A-60C2FB288FDB}"/>
          </ac:spMkLst>
        </pc:spChg>
      </pc:sldChg>
      <pc:sldChg chg="addSp delSp modSp mod modTransition">
        <pc:chgData name="Jubair Hasan" userId="c4d53bd17902e2b5" providerId="LiveId" clId="{78CF4E9F-4664-4CA8-91D6-0CDCEB5828D1}" dt="2022-08-19T07:48:48.873" v="824"/>
        <pc:sldMkLst>
          <pc:docMk/>
          <pc:sldMk cId="856977564" sldId="261"/>
        </pc:sldMkLst>
        <pc:spChg chg="del mod">
          <ac:chgData name="Jubair Hasan" userId="c4d53bd17902e2b5" providerId="LiveId" clId="{78CF4E9F-4664-4CA8-91D6-0CDCEB5828D1}" dt="2022-08-19T07:35:22.507" v="235"/>
          <ac:spMkLst>
            <pc:docMk/>
            <pc:sldMk cId="856977564" sldId="261"/>
            <ac:spMk id="3" creationId="{8EA72DFD-B7C6-41C1-A546-F32871B0D318}"/>
          </ac:spMkLst>
        </pc:spChg>
        <pc:spChg chg="mod">
          <ac:chgData name="Jubair Hasan" userId="c4d53bd17902e2b5" providerId="LiveId" clId="{78CF4E9F-4664-4CA8-91D6-0CDCEB5828D1}" dt="2022-08-19T07:36:24.931" v="249" actId="115"/>
          <ac:spMkLst>
            <pc:docMk/>
            <pc:sldMk cId="856977564" sldId="261"/>
            <ac:spMk id="4" creationId="{D2661341-3B04-4E9E-BE59-F1AAB6BFBFA0}"/>
          </ac:spMkLst>
        </pc:spChg>
        <pc:spChg chg="add mod">
          <ac:chgData name="Jubair Hasan" userId="c4d53bd17902e2b5" providerId="LiveId" clId="{78CF4E9F-4664-4CA8-91D6-0CDCEB5828D1}" dt="2022-08-19T07:36:28.578" v="250" actId="1076"/>
          <ac:spMkLst>
            <pc:docMk/>
            <pc:sldMk cId="856977564" sldId="261"/>
            <ac:spMk id="5" creationId="{EBA08B72-B525-4498-898E-3FD723605931}"/>
          </ac:spMkLst>
        </pc:spChg>
        <pc:spChg chg="add del mod">
          <ac:chgData name="Jubair Hasan" userId="c4d53bd17902e2b5" providerId="LiveId" clId="{78CF4E9F-4664-4CA8-91D6-0CDCEB5828D1}" dt="2022-08-19T07:36:19.396" v="248"/>
          <ac:spMkLst>
            <pc:docMk/>
            <pc:sldMk cId="856977564" sldId="261"/>
            <ac:spMk id="6" creationId="{6A067D5C-2C80-4709-A989-0E89CA34440B}"/>
          </ac:spMkLst>
        </pc:spChg>
      </pc:sldChg>
      <pc:sldChg chg="addSp delSp modSp mod modTransition">
        <pc:chgData name="Jubair Hasan" userId="c4d53bd17902e2b5" providerId="LiveId" clId="{78CF4E9F-4664-4CA8-91D6-0CDCEB5828D1}" dt="2022-08-19T08:45:55.613" v="1906" actId="14100"/>
        <pc:sldMkLst>
          <pc:docMk/>
          <pc:sldMk cId="3832559472" sldId="262"/>
        </pc:sldMkLst>
        <pc:spChg chg="mod">
          <ac:chgData name="Jubair Hasan" userId="c4d53bd17902e2b5" providerId="LiveId" clId="{78CF4E9F-4664-4CA8-91D6-0CDCEB5828D1}" dt="2022-08-19T08:45:55.613" v="1906" actId="14100"/>
          <ac:spMkLst>
            <pc:docMk/>
            <pc:sldMk cId="3832559472" sldId="262"/>
            <ac:spMk id="2" creationId="{3A0F5636-5234-4140-AD66-55B8C90E14BA}"/>
          </ac:spMkLst>
        </pc:spChg>
        <pc:spChg chg="del mod">
          <ac:chgData name="Jubair Hasan" userId="c4d53bd17902e2b5" providerId="LiveId" clId="{78CF4E9F-4664-4CA8-91D6-0CDCEB5828D1}" dt="2022-08-19T08:15:41.970" v="1341" actId="21"/>
          <ac:spMkLst>
            <pc:docMk/>
            <pc:sldMk cId="3832559472" sldId="262"/>
            <ac:spMk id="3" creationId="{C7CABD84-82E7-4D88-980C-303442D73D4A}"/>
          </ac:spMkLst>
        </pc:spChg>
        <pc:spChg chg="mod">
          <ac:chgData name="Jubair Hasan" userId="c4d53bd17902e2b5" providerId="LiveId" clId="{78CF4E9F-4664-4CA8-91D6-0CDCEB5828D1}" dt="2022-08-19T07:36:49.938" v="251" actId="1076"/>
          <ac:spMkLst>
            <pc:docMk/>
            <pc:sldMk cId="3832559472" sldId="262"/>
            <ac:spMk id="4" creationId="{689446DB-EA51-4704-B65E-4A51C1BE856A}"/>
          </ac:spMkLst>
        </pc:spChg>
        <pc:spChg chg="mod">
          <ac:chgData name="Jubair Hasan" userId="c4d53bd17902e2b5" providerId="LiveId" clId="{78CF4E9F-4664-4CA8-91D6-0CDCEB5828D1}" dt="2022-08-19T07:36:49.938" v="251" actId="1076"/>
          <ac:spMkLst>
            <pc:docMk/>
            <pc:sldMk cId="3832559472" sldId="262"/>
            <ac:spMk id="5" creationId="{45625BD0-A371-4A19-BF52-474A9FF38EF9}"/>
          </ac:spMkLst>
        </pc:spChg>
        <pc:spChg chg="mod">
          <ac:chgData name="Jubair Hasan" userId="c4d53bd17902e2b5" providerId="LiveId" clId="{78CF4E9F-4664-4CA8-91D6-0CDCEB5828D1}" dt="2022-08-19T07:36:49.938" v="251" actId="1076"/>
          <ac:spMkLst>
            <pc:docMk/>
            <pc:sldMk cId="3832559472" sldId="262"/>
            <ac:spMk id="6" creationId="{40CEDAD7-7C3D-4EC7-B243-939BF9978D4A}"/>
          </ac:spMkLst>
        </pc:spChg>
        <pc:spChg chg="mod">
          <ac:chgData name="Jubair Hasan" userId="c4d53bd17902e2b5" providerId="LiveId" clId="{78CF4E9F-4664-4CA8-91D6-0CDCEB5828D1}" dt="2022-08-19T08:16:43.175" v="1357" actId="14100"/>
          <ac:spMkLst>
            <pc:docMk/>
            <pc:sldMk cId="3832559472" sldId="262"/>
            <ac:spMk id="7" creationId="{BE82789C-E2E6-431C-B7A2-888B808F3C86}"/>
          </ac:spMkLst>
        </pc:spChg>
        <pc:spChg chg="add mod">
          <ac:chgData name="Jubair Hasan" userId="c4d53bd17902e2b5" providerId="LiveId" clId="{78CF4E9F-4664-4CA8-91D6-0CDCEB5828D1}" dt="2022-08-19T08:16:32.881" v="1356" actId="20577"/>
          <ac:spMkLst>
            <pc:docMk/>
            <pc:sldMk cId="3832559472" sldId="262"/>
            <ac:spMk id="32" creationId="{EAF91D9B-5FC4-4D57-866D-5BA0BB0C9923}"/>
          </ac:spMkLst>
        </pc:spChg>
        <pc:cxnChg chg="mod">
          <ac:chgData name="Jubair Hasan" userId="c4d53bd17902e2b5" providerId="LiveId" clId="{78CF4E9F-4664-4CA8-91D6-0CDCEB5828D1}" dt="2022-08-19T08:45:55.613" v="1906" actId="14100"/>
          <ac:cxnSpMkLst>
            <pc:docMk/>
            <pc:sldMk cId="3832559472" sldId="262"/>
            <ac:cxnSpMk id="10" creationId="{6E1DB8E0-27D6-4BEE-B3AB-B14F4745B482}"/>
          </ac:cxnSpMkLst>
        </pc:cxnChg>
        <pc:cxnChg chg="mod">
          <ac:chgData name="Jubair Hasan" userId="c4d53bd17902e2b5" providerId="LiveId" clId="{78CF4E9F-4664-4CA8-91D6-0CDCEB5828D1}" dt="2022-08-19T08:17:20.416" v="1363" actId="1582"/>
          <ac:cxnSpMkLst>
            <pc:docMk/>
            <pc:sldMk cId="3832559472" sldId="262"/>
            <ac:cxnSpMk id="12" creationId="{3AB44993-E3E8-401A-B850-652FD13EC3E1}"/>
          </ac:cxnSpMkLst>
        </pc:cxnChg>
        <pc:cxnChg chg="mod">
          <ac:chgData name="Jubair Hasan" userId="c4d53bd17902e2b5" providerId="LiveId" clId="{78CF4E9F-4664-4CA8-91D6-0CDCEB5828D1}" dt="2022-08-19T08:15:41.970" v="1341" actId="21"/>
          <ac:cxnSpMkLst>
            <pc:docMk/>
            <pc:sldMk cId="3832559472" sldId="262"/>
            <ac:cxnSpMk id="14" creationId="{1623DD9A-7C90-47D3-B9A3-0C3812054780}"/>
          </ac:cxnSpMkLst>
        </pc:cxnChg>
        <pc:cxnChg chg="mod">
          <ac:chgData name="Jubair Hasan" userId="c4d53bd17902e2b5" providerId="LiveId" clId="{78CF4E9F-4664-4CA8-91D6-0CDCEB5828D1}" dt="2022-08-19T07:36:49.938" v="251" actId="1076"/>
          <ac:cxnSpMkLst>
            <pc:docMk/>
            <pc:sldMk cId="3832559472" sldId="262"/>
            <ac:cxnSpMk id="17" creationId="{3F1B0A3C-0110-465A-9E11-577B2C9E59C3}"/>
          </ac:cxnSpMkLst>
        </pc:cxnChg>
        <pc:cxnChg chg="mod">
          <ac:chgData name="Jubair Hasan" userId="c4d53bd17902e2b5" providerId="LiveId" clId="{78CF4E9F-4664-4CA8-91D6-0CDCEB5828D1}" dt="2022-08-19T07:36:49.938" v="251" actId="1076"/>
          <ac:cxnSpMkLst>
            <pc:docMk/>
            <pc:sldMk cId="3832559472" sldId="262"/>
            <ac:cxnSpMk id="21" creationId="{08486CD3-76AB-400E-B675-60D9B1240837}"/>
          </ac:cxnSpMkLst>
        </pc:cxnChg>
        <pc:cxnChg chg="mod">
          <ac:chgData name="Jubair Hasan" userId="c4d53bd17902e2b5" providerId="LiveId" clId="{78CF4E9F-4664-4CA8-91D6-0CDCEB5828D1}" dt="2022-08-19T08:16:52.758" v="1359" actId="14100"/>
          <ac:cxnSpMkLst>
            <pc:docMk/>
            <pc:sldMk cId="3832559472" sldId="262"/>
            <ac:cxnSpMk id="24" creationId="{896F1578-5F55-41F8-86EF-EAF67196106A}"/>
          </ac:cxnSpMkLst>
        </pc:cxnChg>
      </pc:sldChg>
      <pc:sldChg chg="addSp modSp mod">
        <pc:chgData name="Jubair Hasan" userId="c4d53bd17902e2b5" providerId="LiveId" clId="{78CF4E9F-4664-4CA8-91D6-0CDCEB5828D1}" dt="2022-08-19T08:18:16.382" v="1372" actId="1076"/>
        <pc:sldMkLst>
          <pc:docMk/>
          <pc:sldMk cId="3756780697" sldId="263"/>
        </pc:sldMkLst>
        <pc:spChg chg="mod">
          <ac:chgData name="Jubair Hasan" userId="c4d53bd17902e2b5" providerId="LiveId" clId="{78CF4E9F-4664-4CA8-91D6-0CDCEB5828D1}" dt="2022-08-19T08:18:12.415" v="1371" actId="1076"/>
          <ac:spMkLst>
            <pc:docMk/>
            <pc:sldMk cId="3756780697" sldId="263"/>
            <ac:spMk id="2" creationId="{512EC4F8-2560-41AC-8A65-D3F1BD3A42BA}"/>
          </ac:spMkLst>
        </pc:spChg>
        <pc:spChg chg="mod">
          <ac:chgData name="Jubair Hasan" userId="c4d53bd17902e2b5" providerId="LiveId" clId="{78CF4E9F-4664-4CA8-91D6-0CDCEB5828D1}" dt="2022-08-19T08:17:34.214" v="1364" actId="14100"/>
          <ac:spMkLst>
            <pc:docMk/>
            <pc:sldMk cId="3756780697" sldId="263"/>
            <ac:spMk id="18" creationId="{A9AE62C5-693B-46E0-85FF-9D4EB8BEF8E4}"/>
          </ac:spMkLst>
        </pc:spChg>
        <pc:spChg chg="add mod">
          <ac:chgData name="Jubair Hasan" userId="c4d53bd17902e2b5" providerId="LiveId" clId="{78CF4E9F-4664-4CA8-91D6-0CDCEB5828D1}" dt="2022-08-19T08:18:16.382" v="1372" actId="1076"/>
          <ac:spMkLst>
            <pc:docMk/>
            <pc:sldMk cId="3756780697" sldId="263"/>
            <ac:spMk id="19" creationId="{1C4E1A45-56B2-4B30-9967-1567BA0EE5EB}"/>
          </ac:spMkLst>
        </pc:spChg>
      </pc:sldChg>
      <pc:sldChg chg="modSp mod">
        <pc:chgData name="Jubair Hasan" userId="c4d53bd17902e2b5" providerId="LiveId" clId="{78CF4E9F-4664-4CA8-91D6-0CDCEB5828D1}" dt="2022-08-19T08:48:03.200" v="1921" actId="255"/>
        <pc:sldMkLst>
          <pc:docMk/>
          <pc:sldMk cId="2618261979" sldId="264"/>
        </pc:sldMkLst>
        <pc:spChg chg="mod">
          <ac:chgData name="Jubair Hasan" userId="c4d53bd17902e2b5" providerId="LiveId" clId="{78CF4E9F-4664-4CA8-91D6-0CDCEB5828D1}" dt="2022-08-19T08:48:03.200" v="1921" actId="255"/>
          <ac:spMkLst>
            <pc:docMk/>
            <pc:sldMk cId="2618261979" sldId="264"/>
            <ac:spMk id="6" creationId="{0DFB4E1B-F13E-484F-B1F9-B44F0A22D13D}"/>
          </ac:spMkLst>
        </pc:spChg>
        <pc:spChg chg="mod">
          <ac:chgData name="Jubair Hasan" userId="c4d53bd17902e2b5" providerId="LiveId" clId="{78CF4E9F-4664-4CA8-91D6-0CDCEB5828D1}" dt="2022-08-19T08:47:56.537" v="1920" actId="255"/>
          <ac:spMkLst>
            <pc:docMk/>
            <pc:sldMk cId="2618261979" sldId="264"/>
            <ac:spMk id="8" creationId="{ABF077BB-2B9F-442B-85BF-25F56A090FEF}"/>
          </ac:spMkLst>
        </pc:spChg>
        <pc:spChg chg="mod">
          <ac:chgData name="Jubair Hasan" userId="c4d53bd17902e2b5" providerId="LiveId" clId="{78CF4E9F-4664-4CA8-91D6-0CDCEB5828D1}" dt="2022-08-19T08:47:15.960" v="1914" actId="255"/>
          <ac:spMkLst>
            <pc:docMk/>
            <pc:sldMk cId="2618261979" sldId="264"/>
            <ac:spMk id="9" creationId="{4BEC5FE3-673A-4192-AE0A-931F49DB05C0}"/>
          </ac:spMkLst>
        </pc:spChg>
        <pc:spChg chg="mod">
          <ac:chgData name="Jubair Hasan" userId="c4d53bd17902e2b5" providerId="LiveId" clId="{78CF4E9F-4664-4CA8-91D6-0CDCEB5828D1}" dt="2022-08-19T08:47:49.280" v="1919" actId="255"/>
          <ac:spMkLst>
            <pc:docMk/>
            <pc:sldMk cId="2618261979" sldId="264"/>
            <ac:spMk id="12" creationId="{525534F1-43C5-4CFE-9401-C05779411D61}"/>
          </ac:spMkLst>
        </pc:spChg>
        <pc:spChg chg="mod">
          <ac:chgData name="Jubair Hasan" userId="c4d53bd17902e2b5" providerId="LiveId" clId="{78CF4E9F-4664-4CA8-91D6-0CDCEB5828D1}" dt="2022-08-19T08:47:40.288" v="1918" actId="255"/>
          <ac:spMkLst>
            <pc:docMk/>
            <pc:sldMk cId="2618261979" sldId="264"/>
            <ac:spMk id="13" creationId="{7FD25863-9162-4494-B31E-E8823E932B6C}"/>
          </ac:spMkLst>
        </pc:spChg>
        <pc:spChg chg="mod">
          <ac:chgData name="Jubair Hasan" userId="c4d53bd17902e2b5" providerId="LiveId" clId="{78CF4E9F-4664-4CA8-91D6-0CDCEB5828D1}" dt="2022-08-19T08:47:32.319" v="1917" actId="255"/>
          <ac:spMkLst>
            <pc:docMk/>
            <pc:sldMk cId="2618261979" sldId="264"/>
            <ac:spMk id="14" creationId="{59ED92F5-065F-4F5D-9074-55178A8B2FA3}"/>
          </ac:spMkLst>
        </pc:spChg>
        <pc:spChg chg="mod">
          <ac:chgData name="Jubair Hasan" userId="c4d53bd17902e2b5" providerId="LiveId" clId="{78CF4E9F-4664-4CA8-91D6-0CDCEB5828D1}" dt="2022-08-19T08:46:43.512" v="1911" actId="255"/>
          <ac:spMkLst>
            <pc:docMk/>
            <pc:sldMk cId="2618261979" sldId="264"/>
            <ac:spMk id="50" creationId="{B43D0484-E1E8-4E55-B7B3-102D16F62C15}"/>
          </ac:spMkLst>
        </pc:spChg>
        <pc:spChg chg="mod">
          <ac:chgData name="Jubair Hasan" userId="c4d53bd17902e2b5" providerId="LiveId" clId="{78CF4E9F-4664-4CA8-91D6-0CDCEB5828D1}" dt="2022-08-19T08:46:35.352" v="1910" actId="255"/>
          <ac:spMkLst>
            <pc:docMk/>
            <pc:sldMk cId="2618261979" sldId="264"/>
            <ac:spMk id="51" creationId="{C93BD4EC-69E0-4307-9846-991C337EE8E6}"/>
          </ac:spMkLst>
        </pc:spChg>
        <pc:spChg chg="mod">
          <ac:chgData name="Jubair Hasan" userId="c4d53bd17902e2b5" providerId="LiveId" clId="{78CF4E9F-4664-4CA8-91D6-0CDCEB5828D1}" dt="2022-08-19T08:46:52.336" v="1912" actId="255"/>
          <ac:spMkLst>
            <pc:docMk/>
            <pc:sldMk cId="2618261979" sldId="264"/>
            <ac:spMk id="52" creationId="{EA903B81-4FB7-4281-A23F-C87E20DFC827}"/>
          </ac:spMkLst>
        </pc:spChg>
        <pc:spChg chg="mod">
          <ac:chgData name="Jubair Hasan" userId="c4d53bd17902e2b5" providerId="LiveId" clId="{78CF4E9F-4664-4CA8-91D6-0CDCEB5828D1}" dt="2022-08-19T08:47:22.600" v="1915" actId="255"/>
          <ac:spMkLst>
            <pc:docMk/>
            <pc:sldMk cId="2618261979" sldId="264"/>
            <ac:spMk id="67" creationId="{5C4F788D-2531-4A4C-AC23-0BD917041B99}"/>
          </ac:spMkLst>
        </pc:spChg>
        <pc:cxnChg chg="mod">
          <ac:chgData name="Jubair Hasan" userId="c4d53bd17902e2b5" providerId="LiveId" clId="{78CF4E9F-4664-4CA8-91D6-0CDCEB5828D1}" dt="2022-08-19T08:47:07.119" v="1913" actId="1076"/>
          <ac:cxnSpMkLst>
            <pc:docMk/>
            <pc:sldMk cId="2618261979" sldId="264"/>
            <ac:cxnSpMk id="34" creationId="{F40EE72F-9578-4F52-8863-B7D11816CA64}"/>
          </ac:cxnSpMkLst>
        </pc:cxnChg>
        <pc:cxnChg chg="mod">
          <ac:chgData name="Jubair Hasan" userId="c4d53bd17902e2b5" providerId="LiveId" clId="{78CF4E9F-4664-4CA8-91D6-0CDCEB5828D1}" dt="2022-08-19T08:47:07.119" v="1913" actId="1076"/>
          <ac:cxnSpMkLst>
            <pc:docMk/>
            <pc:sldMk cId="2618261979" sldId="264"/>
            <ac:cxnSpMk id="48" creationId="{E75B114D-6EC2-42B9-BAB6-93F296B91F8B}"/>
          </ac:cxnSpMkLst>
        </pc:cxnChg>
      </pc:sldChg>
      <pc:sldChg chg="del">
        <pc:chgData name="Jubair Hasan" userId="c4d53bd17902e2b5" providerId="LiveId" clId="{78CF4E9F-4664-4CA8-91D6-0CDCEB5828D1}" dt="2022-08-19T07:36:57.879" v="252" actId="2696"/>
        <pc:sldMkLst>
          <pc:docMk/>
          <pc:sldMk cId="488439644" sldId="265"/>
        </pc:sldMkLst>
      </pc:sldChg>
      <pc:sldChg chg="modSp mod">
        <pc:chgData name="Jubair Hasan" userId="c4d53bd17902e2b5" providerId="LiveId" clId="{78CF4E9F-4664-4CA8-91D6-0CDCEB5828D1}" dt="2022-08-19T08:19:03.231" v="1375" actId="113"/>
        <pc:sldMkLst>
          <pc:docMk/>
          <pc:sldMk cId="250204385" sldId="266"/>
        </pc:sldMkLst>
        <pc:spChg chg="mod">
          <ac:chgData name="Jubair Hasan" userId="c4d53bd17902e2b5" providerId="LiveId" clId="{78CF4E9F-4664-4CA8-91D6-0CDCEB5828D1}" dt="2022-08-19T08:19:03.231" v="1375" actId="113"/>
          <ac:spMkLst>
            <pc:docMk/>
            <pc:sldMk cId="250204385" sldId="266"/>
            <ac:spMk id="3" creationId="{35221FF3-7C31-43AD-B375-EF8042DE6067}"/>
          </ac:spMkLst>
        </pc:spChg>
        <pc:spChg chg="mod">
          <ac:chgData name="Jubair Hasan" userId="c4d53bd17902e2b5" providerId="LiveId" clId="{78CF4E9F-4664-4CA8-91D6-0CDCEB5828D1}" dt="2022-08-19T07:52:12.152" v="827" actId="12"/>
          <ac:spMkLst>
            <pc:docMk/>
            <pc:sldMk cId="250204385" sldId="266"/>
            <ac:spMk id="6" creationId="{7CFBCB7F-F657-4EA8-912F-C2F45E3CE5B5}"/>
          </ac:spMkLst>
        </pc:spChg>
        <pc:spChg chg="mod">
          <ac:chgData name="Jubair Hasan" userId="c4d53bd17902e2b5" providerId="LiveId" clId="{78CF4E9F-4664-4CA8-91D6-0CDCEB5828D1}" dt="2022-08-19T07:52:20.435" v="828" actId="12"/>
          <ac:spMkLst>
            <pc:docMk/>
            <pc:sldMk cId="250204385" sldId="266"/>
            <ac:spMk id="8" creationId="{0EF334D1-A37E-4DE6-B908-07A85A2F3391}"/>
          </ac:spMkLst>
        </pc:spChg>
      </pc:sldChg>
      <pc:sldChg chg="addSp modSp new del mod">
        <pc:chgData name="Jubair Hasan" userId="c4d53bd17902e2b5" providerId="LiveId" clId="{78CF4E9F-4664-4CA8-91D6-0CDCEB5828D1}" dt="2022-08-19T07:32:00.274" v="208" actId="2696"/>
        <pc:sldMkLst>
          <pc:docMk/>
          <pc:sldMk cId="567160377" sldId="267"/>
        </pc:sldMkLst>
        <pc:spChg chg="add mod">
          <ac:chgData name="Jubair Hasan" userId="c4d53bd17902e2b5" providerId="LiveId" clId="{78CF4E9F-4664-4CA8-91D6-0CDCEB5828D1}" dt="2022-08-19T07:28:08.564" v="99" actId="20577"/>
          <ac:spMkLst>
            <pc:docMk/>
            <pc:sldMk cId="567160377" sldId="267"/>
            <ac:spMk id="2" creationId="{2F6A13B3-E669-494E-9854-DC783158EE7F}"/>
          </ac:spMkLst>
        </pc:spChg>
        <pc:spChg chg="add mod">
          <ac:chgData name="Jubair Hasan" userId="c4d53bd17902e2b5" providerId="LiveId" clId="{78CF4E9F-4664-4CA8-91D6-0CDCEB5828D1}" dt="2022-08-19T07:30:12.515" v="207" actId="20577"/>
          <ac:spMkLst>
            <pc:docMk/>
            <pc:sldMk cId="567160377" sldId="267"/>
            <ac:spMk id="3" creationId="{3ACC65BA-2134-4591-A872-D10AA72027ED}"/>
          </ac:spMkLst>
        </pc:spChg>
      </pc:sldChg>
      <pc:sldChg chg="addSp modSp new mod modAnim">
        <pc:chgData name="Jubair Hasan" userId="c4d53bd17902e2b5" providerId="LiveId" clId="{78CF4E9F-4664-4CA8-91D6-0CDCEB5828D1}" dt="2022-08-19T08:18:55.118" v="1374" actId="1076"/>
        <pc:sldMkLst>
          <pc:docMk/>
          <pc:sldMk cId="3833602156" sldId="267"/>
        </pc:sldMkLst>
        <pc:spChg chg="add mod">
          <ac:chgData name="Jubair Hasan" userId="c4d53bd17902e2b5" providerId="LiveId" clId="{78CF4E9F-4664-4CA8-91D6-0CDCEB5828D1}" dt="2022-08-19T08:18:55.118" v="1374" actId="1076"/>
          <ac:spMkLst>
            <pc:docMk/>
            <pc:sldMk cId="3833602156" sldId="267"/>
            <ac:spMk id="2" creationId="{678B16A0-D334-4786-A5DC-FA537CDAEFB6}"/>
          </ac:spMkLst>
        </pc:spChg>
        <pc:spChg chg="add mod">
          <ac:chgData name="Jubair Hasan" userId="c4d53bd17902e2b5" providerId="LiveId" clId="{78CF4E9F-4664-4CA8-91D6-0CDCEB5828D1}" dt="2022-08-19T07:51:18.439" v="826" actId="12"/>
          <ac:spMkLst>
            <pc:docMk/>
            <pc:sldMk cId="3833602156" sldId="267"/>
            <ac:spMk id="3" creationId="{F9AF68B6-4A9D-44B4-9D11-3E1A79B42BAA}"/>
          </ac:spMkLst>
        </pc:spChg>
      </pc:sldChg>
      <pc:sldChg chg="addSp delSp modSp new mod">
        <pc:chgData name="Jubair Hasan" userId="c4d53bd17902e2b5" providerId="LiveId" clId="{78CF4E9F-4664-4CA8-91D6-0CDCEB5828D1}" dt="2022-08-19T08:22:57.788" v="1405" actId="21"/>
        <pc:sldMkLst>
          <pc:docMk/>
          <pc:sldMk cId="393074642" sldId="268"/>
        </pc:sldMkLst>
        <pc:spChg chg="add mod">
          <ac:chgData name="Jubair Hasan" userId="c4d53bd17902e2b5" providerId="LiveId" clId="{78CF4E9F-4664-4CA8-91D6-0CDCEB5828D1}" dt="2022-08-19T08:01:32.402" v="1233" actId="20577"/>
          <ac:spMkLst>
            <pc:docMk/>
            <pc:sldMk cId="393074642" sldId="268"/>
            <ac:spMk id="2" creationId="{2D289758-CE77-4224-8DB7-01A883138C3B}"/>
          </ac:spMkLst>
        </pc:spChg>
        <pc:spChg chg="add mod">
          <ac:chgData name="Jubair Hasan" userId="c4d53bd17902e2b5" providerId="LiveId" clId="{78CF4E9F-4664-4CA8-91D6-0CDCEB5828D1}" dt="2022-08-19T08:20:11.614" v="1385" actId="14100"/>
          <ac:spMkLst>
            <pc:docMk/>
            <pc:sldMk cId="393074642" sldId="268"/>
            <ac:spMk id="4" creationId="{1DA00AA0-8AD0-4F3C-BA25-6855FE5D0BF1}"/>
          </ac:spMkLst>
        </pc:spChg>
        <pc:graphicFrameChg chg="add mod modGraphic">
          <ac:chgData name="Jubair Hasan" userId="c4d53bd17902e2b5" providerId="LiveId" clId="{78CF4E9F-4664-4CA8-91D6-0CDCEB5828D1}" dt="2022-08-19T08:14:26.598" v="1340" actId="20577"/>
          <ac:graphicFrameMkLst>
            <pc:docMk/>
            <pc:sldMk cId="393074642" sldId="268"/>
            <ac:graphicFrameMk id="3" creationId="{A42EA3ED-326C-45D2-B438-2E1A0E8E3367}"/>
          </ac:graphicFrameMkLst>
        </pc:graphicFrameChg>
        <pc:graphicFrameChg chg="add del mod modGraphic">
          <ac:chgData name="Jubair Hasan" userId="c4d53bd17902e2b5" providerId="LiveId" clId="{78CF4E9F-4664-4CA8-91D6-0CDCEB5828D1}" dt="2022-08-19T08:22:57.788" v="1405" actId="21"/>
          <ac:graphicFrameMkLst>
            <pc:docMk/>
            <pc:sldMk cId="393074642" sldId="268"/>
            <ac:graphicFrameMk id="5" creationId="{C000F374-0C57-46AF-BF86-F12342ACF22A}"/>
          </ac:graphicFrameMkLst>
        </pc:graphicFrameChg>
      </pc:sldChg>
      <pc:sldChg chg="addSp modSp new mod">
        <pc:chgData name="Jubair Hasan" userId="c4d53bd17902e2b5" providerId="LiveId" clId="{78CF4E9F-4664-4CA8-91D6-0CDCEB5828D1}" dt="2022-08-19T08:03:48.644" v="1289" actId="255"/>
        <pc:sldMkLst>
          <pc:docMk/>
          <pc:sldMk cId="210044821" sldId="269"/>
        </pc:sldMkLst>
        <pc:spChg chg="add mod">
          <ac:chgData name="Jubair Hasan" userId="c4d53bd17902e2b5" providerId="LiveId" clId="{78CF4E9F-4664-4CA8-91D6-0CDCEB5828D1}" dt="2022-08-19T08:03:48.644" v="1289" actId="255"/>
          <ac:spMkLst>
            <pc:docMk/>
            <pc:sldMk cId="210044821" sldId="269"/>
            <ac:spMk id="2" creationId="{A5D202EA-9A45-4C77-BDC0-35020B8DB77B}"/>
          </ac:spMkLst>
        </pc:spChg>
      </pc:sldChg>
      <pc:sldChg chg="addSp delSp modSp new del mod">
        <pc:chgData name="Jubair Hasan" userId="c4d53bd17902e2b5" providerId="LiveId" clId="{78CF4E9F-4664-4CA8-91D6-0CDCEB5828D1}" dt="2022-08-19T08:46:14.058" v="1909" actId="2696"/>
        <pc:sldMkLst>
          <pc:docMk/>
          <pc:sldMk cId="2876093057" sldId="270"/>
        </pc:sldMkLst>
        <pc:spChg chg="add del mod">
          <ac:chgData name="Jubair Hasan" userId="c4d53bd17902e2b5" providerId="LiveId" clId="{78CF4E9F-4664-4CA8-91D6-0CDCEB5828D1}" dt="2022-08-19T08:25:05.128" v="1451"/>
          <ac:spMkLst>
            <pc:docMk/>
            <pc:sldMk cId="2876093057" sldId="270"/>
            <ac:spMk id="2" creationId="{C8A0D702-2505-4597-9B69-374716A7B65B}"/>
          </ac:spMkLst>
        </pc:spChg>
        <pc:spChg chg="add mod">
          <ac:chgData name="Jubair Hasan" userId="c4d53bd17902e2b5" providerId="LiveId" clId="{78CF4E9F-4664-4CA8-91D6-0CDCEB5828D1}" dt="2022-08-19T08:25:15.562" v="1453" actId="20577"/>
          <ac:spMkLst>
            <pc:docMk/>
            <pc:sldMk cId="2876093057" sldId="270"/>
            <ac:spMk id="3" creationId="{CAEF9915-0613-45F0-A4C1-77A81C674867}"/>
          </ac:spMkLst>
        </pc:spChg>
        <pc:spChg chg="add mod">
          <ac:chgData name="Jubair Hasan" userId="c4d53bd17902e2b5" providerId="LiveId" clId="{78CF4E9F-4664-4CA8-91D6-0CDCEB5828D1}" dt="2022-08-19T08:40:20.917" v="1831" actId="1076"/>
          <ac:spMkLst>
            <pc:docMk/>
            <pc:sldMk cId="2876093057" sldId="270"/>
            <ac:spMk id="6" creationId="{FD922ED7-7952-45CD-956D-F6D5189D4239}"/>
          </ac:spMkLst>
        </pc:spChg>
        <pc:spChg chg="add mod">
          <ac:chgData name="Jubair Hasan" userId="c4d53bd17902e2b5" providerId="LiveId" clId="{78CF4E9F-4664-4CA8-91D6-0CDCEB5828D1}" dt="2022-08-19T08:40:39.045" v="1835" actId="14100"/>
          <ac:spMkLst>
            <pc:docMk/>
            <pc:sldMk cId="2876093057" sldId="270"/>
            <ac:spMk id="7" creationId="{DB00ABA7-3838-42D2-B5AA-8D062E944E2D}"/>
          </ac:spMkLst>
        </pc:spChg>
        <pc:spChg chg="add mod">
          <ac:chgData name="Jubair Hasan" userId="c4d53bd17902e2b5" providerId="LiveId" clId="{78CF4E9F-4664-4CA8-91D6-0CDCEB5828D1}" dt="2022-08-19T08:37:32.045" v="1747" actId="1076"/>
          <ac:spMkLst>
            <pc:docMk/>
            <pc:sldMk cId="2876093057" sldId="270"/>
            <ac:spMk id="8" creationId="{87CAF98C-F7F5-49DD-946C-22E5630367B5}"/>
          </ac:spMkLst>
        </pc:spChg>
        <pc:spChg chg="add del">
          <ac:chgData name="Jubair Hasan" userId="c4d53bd17902e2b5" providerId="LiveId" clId="{78CF4E9F-4664-4CA8-91D6-0CDCEB5828D1}" dt="2022-08-19T08:35:00.629" v="1694" actId="478"/>
          <ac:spMkLst>
            <pc:docMk/>
            <pc:sldMk cId="2876093057" sldId="270"/>
            <ac:spMk id="9" creationId="{A906200C-B752-494A-A5D8-5F2C142F7690}"/>
          </ac:spMkLst>
        </pc:spChg>
        <pc:spChg chg="add mod">
          <ac:chgData name="Jubair Hasan" userId="c4d53bd17902e2b5" providerId="LiveId" clId="{78CF4E9F-4664-4CA8-91D6-0CDCEB5828D1}" dt="2022-08-19T08:40:31.381" v="1832" actId="14100"/>
          <ac:spMkLst>
            <pc:docMk/>
            <pc:sldMk cId="2876093057" sldId="270"/>
            <ac:spMk id="10" creationId="{A89F5E37-73EC-4327-AB15-00BF66DA0B69}"/>
          </ac:spMkLst>
        </pc:spChg>
        <pc:spChg chg="add mod">
          <ac:chgData name="Jubair Hasan" userId="c4d53bd17902e2b5" providerId="LiveId" clId="{78CF4E9F-4664-4CA8-91D6-0CDCEB5828D1}" dt="2022-08-19T08:40:53.598" v="1839" actId="14100"/>
          <ac:spMkLst>
            <pc:docMk/>
            <pc:sldMk cId="2876093057" sldId="270"/>
            <ac:spMk id="11" creationId="{C168DEF4-0689-4E3E-9BFC-8E0B865DC2EC}"/>
          </ac:spMkLst>
        </pc:spChg>
        <pc:spChg chg="add mod">
          <ac:chgData name="Jubair Hasan" userId="c4d53bd17902e2b5" providerId="LiveId" clId="{78CF4E9F-4664-4CA8-91D6-0CDCEB5828D1}" dt="2022-08-19T08:46:11.294" v="1908" actId="1076"/>
          <ac:spMkLst>
            <pc:docMk/>
            <pc:sldMk cId="2876093057" sldId="270"/>
            <ac:spMk id="14" creationId="{691DEAE0-58AC-4BE9-985F-96ED8F811122}"/>
          </ac:spMkLst>
        </pc:spChg>
        <pc:graphicFrameChg chg="add del mod modGraphic">
          <ac:chgData name="Jubair Hasan" userId="c4d53bd17902e2b5" providerId="LiveId" clId="{78CF4E9F-4664-4CA8-91D6-0CDCEB5828D1}" dt="2022-08-19T08:25:58.713" v="1460" actId="21"/>
          <ac:graphicFrameMkLst>
            <pc:docMk/>
            <pc:sldMk cId="2876093057" sldId="270"/>
            <ac:graphicFrameMk id="4" creationId="{9A0CBA18-2967-4106-8981-E32C880625C9}"/>
          </ac:graphicFrameMkLst>
        </pc:graphicFrameChg>
        <pc:graphicFrameChg chg="add del mod modGraphic">
          <ac:chgData name="Jubair Hasan" userId="c4d53bd17902e2b5" providerId="LiveId" clId="{78CF4E9F-4664-4CA8-91D6-0CDCEB5828D1}" dt="2022-08-19T08:26:29.065" v="1463" actId="21"/>
          <ac:graphicFrameMkLst>
            <pc:docMk/>
            <pc:sldMk cId="2876093057" sldId="270"/>
            <ac:graphicFrameMk id="5" creationId="{629555A1-5148-439D-A6F6-44671AB68A81}"/>
          </ac:graphicFrameMkLst>
        </pc:graphicFrameChg>
        <pc:cxnChg chg="add del">
          <ac:chgData name="Jubair Hasan" userId="c4d53bd17902e2b5" providerId="LiveId" clId="{78CF4E9F-4664-4CA8-91D6-0CDCEB5828D1}" dt="2022-08-19T08:40:16.607" v="1830" actId="21"/>
          <ac:cxnSpMkLst>
            <pc:docMk/>
            <pc:sldMk cId="2876093057" sldId="270"/>
            <ac:cxnSpMk id="13" creationId="{DA17207B-9D07-47DE-B1C1-26BF49A55F4C}"/>
          </ac:cxnSpMkLst>
        </pc:cxnChg>
      </pc:sldChg>
      <pc:sldChg chg="addSp delSp modSp add mod ord">
        <pc:chgData name="Jubair Hasan" userId="c4d53bd17902e2b5" providerId="LiveId" clId="{78CF4E9F-4664-4CA8-91D6-0CDCEB5828D1}" dt="2022-08-19T09:30:51.164" v="2409"/>
        <pc:sldMkLst>
          <pc:docMk/>
          <pc:sldMk cId="398875643" sldId="271"/>
        </pc:sldMkLst>
        <pc:spChg chg="mod">
          <ac:chgData name="Jubair Hasan" userId="c4d53bd17902e2b5" providerId="LiveId" clId="{78CF4E9F-4664-4CA8-91D6-0CDCEB5828D1}" dt="2022-08-19T08:43:20.061" v="1886" actId="1076"/>
          <ac:spMkLst>
            <pc:docMk/>
            <pc:sldMk cId="398875643" sldId="271"/>
            <ac:spMk id="14" creationId="{691DEAE0-58AC-4BE9-985F-96ED8F811122}"/>
          </ac:spMkLst>
        </pc:spChg>
        <pc:cxnChg chg="add mod">
          <ac:chgData name="Jubair Hasan" userId="c4d53bd17902e2b5" providerId="LiveId" clId="{78CF4E9F-4664-4CA8-91D6-0CDCEB5828D1}" dt="2022-08-19T08:43:36.631" v="1888" actId="1582"/>
          <ac:cxnSpMkLst>
            <pc:docMk/>
            <pc:sldMk cId="398875643" sldId="271"/>
            <ac:cxnSpMk id="4" creationId="{247FBEE9-6D64-472E-A69E-78AF4F862457}"/>
          </ac:cxnSpMkLst>
        </pc:cxnChg>
        <pc:cxnChg chg="add mod">
          <ac:chgData name="Jubair Hasan" userId="c4d53bd17902e2b5" providerId="LiveId" clId="{78CF4E9F-4664-4CA8-91D6-0CDCEB5828D1}" dt="2022-08-19T08:43:53.062" v="1890" actId="1582"/>
          <ac:cxnSpMkLst>
            <pc:docMk/>
            <pc:sldMk cId="398875643" sldId="271"/>
            <ac:cxnSpMk id="9" creationId="{16E4D07A-ECFB-4774-920E-AE5356CBCFBE}"/>
          </ac:cxnSpMkLst>
        </pc:cxnChg>
        <pc:cxnChg chg="add mod">
          <ac:chgData name="Jubair Hasan" userId="c4d53bd17902e2b5" providerId="LiveId" clId="{78CF4E9F-4664-4CA8-91D6-0CDCEB5828D1}" dt="2022-08-19T08:44:14.973" v="1894" actId="14100"/>
          <ac:cxnSpMkLst>
            <pc:docMk/>
            <pc:sldMk cId="398875643" sldId="271"/>
            <ac:cxnSpMk id="13" creationId="{D585E8E7-323F-488E-BB4C-2F926CF0CF15}"/>
          </ac:cxnSpMkLst>
        </pc:cxnChg>
        <pc:cxnChg chg="add mod">
          <ac:chgData name="Jubair Hasan" userId="c4d53bd17902e2b5" providerId="LiveId" clId="{78CF4E9F-4664-4CA8-91D6-0CDCEB5828D1}" dt="2022-08-19T08:44:38.751" v="1896" actId="1582"/>
          <ac:cxnSpMkLst>
            <pc:docMk/>
            <pc:sldMk cId="398875643" sldId="271"/>
            <ac:cxnSpMk id="18" creationId="{8827BE93-6C8C-4A82-909B-CC2C7FC4E281}"/>
          </ac:cxnSpMkLst>
        </pc:cxnChg>
        <pc:cxnChg chg="add del mod">
          <ac:chgData name="Jubair Hasan" userId="c4d53bd17902e2b5" providerId="LiveId" clId="{78CF4E9F-4664-4CA8-91D6-0CDCEB5828D1}" dt="2022-08-19T08:44:49.563" v="1899" actId="478"/>
          <ac:cxnSpMkLst>
            <pc:docMk/>
            <pc:sldMk cId="398875643" sldId="271"/>
            <ac:cxnSpMk id="20" creationId="{FF21C051-9447-45EC-920E-FC53DB746BFE}"/>
          </ac:cxnSpMkLst>
        </pc:cxnChg>
        <pc:cxnChg chg="add mod">
          <ac:chgData name="Jubair Hasan" userId="c4d53bd17902e2b5" providerId="LiveId" clId="{78CF4E9F-4664-4CA8-91D6-0CDCEB5828D1}" dt="2022-08-19T08:45:06.271" v="1901" actId="1582"/>
          <ac:cxnSpMkLst>
            <pc:docMk/>
            <pc:sldMk cId="398875643" sldId="271"/>
            <ac:cxnSpMk id="23" creationId="{64372E4F-8D55-4827-A5C6-52A1CF7F1D1C}"/>
          </ac:cxnSpMkLst>
        </pc:cxnChg>
        <pc:cxnChg chg="add mod">
          <ac:chgData name="Jubair Hasan" userId="c4d53bd17902e2b5" providerId="LiveId" clId="{78CF4E9F-4664-4CA8-91D6-0CDCEB5828D1}" dt="2022-08-19T08:45:29.877" v="1904" actId="14100"/>
          <ac:cxnSpMkLst>
            <pc:docMk/>
            <pc:sldMk cId="398875643" sldId="271"/>
            <ac:cxnSpMk id="25" creationId="{33EFBDE6-D8D7-4964-BA88-A848C5E09479}"/>
          </ac:cxnSpMkLst>
        </pc:cxnChg>
      </pc:sldChg>
      <pc:sldChg chg="addSp delSp modSp new mod ord addCm delCm">
        <pc:chgData name="Jubair Hasan" userId="c4d53bd17902e2b5" providerId="LiveId" clId="{78CF4E9F-4664-4CA8-91D6-0CDCEB5828D1}" dt="2022-08-19T09:30:57.596" v="2411"/>
        <pc:sldMkLst>
          <pc:docMk/>
          <pc:sldMk cId="492842411" sldId="272"/>
        </pc:sldMkLst>
        <pc:spChg chg="add mod">
          <ac:chgData name="Jubair Hasan" userId="c4d53bd17902e2b5" providerId="LiveId" clId="{78CF4E9F-4664-4CA8-91D6-0CDCEB5828D1}" dt="2022-08-19T09:22:58.887" v="2366" actId="255"/>
          <ac:spMkLst>
            <pc:docMk/>
            <pc:sldMk cId="492842411" sldId="272"/>
            <ac:spMk id="2" creationId="{FBDAC4FF-F1CA-469C-AF49-DB9C7F6CD6F3}"/>
          </ac:spMkLst>
        </pc:spChg>
        <pc:spChg chg="add mod">
          <ac:chgData name="Jubair Hasan" userId="c4d53bd17902e2b5" providerId="LiveId" clId="{78CF4E9F-4664-4CA8-91D6-0CDCEB5828D1}" dt="2022-08-19T09:20:08.979" v="2337" actId="14100"/>
          <ac:spMkLst>
            <pc:docMk/>
            <pc:sldMk cId="492842411" sldId="272"/>
            <ac:spMk id="3" creationId="{9CE8440F-C0CA-4C67-BB6F-3C601E361E49}"/>
          </ac:spMkLst>
        </pc:spChg>
        <pc:spChg chg="add del mod">
          <ac:chgData name="Jubair Hasan" userId="c4d53bd17902e2b5" providerId="LiveId" clId="{78CF4E9F-4664-4CA8-91D6-0CDCEB5828D1}" dt="2022-08-19T09:13:15.044" v="2174" actId="478"/>
          <ac:spMkLst>
            <pc:docMk/>
            <pc:sldMk cId="492842411" sldId="272"/>
            <ac:spMk id="4" creationId="{85C1D6D5-DECC-491F-856B-22D642711925}"/>
          </ac:spMkLst>
        </pc:spChg>
        <pc:spChg chg="add mod">
          <ac:chgData name="Jubair Hasan" userId="c4d53bd17902e2b5" providerId="LiveId" clId="{78CF4E9F-4664-4CA8-91D6-0CDCEB5828D1}" dt="2022-08-19T09:19:50.788" v="2331" actId="1076"/>
          <ac:spMkLst>
            <pc:docMk/>
            <pc:sldMk cId="492842411" sldId="272"/>
            <ac:spMk id="5" creationId="{B7DD6571-90BF-421B-B09C-EF5B2C1D1628}"/>
          </ac:spMkLst>
        </pc:spChg>
        <pc:spChg chg="add mod">
          <ac:chgData name="Jubair Hasan" userId="c4d53bd17902e2b5" providerId="LiveId" clId="{78CF4E9F-4664-4CA8-91D6-0CDCEB5828D1}" dt="2022-08-19T09:20:05.963" v="2336" actId="14100"/>
          <ac:spMkLst>
            <pc:docMk/>
            <pc:sldMk cId="492842411" sldId="272"/>
            <ac:spMk id="6" creationId="{62DD4A53-A0FE-453D-91B4-D2333051B61D}"/>
          </ac:spMkLst>
        </pc:spChg>
        <pc:spChg chg="add mod">
          <ac:chgData name="Jubair Hasan" userId="c4d53bd17902e2b5" providerId="LiveId" clId="{78CF4E9F-4664-4CA8-91D6-0CDCEB5828D1}" dt="2022-08-19T09:19:53.812" v="2332" actId="1076"/>
          <ac:spMkLst>
            <pc:docMk/>
            <pc:sldMk cId="492842411" sldId="272"/>
            <ac:spMk id="7" creationId="{8B5BDBDD-1D92-48DA-B80B-A6BF4F648059}"/>
          </ac:spMkLst>
        </pc:spChg>
        <pc:spChg chg="add mod">
          <ac:chgData name="Jubair Hasan" userId="c4d53bd17902e2b5" providerId="LiveId" clId="{78CF4E9F-4664-4CA8-91D6-0CDCEB5828D1}" dt="2022-08-19T09:21:45.179" v="2353" actId="1076"/>
          <ac:spMkLst>
            <pc:docMk/>
            <pc:sldMk cId="492842411" sldId="272"/>
            <ac:spMk id="8" creationId="{9158E4A7-1287-48A4-B5A4-56115C5F3F5E}"/>
          </ac:spMkLst>
        </pc:spChg>
        <pc:spChg chg="add mod">
          <ac:chgData name="Jubair Hasan" userId="c4d53bd17902e2b5" providerId="LiveId" clId="{78CF4E9F-4664-4CA8-91D6-0CDCEB5828D1}" dt="2022-08-19T09:19:56.539" v="2333" actId="1076"/>
          <ac:spMkLst>
            <pc:docMk/>
            <pc:sldMk cId="492842411" sldId="272"/>
            <ac:spMk id="9" creationId="{AC53982F-C95A-4B27-94C5-A77E74D8984C}"/>
          </ac:spMkLst>
        </pc:spChg>
        <pc:cxnChg chg="add mod">
          <ac:chgData name="Jubair Hasan" userId="c4d53bd17902e2b5" providerId="LiveId" clId="{78CF4E9F-4664-4CA8-91D6-0CDCEB5828D1}" dt="2022-08-19T09:20:24.173" v="2339" actId="1582"/>
          <ac:cxnSpMkLst>
            <pc:docMk/>
            <pc:sldMk cId="492842411" sldId="272"/>
            <ac:cxnSpMk id="11" creationId="{640059B7-ABB7-4239-89B6-86AABBBA6AEC}"/>
          </ac:cxnSpMkLst>
        </pc:cxnChg>
        <pc:cxnChg chg="add mod">
          <ac:chgData name="Jubair Hasan" userId="c4d53bd17902e2b5" providerId="LiveId" clId="{78CF4E9F-4664-4CA8-91D6-0CDCEB5828D1}" dt="2022-08-19T09:20:45.036" v="2342" actId="14100"/>
          <ac:cxnSpMkLst>
            <pc:docMk/>
            <pc:sldMk cId="492842411" sldId="272"/>
            <ac:cxnSpMk id="13" creationId="{193D1C2B-E0D0-4037-9961-37215C6B5A8C}"/>
          </ac:cxnSpMkLst>
        </pc:cxnChg>
        <pc:cxnChg chg="add mod">
          <ac:chgData name="Jubair Hasan" userId="c4d53bd17902e2b5" providerId="LiveId" clId="{78CF4E9F-4664-4CA8-91D6-0CDCEB5828D1}" dt="2022-08-19T09:21:01.181" v="2344" actId="1582"/>
          <ac:cxnSpMkLst>
            <pc:docMk/>
            <pc:sldMk cId="492842411" sldId="272"/>
            <ac:cxnSpMk id="16" creationId="{634EF19D-07F0-4482-81F3-BB8F0AF999BC}"/>
          </ac:cxnSpMkLst>
        </pc:cxnChg>
        <pc:cxnChg chg="add mod">
          <ac:chgData name="Jubair Hasan" userId="c4d53bd17902e2b5" providerId="LiveId" clId="{78CF4E9F-4664-4CA8-91D6-0CDCEB5828D1}" dt="2022-08-19T09:21:20.364" v="2349" actId="1582"/>
          <ac:cxnSpMkLst>
            <pc:docMk/>
            <pc:sldMk cId="492842411" sldId="272"/>
            <ac:cxnSpMk id="18" creationId="{CE3F9422-2518-44EB-89D5-E8190C9A7BA4}"/>
          </ac:cxnSpMkLst>
        </pc:cxnChg>
        <pc:cxnChg chg="add mod">
          <ac:chgData name="Jubair Hasan" userId="c4d53bd17902e2b5" providerId="LiveId" clId="{78CF4E9F-4664-4CA8-91D6-0CDCEB5828D1}" dt="2022-08-19T09:21:54.749" v="2354" actId="1582"/>
          <ac:cxnSpMkLst>
            <pc:docMk/>
            <pc:sldMk cId="492842411" sldId="272"/>
            <ac:cxnSpMk id="20" creationId="{768D634D-535D-414A-B290-AF9CE52D8BE2}"/>
          </ac:cxnSpMkLst>
        </pc:cxnChg>
        <pc:cxnChg chg="add del mod">
          <ac:chgData name="Jubair Hasan" userId="c4d53bd17902e2b5" providerId="LiveId" clId="{78CF4E9F-4664-4CA8-91D6-0CDCEB5828D1}" dt="2022-08-19T09:22:29.460" v="2359" actId="21"/>
          <ac:cxnSpMkLst>
            <pc:docMk/>
            <pc:sldMk cId="492842411" sldId="272"/>
            <ac:cxnSpMk id="25" creationId="{453374DB-AA2B-46FC-8E7D-236F1B4AAE77}"/>
          </ac:cxnSpMkLst>
        </pc:cxnChg>
        <pc:cxnChg chg="add mod">
          <ac:chgData name="Jubair Hasan" userId="c4d53bd17902e2b5" providerId="LiveId" clId="{78CF4E9F-4664-4CA8-91D6-0CDCEB5828D1}" dt="2022-08-19T09:22:46.846" v="2364" actId="1582"/>
          <ac:cxnSpMkLst>
            <pc:docMk/>
            <pc:sldMk cId="492842411" sldId="272"/>
            <ac:cxnSpMk id="28" creationId="{E513085F-279D-47CE-A27C-8439CE00FC9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83BF2-4CA8-47A1-9979-4F6A31AEFF0E}" type="doc">
      <dgm:prSet loTypeId="urn:microsoft.com/office/officeart/2005/8/layout/list1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93577E5-F4F9-480D-8276-4786A5C238A6}">
      <dgm:prSet phldrT="[Text]" custT="1"/>
      <dgm:spPr/>
      <dgm:t>
        <a:bodyPr/>
        <a:lstStyle/>
        <a:p>
          <a:r>
            <a:rPr lang="en-US" sz="3200" dirty="0"/>
            <a:t>Affiliation </a:t>
          </a:r>
          <a:r>
            <a:rPr lang="en-US" sz="3200" dirty="0">
              <a:solidFill>
                <a:schemeClr val="bg1"/>
              </a:solidFill>
            </a:rPr>
            <a:t>with bus owners </a:t>
          </a:r>
          <a:r>
            <a:rPr lang="en-US" sz="5300" dirty="0">
              <a:solidFill>
                <a:schemeClr val="bg1"/>
              </a:solidFill>
            </a:rPr>
            <a:t> </a:t>
          </a:r>
        </a:p>
      </dgm:t>
    </dgm:pt>
    <dgm:pt modelId="{48140DF7-55EB-4D9D-86F0-4949BF8BA70B}" type="parTrans" cxnId="{F7E38FFA-E372-4159-B5EB-95888E2C8144}">
      <dgm:prSet/>
      <dgm:spPr/>
      <dgm:t>
        <a:bodyPr/>
        <a:lstStyle/>
        <a:p>
          <a:endParaRPr lang="en-US"/>
        </a:p>
      </dgm:t>
    </dgm:pt>
    <dgm:pt modelId="{43885DEA-4E9C-4F1F-AC09-112E2F762D27}" type="sibTrans" cxnId="{F7E38FFA-E372-4159-B5EB-95888E2C8144}">
      <dgm:prSet/>
      <dgm:spPr/>
      <dgm:t>
        <a:bodyPr/>
        <a:lstStyle/>
        <a:p>
          <a:endParaRPr lang="en-US"/>
        </a:p>
      </dgm:t>
    </dgm:pt>
    <dgm:pt modelId="{7E011F11-D53F-42FD-8694-2D47EF90C9E7}">
      <dgm:prSet phldrT="[Text]" custT="1"/>
      <dgm:spPr/>
      <dgm:t>
        <a:bodyPr/>
        <a:lstStyle/>
        <a:p>
          <a:r>
            <a:rPr lang="en-US" sz="3600" dirty="0"/>
            <a:t>Deducting 2% from each transaction</a:t>
          </a:r>
        </a:p>
      </dgm:t>
    </dgm:pt>
    <dgm:pt modelId="{A14FF911-267C-4FCF-A6CC-7BB054B5B6EA}" type="parTrans" cxnId="{1049FC06-1FFF-468C-A44C-A687AD987379}">
      <dgm:prSet/>
      <dgm:spPr/>
      <dgm:t>
        <a:bodyPr/>
        <a:lstStyle/>
        <a:p>
          <a:endParaRPr lang="en-US"/>
        </a:p>
      </dgm:t>
    </dgm:pt>
    <dgm:pt modelId="{AD90BF92-0557-40CE-8580-CE631744D62D}" type="sibTrans" cxnId="{1049FC06-1FFF-468C-A44C-A687AD987379}">
      <dgm:prSet/>
      <dgm:spPr/>
      <dgm:t>
        <a:bodyPr/>
        <a:lstStyle/>
        <a:p>
          <a:endParaRPr lang="en-US"/>
        </a:p>
      </dgm:t>
    </dgm:pt>
    <dgm:pt modelId="{B6D2BF19-E9F3-4A99-9AD0-5537950B1EF9}">
      <dgm:prSet phldrT="[Text]" custT="1"/>
      <dgm:spPr/>
      <dgm:t>
        <a:bodyPr/>
        <a:lstStyle/>
        <a:p>
          <a:r>
            <a:rPr lang="en-US" sz="3600" dirty="0"/>
            <a:t>Win – Win revenue model</a:t>
          </a:r>
        </a:p>
      </dgm:t>
    </dgm:pt>
    <dgm:pt modelId="{596ED9FA-73FD-430D-9683-A2A02EE8F2F1}" type="parTrans" cxnId="{81F8F700-0AAB-4B68-ADD8-06CCDDCE547C}">
      <dgm:prSet/>
      <dgm:spPr/>
      <dgm:t>
        <a:bodyPr/>
        <a:lstStyle/>
        <a:p>
          <a:endParaRPr lang="en-US"/>
        </a:p>
      </dgm:t>
    </dgm:pt>
    <dgm:pt modelId="{79007EB4-C757-4263-B440-8AFC3E7BDFD5}" type="sibTrans" cxnId="{81F8F700-0AAB-4B68-ADD8-06CCDDCE547C}">
      <dgm:prSet/>
      <dgm:spPr/>
      <dgm:t>
        <a:bodyPr/>
        <a:lstStyle/>
        <a:p>
          <a:endParaRPr lang="en-US"/>
        </a:p>
      </dgm:t>
    </dgm:pt>
    <dgm:pt modelId="{6F476392-EDA2-4DD6-AFD7-B9C008292420}" type="pres">
      <dgm:prSet presAssocID="{98583BF2-4CA8-47A1-9979-4F6A31AEFF0E}" presName="linear" presStyleCnt="0">
        <dgm:presLayoutVars>
          <dgm:dir/>
          <dgm:animLvl val="lvl"/>
          <dgm:resizeHandles val="exact"/>
        </dgm:presLayoutVars>
      </dgm:prSet>
      <dgm:spPr/>
    </dgm:pt>
    <dgm:pt modelId="{791C992D-87C5-4B61-B8E0-61B001FBFF5B}" type="pres">
      <dgm:prSet presAssocID="{B93577E5-F4F9-480D-8276-4786A5C238A6}" presName="parentLin" presStyleCnt="0"/>
      <dgm:spPr/>
    </dgm:pt>
    <dgm:pt modelId="{AF61DE4D-65BE-44B6-8DEE-80342BA2466D}" type="pres">
      <dgm:prSet presAssocID="{B93577E5-F4F9-480D-8276-4786A5C238A6}" presName="parentLeftMargin" presStyleLbl="node1" presStyleIdx="0" presStyleCnt="3"/>
      <dgm:spPr/>
    </dgm:pt>
    <dgm:pt modelId="{D405E055-56B0-405A-AF04-7EBEF94E66A3}" type="pres">
      <dgm:prSet presAssocID="{B93577E5-F4F9-480D-8276-4786A5C238A6}" presName="parentText" presStyleLbl="node1" presStyleIdx="0" presStyleCnt="3" custScaleY="70546" custLinFactNeighborX="-13235" custLinFactNeighborY="1146">
        <dgm:presLayoutVars>
          <dgm:chMax val="0"/>
          <dgm:bulletEnabled val="1"/>
        </dgm:presLayoutVars>
      </dgm:prSet>
      <dgm:spPr/>
    </dgm:pt>
    <dgm:pt modelId="{F0F78AAB-0394-40E1-93EE-F80273CAB52F}" type="pres">
      <dgm:prSet presAssocID="{B93577E5-F4F9-480D-8276-4786A5C238A6}" presName="negativeSpace" presStyleCnt="0"/>
      <dgm:spPr/>
    </dgm:pt>
    <dgm:pt modelId="{53CAAEFD-59E7-46EB-B566-CA648B489869}" type="pres">
      <dgm:prSet presAssocID="{B93577E5-F4F9-480D-8276-4786A5C238A6}" presName="childText" presStyleLbl="conFgAcc1" presStyleIdx="0" presStyleCnt="3" custScaleY="71654">
        <dgm:presLayoutVars>
          <dgm:bulletEnabled val="1"/>
        </dgm:presLayoutVars>
      </dgm:prSet>
      <dgm:spPr/>
    </dgm:pt>
    <dgm:pt modelId="{BD1928BF-2FD2-4422-A9FF-A9849F6D2D56}" type="pres">
      <dgm:prSet presAssocID="{43885DEA-4E9C-4F1F-AC09-112E2F762D27}" presName="spaceBetweenRectangles" presStyleCnt="0"/>
      <dgm:spPr/>
    </dgm:pt>
    <dgm:pt modelId="{E80CFA81-D6D6-4CFA-952C-B4BF2E951408}" type="pres">
      <dgm:prSet presAssocID="{7E011F11-D53F-42FD-8694-2D47EF90C9E7}" presName="parentLin" presStyleCnt="0"/>
      <dgm:spPr/>
    </dgm:pt>
    <dgm:pt modelId="{225D4E5B-A9AF-4A04-B330-DC3487813D3F}" type="pres">
      <dgm:prSet presAssocID="{7E011F11-D53F-42FD-8694-2D47EF90C9E7}" presName="parentLeftMargin" presStyleLbl="node1" presStyleIdx="0" presStyleCnt="3"/>
      <dgm:spPr/>
    </dgm:pt>
    <dgm:pt modelId="{EEF0205E-75FE-470C-8EEC-48E5AC610B0B}" type="pres">
      <dgm:prSet presAssocID="{7E011F11-D53F-42FD-8694-2D47EF90C9E7}" presName="parentText" presStyleLbl="node1" presStyleIdx="1" presStyleCnt="3" custScaleY="106308" custLinFactX="18600" custLinFactNeighborX="100000" custLinFactNeighborY="30924">
        <dgm:presLayoutVars>
          <dgm:chMax val="0"/>
          <dgm:bulletEnabled val="1"/>
        </dgm:presLayoutVars>
      </dgm:prSet>
      <dgm:spPr/>
    </dgm:pt>
    <dgm:pt modelId="{8445267E-1D85-485C-B549-86039F957FB8}" type="pres">
      <dgm:prSet presAssocID="{7E011F11-D53F-42FD-8694-2D47EF90C9E7}" presName="negativeSpace" presStyleCnt="0"/>
      <dgm:spPr/>
    </dgm:pt>
    <dgm:pt modelId="{B226AB32-0D05-4498-8FBE-F09FC846A0AC}" type="pres">
      <dgm:prSet presAssocID="{7E011F11-D53F-42FD-8694-2D47EF90C9E7}" presName="childText" presStyleLbl="conFgAcc1" presStyleIdx="1" presStyleCnt="3" custScaleY="123406">
        <dgm:presLayoutVars>
          <dgm:bulletEnabled val="1"/>
        </dgm:presLayoutVars>
      </dgm:prSet>
      <dgm:spPr/>
    </dgm:pt>
    <dgm:pt modelId="{A1544A9D-7402-49D9-83A8-5D68CDD372BB}" type="pres">
      <dgm:prSet presAssocID="{AD90BF92-0557-40CE-8580-CE631744D62D}" presName="spaceBetweenRectangles" presStyleCnt="0"/>
      <dgm:spPr/>
    </dgm:pt>
    <dgm:pt modelId="{9281C04B-46B3-4A54-96D6-AC291A8F728D}" type="pres">
      <dgm:prSet presAssocID="{B6D2BF19-E9F3-4A99-9AD0-5537950B1EF9}" presName="parentLin" presStyleCnt="0"/>
      <dgm:spPr/>
    </dgm:pt>
    <dgm:pt modelId="{718442E4-6E34-4D0D-B85A-BD4195B76F3F}" type="pres">
      <dgm:prSet presAssocID="{B6D2BF19-E9F3-4A99-9AD0-5537950B1EF9}" presName="parentLeftMargin" presStyleLbl="node1" presStyleIdx="1" presStyleCnt="3"/>
      <dgm:spPr/>
    </dgm:pt>
    <dgm:pt modelId="{C4ACF642-2C53-49A3-A43D-86926F5C5AF0}" type="pres">
      <dgm:prSet presAssocID="{B6D2BF19-E9F3-4A99-9AD0-5537950B1EF9}" presName="parentText" presStyleLbl="node1" presStyleIdx="2" presStyleCnt="3" custScaleY="123463" custLinFactNeighborX="20528" custLinFactNeighborY="50684">
        <dgm:presLayoutVars>
          <dgm:chMax val="0"/>
          <dgm:bulletEnabled val="1"/>
        </dgm:presLayoutVars>
      </dgm:prSet>
      <dgm:spPr/>
    </dgm:pt>
    <dgm:pt modelId="{553CE058-8DD0-48BF-B7A4-79F4E0329612}" type="pres">
      <dgm:prSet presAssocID="{B6D2BF19-E9F3-4A99-9AD0-5537950B1EF9}" presName="negativeSpace" presStyleCnt="0"/>
      <dgm:spPr/>
    </dgm:pt>
    <dgm:pt modelId="{AE7990E5-4A8B-485C-8806-A7863E1379A1}" type="pres">
      <dgm:prSet presAssocID="{B6D2BF19-E9F3-4A99-9AD0-5537950B1EF9}" presName="childText" presStyleLbl="conFgAcc1" presStyleIdx="2" presStyleCnt="3" custLinFactY="52067" custLinFactNeighborX="861" custLinFactNeighborY="100000">
        <dgm:presLayoutVars>
          <dgm:bulletEnabled val="1"/>
        </dgm:presLayoutVars>
      </dgm:prSet>
      <dgm:spPr/>
    </dgm:pt>
  </dgm:ptLst>
  <dgm:cxnLst>
    <dgm:cxn modelId="{81F8F700-0AAB-4B68-ADD8-06CCDDCE547C}" srcId="{98583BF2-4CA8-47A1-9979-4F6A31AEFF0E}" destId="{B6D2BF19-E9F3-4A99-9AD0-5537950B1EF9}" srcOrd="2" destOrd="0" parTransId="{596ED9FA-73FD-430D-9683-A2A02EE8F2F1}" sibTransId="{79007EB4-C757-4263-B440-8AFC3E7BDFD5}"/>
    <dgm:cxn modelId="{1049FC06-1FFF-468C-A44C-A687AD987379}" srcId="{98583BF2-4CA8-47A1-9979-4F6A31AEFF0E}" destId="{7E011F11-D53F-42FD-8694-2D47EF90C9E7}" srcOrd="1" destOrd="0" parTransId="{A14FF911-267C-4FCF-A6CC-7BB054B5B6EA}" sibTransId="{AD90BF92-0557-40CE-8580-CE631744D62D}"/>
    <dgm:cxn modelId="{C2D17C3A-1A32-4D2A-8E4D-6613ADC7B036}" type="presOf" srcId="{98583BF2-4CA8-47A1-9979-4F6A31AEFF0E}" destId="{6F476392-EDA2-4DD6-AFD7-B9C008292420}" srcOrd="0" destOrd="0" presId="urn:microsoft.com/office/officeart/2005/8/layout/list1"/>
    <dgm:cxn modelId="{60A46468-4ED4-4DAC-8ACD-29D4D3A5FBDC}" type="presOf" srcId="{B93577E5-F4F9-480D-8276-4786A5C238A6}" destId="{AF61DE4D-65BE-44B6-8DEE-80342BA2466D}" srcOrd="0" destOrd="0" presId="urn:microsoft.com/office/officeart/2005/8/layout/list1"/>
    <dgm:cxn modelId="{84B0BF80-9BBA-4C14-B32C-859169655389}" type="presOf" srcId="{B6D2BF19-E9F3-4A99-9AD0-5537950B1EF9}" destId="{718442E4-6E34-4D0D-B85A-BD4195B76F3F}" srcOrd="0" destOrd="0" presId="urn:microsoft.com/office/officeart/2005/8/layout/list1"/>
    <dgm:cxn modelId="{046D42A1-12D2-472E-B3F2-B43D7D048DF4}" type="presOf" srcId="{B6D2BF19-E9F3-4A99-9AD0-5537950B1EF9}" destId="{C4ACF642-2C53-49A3-A43D-86926F5C5AF0}" srcOrd="1" destOrd="0" presId="urn:microsoft.com/office/officeart/2005/8/layout/list1"/>
    <dgm:cxn modelId="{F4E0BFB1-22A4-4789-A42A-5F511891478F}" type="presOf" srcId="{7E011F11-D53F-42FD-8694-2D47EF90C9E7}" destId="{225D4E5B-A9AF-4A04-B330-DC3487813D3F}" srcOrd="0" destOrd="0" presId="urn:microsoft.com/office/officeart/2005/8/layout/list1"/>
    <dgm:cxn modelId="{E10E0CDF-1233-4315-85FD-8843D1AFAA49}" type="presOf" srcId="{7E011F11-D53F-42FD-8694-2D47EF90C9E7}" destId="{EEF0205E-75FE-470C-8EEC-48E5AC610B0B}" srcOrd="1" destOrd="0" presId="urn:microsoft.com/office/officeart/2005/8/layout/list1"/>
    <dgm:cxn modelId="{F7E38FFA-E372-4159-B5EB-95888E2C8144}" srcId="{98583BF2-4CA8-47A1-9979-4F6A31AEFF0E}" destId="{B93577E5-F4F9-480D-8276-4786A5C238A6}" srcOrd="0" destOrd="0" parTransId="{48140DF7-55EB-4D9D-86F0-4949BF8BA70B}" sibTransId="{43885DEA-4E9C-4F1F-AC09-112E2F762D27}"/>
    <dgm:cxn modelId="{091180FD-E7CA-4ACA-84FE-E1CB87F87C63}" type="presOf" srcId="{B93577E5-F4F9-480D-8276-4786A5C238A6}" destId="{D405E055-56B0-405A-AF04-7EBEF94E66A3}" srcOrd="1" destOrd="0" presId="urn:microsoft.com/office/officeart/2005/8/layout/list1"/>
    <dgm:cxn modelId="{FF71A9E7-88BF-49BE-A084-892F2A97AD64}" type="presParOf" srcId="{6F476392-EDA2-4DD6-AFD7-B9C008292420}" destId="{791C992D-87C5-4B61-B8E0-61B001FBFF5B}" srcOrd="0" destOrd="0" presId="urn:microsoft.com/office/officeart/2005/8/layout/list1"/>
    <dgm:cxn modelId="{53B06616-6914-491D-8BC8-E1B96E010B77}" type="presParOf" srcId="{791C992D-87C5-4B61-B8E0-61B001FBFF5B}" destId="{AF61DE4D-65BE-44B6-8DEE-80342BA2466D}" srcOrd="0" destOrd="0" presId="urn:microsoft.com/office/officeart/2005/8/layout/list1"/>
    <dgm:cxn modelId="{42BE9817-5BFA-42A0-A8EC-47EFCEC7AB63}" type="presParOf" srcId="{791C992D-87C5-4B61-B8E0-61B001FBFF5B}" destId="{D405E055-56B0-405A-AF04-7EBEF94E66A3}" srcOrd="1" destOrd="0" presId="urn:microsoft.com/office/officeart/2005/8/layout/list1"/>
    <dgm:cxn modelId="{475188CF-A4C6-4EF0-A426-38B57807B534}" type="presParOf" srcId="{6F476392-EDA2-4DD6-AFD7-B9C008292420}" destId="{F0F78AAB-0394-40E1-93EE-F80273CAB52F}" srcOrd="1" destOrd="0" presId="urn:microsoft.com/office/officeart/2005/8/layout/list1"/>
    <dgm:cxn modelId="{39C2209C-A2E4-4EC0-B51B-A57891642148}" type="presParOf" srcId="{6F476392-EDA2-4DD6-AFD7-B9C008292420}" destId="{53CAAEFD-59E7-46EB-B566-CA648B489869}" srcOrd="2" destOrd="0" presId="urn:microsoft.com/office/officeart/2005/8/layout/list1"/>
    <dgm:cxn modelId="{01856E80-DA7D-4213-A5E1-AB97324D5435}" type="presParOf" srcId="{6F476392-EDA2-4DD6-AFD7-B9C008292420}" destId="{BD1928BF-2FD2-4422-A9FF-A9849F6D2D56}" srcOrd="3" destOrd="0" presId="urn:microsoft.com/office/officeart/2005/8/layout/list1"/>
    <dgm:cxn modelId="{93B30B17-571F-4C9F-9B73-96DCD8A4BB41}" type="presParOf" srcId="{6F476392-EDA2-4DD6-AFD7-B9C008292420}" destId="{E80CFA81-D6D6-4CFA-952C-B4BF2E951408}" srcOrd="4" destOrd="0" presId="urn:microsoft.com/office/officeart/2005/8/layout/list1"/>
    <dgm:cxn modelId="{75B00533-CB9C-497D-B894-634E514239CA}" type="presParOf" srcId="{E80CFA81-D6D6-4CFA-952C-B4BF2E951408}" destId="{225D4E5B-A9AF-4A04-B330-DC3487813D3F}" srcOrd="0" destOrd="0" presId="urn:microsoft.com/office/officeart/2005/8/layout/list1"/>
    <dgm:cxn modelId="{9FA20C1D-1574-4B51-89F7-0548AC1191B5}" type="presParOf" srcId="{E80CFA81-D6D6-4CFA-952C-B4BF2E951408}" destId="{EEF0205E-75FE-470C-8EEC-48E5AC610B0B}" srcOrd="1" destOrd="0" presId="urn:microsoft.com/office/officeart/2005/8/layout/list1"/>
    <dgm:cxn modelId="{420F270E-ABD0-480A-BEC5-AAF0C67919A5}" type="presParOf" srcId="{6F476392-EDA2-4DD6-AFD7-B9C008292420}" destId="{8445267E-1D85-485C-B549-86039F957FB8}" srcOrd="5" destOrd="0" presId="urn:microsoft.com/office/officeart/2005/8/layout/list1"/>
    <dgm:cxn modelId="{3449C5F6-BAA5-44BD-A3B8-6A5CEEF734A5}" type="presParOf" srcId="{6F476392-EDA2-4DD6-AFD7-B9C008292420}" destId="{B226AB32-0D05-4498-8FBE-F09FC846A0AC}" srcOrd="6" destOrd="0" presId="urn:microsoft.com/office/officeart/2005/8/layout/list1"/>
    <dgm:cxn modelId="{602ADBD2-2543-4147-88BF-AF816FB0C550}" type="presParOf" srcId="{6F476392-EDA2-4DD6-AFD7-B9C008292420}" destId="{A1544A9D-7402-49D9-83A8-5D68CDD372BB}" srcOrd="7" destOrd="0" presId="urn:microsoft.com/office/officeart/2005/8/layout/list1"/>
    <dgm:cxn modelId="{B2691BEC-6316-494C-AF01-2625BF5BBBF7}" type="presParOf" srcId="{6F476392-EDA2-4DD6-AFD7-B9C008292420}" destId="{9281C04B-46B3-4A54-96D6-AC291A8F728D}" srcOrd="8" destOrd="0" presId="urn:microsoft.com/office/officeart/2005/8/layout/list1"/>
    <dgm:cxn modelId="{17E29131-4313-4154-A2EE-A2A495035266}" type="presParOf" srcId="{9281C04B-46B3-4A54-96D6-AC291A8F728D}" destId="{718442E4-6E34-4D0D-B85A-BD4195B76F3F}" srcOrd="0" destOrd="0" presId="urn:microsoft.com/office/officeart/2005/8/layout/list1"/>
    <dgm:cxn modelId="{B8A86C88-B788-4AC4-92A3-F107E8F665C4}" type="presParOf" srcId="{9281C04B-46B3-4A54-96D6-AC291A8F728D}" destId="{C4ACF642-2C53-49A3-A43D-86926F5C5AF0}" srcOrd="1" destOrd="0" presId="urn:microsoft.com/office/officeart/2005/8/layout/list1"/>
    <dgm:cxn modelId="{8CD1B59B-0D6E-4F40-B373-28C00684572B}" type="presParOf" srcId="{6F476392-EDA2-4DD6-AFD7-B9C008292420}" destId="{553CE058-8DD0-48BF-B7A4-79F4E0329612}" srcOrd="9" destOrd="0" presId="urn:microsoft.com/office/officeart/2005/8/layout/list1"/>
    <dgm:cxn modelId="{423010FB-2700-4FD9-BF96-283BCA48DC76}" type="presParOf" srcId="{6F476392-EDA2-4DD6-AFD7-B9C008292420}" destId="{AE7990E5-4A8B-485C-8806-A7863E1379A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C203FC-1E3C-42AD-AEB3-96A31CDC8EB5}" type="doc">
      <dgm:prSet loTypeId="urn:microsoft.com/office/officeart/2005/8/layout/pyramid2" loCatId="pyramid" qsTypeId="urn:microsoft.com/office/officeart/2005/8/quickstyle/3d2" qsCatId="3D" csTypeId="urn:microsoft.com/office/officeart/2005/8/colors/accent1_2" csCatId="accent1" phldr="1"/>
      <dgm:spPr/>
    </dgm:pt>
    <dgm:pt modelId="{45778FAE-FA21-43A6-ACE0-3B528AD18011}">
      <dgm:prSet phldrT="[Text]"/>
      <dgm:spPr/>
      <dgm:t>
        <a:bodyPr/>
        <a:lstStyle/>
        <a:p>
          <a:r>
            <a:rPr lang="en-US" b="1" dirty="0"/>
            <a:t>Problem</a:t>
          </a:r>
          <a:r>
            <a:rPr lang="en-US" dirty="0"/>
            <a:t> : Terrible management system of local bus </a:t>
          </a:r>
        </a:p>
      </dgm:t>
    </dgm:pt>
    <dgm:pt modelId="{D19DE3B3-6944-4EC9-804C-725545DF1639}" type="parTrans" cxnId="{F916033E-F2C7-4D82-9E42-23E35D44CF30}">
      <dgm:prSet/>
      <dgm:spPr/>
      <dgm:t>
        <a:bodyPr/>
        <a:lstStyle/>
        <a:p>
          <a:endParaRPr lang="en-US"/>
        </a:p>
      </dgm:t>
    </dgm:pt>
    <dgm:pt modelId="{8DEA2494-01FA-4510-A541-3152B0BF748E}" type="sibTrans" cxnId="{F916033E-F2C7-4D82-9E42-23E35D44CF30}">
      <dgm:prSet/>
      <dgm:spPr/>
      <dgm:t>
        <a:bodyPr/>
        <a:lstStyle/>
        <a:p>
          <a:endParaRPr lang="en-US"/>
        </a:p>
      </dgm:t>
    </dgm:pt>
    <dgm:pt modelId="{1706FB45-A0E1-45D6-B745-32A12A81E1DF}">
      <dgm:prSet phldrT="[Text]"/>
      <dgm:spPr/>
      <dgm:t>
        <a:bodyPr/>
        <a:lstStyle/>
        <a:p>
          <a:r>
            <a:rPr lang="en-US" b="1" dirty="0"/>
            <a:t>Solution</a:t>
          </a:r>
          <a:r>
            <a:rPr lang="en-US" dirty="0"/>
            <a:t> : A proper prepaid payment management system for solve the traffic related problems of local bus in one shot</a:t>
          </a:r>
        </a:p>
      </dgm:t>
    </dgm:pt>
    <dgm:pt modelId="{D7CA92AD-ED6D-41CC-B4CE-B2ABFA6BF873}" type="parTrans" cxnId="{7EDCF2FB-DAC7-46AA-925A-9F961BBB36C4}">
      <dgm:prSet/>
      <dgm:spPr/>
      <dgm:t>
        <a:bodyPr/>
        <a:lstStyle/>
        <a:p>
          <a:endParaRPr lang="en-US"/>
        </a:p>
      </dgm:t>
    </dgm:pt>
    <dgm:pt modelId="{CB5ECCEF-0DF2-480E-B3C0-59A7AB8E5031}" type="sibTrans" cxnId="{7EDCF2FB-DAC7-46AA-925A-9F961BBB36C4}">
      <dgm:prSet/>
      <dgm:spPr/>
      <dgm:t>
        <a:bodyPr/>
        <a:lstStyle/>
        <a:p>
          <a:endParaRPr lang="en-US"/>
        </a:p>
      </dgm:t>
    </dgm:pt>
    <dgm:pt modelId="{55F12E09-600A-4991-A6FC-401510380948}">
      <dgm:prSet phldrT="[Text]"/>
      <dgm:spPr/>
      <dgm:t>
        <a:bodyPr/>
        <a:lstStyle/>
        <a:p>
          <a:r>
            <a:rPr lang="en-US" b="1" dirty="0"/>
            <a:t>Impact</a:t>
          </a:r>
          <a:r>
            <a:rPr lang="en-US" dirty="0"/>
            <a:t> : Generate a new business model and ensure the mobility of each local bus in roads </a:t>
          </a:r>
        </a:p>
      </dgm:t>
    </dgm:pt>
    <dgm:pt modelId="{10D5E0C5-F1A2-4984-8EC8-3CBBDB6550EB}" type="parTrans" cxnId="{09384E8A-51BB-4FC7-AFD0-533FFAA6A266}">
      <dgm:prSet/>
      <dgm:spPr/>
      <dgm:t>
        <a:bodyPr/>
        <a:lstStyle/>
        <a:p>
          <a:endParaRPr lang="en-US"/>
        </a:p>
      </dgm:t>
    </dgm:pt>
    <dgm:pt modelId="{EDECE2E8-BFE9-43F4-BFFC-14037797FE03}" type="sibTrans" cxnId="{09384E8A-51BB-4FC7-AFD0-533FFAA6A266}">
      <dgm:prSet/>
      <dgm:spPr/>
      <dgm:t>
        <a:bodyPr/>
        <a:lstStyle/>
        <a:p>
          <a:endParaRPr lang="en-US"/>
        </a:p>
      </dgm:t>
    </dgm:pt>
    <dgm:pt modelId="{B736CC7C-BE3C-4F7A-8697-10EDF42528CA}" type="pres">
      <dgm:prSet presAssocID="{BAC203FC-1E3C-42AD-AEB3-96A31CDC8EB5}" presName="compositeShape" presStyleCnt="0">
        <dgm:presLayoutVars>
          <dgm:dir/>
          <dgm:resizeHandles/>
        </dgm:presLayoutVars>
      </dgm:prSet>
      <dgm:spPr/>
    </dgm:pt>
    <dgm:pt modelId="{B9921AF5-8695-4EE1-B020-500DF237D290}" type="pres">
      <dgm:prSet presAssocID="{BAC203FC-1E3C-42AD-AEB3-96A31CDC8EB5}" presName="pyramid" presStyleLbl="node1" presStyleIdx="0" presStyleCnt="1"/>
      <dgm:spPr/>
    </dgm:pt>
    <dgm:pt modelId="{AB685B2F-4133-4C33-B565-FABF91BE2E9A}" type="pres">
      <dgm:prSet presAssocID="{BAC203FC-1E3C-42AD-AEB3-96A31CDC8EB5}" presName="theList" presStyleCnt="0"/>
      <dgm:spPr/>
    </dgm:pt>
    <dgm:pt modelId="{925FA8E8-3A61-4F45-80FA-B14AC745F2D8}" type="pres">
      <dgm:prSet presAssocID="{45778FAE-FA21-43A6-ACE0-3B528AD18011}" presName="aNode" presStyleLbl="fgAcc1" presStyleIdx="0" presStyleCnt="3" custScaleX="198620">
        <dgm:presLayoutVars>
          <dgm:bulletEnabled val="1"/>
        </dgm:presLayoutVars>
      </dgm:prSet>
      <dgm:spPr/>
    </dgm:pt>
    <dgm:pt modelId="{C70B2EC0-7342-4285-90B9-AE5D727343E7}" type="pres">
      <dgm:prSet presAssocID="{45778FAE-FA21-43A6-ACE0-3B528AD18011}" presName="aSpace" presStyleCnt="0"/>
      <dgm:spPr/>
    </dgm:pt>
    <dgm:pt modelId="{5DACEC2A-475D-49C6-ADE9-57DD6E56B9A6}" type="pres">
      <dgm:prSet presAssocID="{1706FB45-A0E1-45D6-B745-32A12A81E1DF}" presName="aNode" presStyleLbl="fgAcc1" presStyleIdx="1" presStyleCnt="3" custScaleX="200677">
        <dgm:presLayoutVars>
          <dgm:bulletEnabled val="1"/>
        </dgm:presLayoutVars>
      </dgm:prSet>
      <dgm:spPr/>
    </dgm:pt>
    <dgm:pt modelId="{D064770E-A2E4-4F79-AF5D-9C816A61AD70}" type="pres">
      <dgm:prSet presAssocID="{1706FB45-A0E1-45D6-B745-32A12A81E1DF}" presName="aSpace" presStyleCnt="0"/>
      <dgm:spPr/>
    </dgm:pt>
    <dgm:pt modelId="{2199F912-595E-4C72-AFEE-D1E3AEB48F3E}" type="pres">
      <dgm:prSet presAssocID="{55F12E09-600A-4991-A6FC-401510380948}" presName="aNode" presStyleLbl="fgAcc1" presStyleIdx="2" presStyleCnt="3" custScaleX="203456">
        <dgm:presLayoutVars>
          <dgm:bulletEnabled val="1"/>
        </dgm:presLayoutVars>
      </dgm:prSet>
      <dgm:spPr/>
    </dgm:pt>
    <dgm:pt modelId="{9B0CC353-C27E-45AB-8124-59EADCEF626A}" type="pres">
      <dgm:prSet presAssocID="{55F12E09-600A-4991-A6FC-401510380948}" presName="aSpace" presStyleCnt="0"/>
      <dgm:spPr/>
    </dgm:pt>
  </dgm:ptLst>
  <dgm:cxnLst>
    <dgm:cxn modelId="{7CD61701-1D44-4880-9633-F8B773D86697}" type="presOf" srcId="{1706FB45-A0E1-45D6-B745-32A12A81E1DF}" destId="{5DACEC2A-475D-49C6-ADE9-57DD6E56B9A6}" srcOrd="0" destOrd="0" presId="urn:microsoft.com/office/officeart/2005/8/layout/pyramid2"/>
    <dgm:cxn modelId="{F916033E-F2C7-4D82-9E42-23E35D44CF30}" srcId="{BAC203FC-1E3C-42AD-AEB3-96A31CDC8EB5}" destId="{45778FAE-FA21-43A6-ACE0-3B528AD18011}" srcOrd="0" destOrd="0" parTransId="{D19DE3B3-6944-4EC9-804C-725545DF1639}" sibTransId="{8DEA2494-01FA-4510-A541-3152B0BF748E}"/>
    <dgm:cxn modelId="{3F897E89-E8D2-4C44-9C14-17B7B190A795}" type="presOf" srcId="{55F12E09-600A-4991-A6FC-401510380948}" destId="{2199F912-595E-4C72-AFEE-D1E3AEB48F3E}" srcOrd="0" destOrd="0" presId="urn:microsoft.com/office/officeart/2005/8/layout/pyramid2"/>
    <dgm:cxn modelId="{09384E8A-51BB-4FC7-AFD0-533FFAA6A266}" srcId="{BAC203FC-1E3C-42AD-AEB3-96A31CDC8EB5}" destId="{55F12E09-600A-4991-A6FC-401510380948}" srcOrd="2" destOrd="0" parTransId="{10D5E0C5-F1A2-4984-8EC8-3CBBDB6550EB}" sibTransId="{EDECE2E8-BFE9-43F4-BFFC-14037797FE03}"/>
    <dgm:cxn modelId="{176EDFAD-753C-4079-BB38-8DE2219F25F2}" type="presOf" srcId="{45778FAE-FA21-43A6-ACE0-3B528AD18011}" destId="{925FA8E8-3A61-4F45-80FA-B14AC745F2D8}" srcOrd="0" destOrd="0" presId="urn:microsoft.com/office/officeart/2005/8/layout/pyramid2"/>
    <dgm:cxn modelId="{23559EBF-390A-43DB-A432-782179A2CA08}" type="presOf" srcId="{BAC203FC-1E3C-42AD-AEB3-96A31CDC8EB5}" destId="{B736CC7C-BE3C-4F7A-8697-10EDF42528CA}" srcOrd="0" destOrd="0" presId="urn:microsoft.com/office/officeart/2005/8/layout/pyramid2"/>
    <dgm:cxn modelId="{7EDCF2FB-DAC7-46AA-925A-9F961BBB36C4}" srcId="{BAC203FC-1E3C-42AD-AEB3-96A31CDC8EB5}" destId="{1706FB45-A0E1-45D6-B745-32A12A81E1DF}" srcOrd="1" destOrd="0" parTransId="{D7CA92AD-ED6D-41CC-B4CE-B2ABFA6BF873}" sibTransId="{CB5ECCEF-0DF2-480E-B3C0-59A7AB8E5031}"/>
    <dgm:cxn modelId="{C84E6404-4A73-407C-B2AC-BB2E28E649F6}" type="presParOf" srcId="{B736CC7C-BE3C-4F7A-8697-10EDF42528CA}" destId="{B9921AF5-8695-4EE1-B020-500DF237D290}" srcOrd="0" destOrd="0" presId="urn:microsoft.com/office/officeart/2005/8/layout/pyramid2"/>
    <dgm:cxn modelId="{90AD2F32-F8E2-4824-A616-BFB5F5A2FEBC}" type="presParOf" srcId="{B736CC7C-BE3C-4F7A-8697-10EDF42528CA}" destId="{AB685B2F-4133-4C33-B565-FABF91BE2E9A}" srcOrd="1" destOrd="0" presId="urn:microsoft.com/office/officeart/2005/8/layout/pyramid2"/>
    <dgm:cxn modelId="{C2458FFE-AD9F-4E62-9AE0-24BB6D2FD257}" type="presParOf" srcId="{AB685B2F-4133-4C33-B565-FABF91BE2E9A}" destId="{925FA8E8-3A61-4F45-80FA-B14AC745F2D8}" srcOrd="0" destOrd="0" presId="urn:microsoft.com/office/officeart/2005/8/layout/pyramid2"/>
    <dgm:cxn modelId="{0E2CAE4C-6E92-48DD-B898-2EE86F65ED44}" type="presParOf" srcId="{AB685B2F-4133-4C33-B565-FABF91BE2E9A}" destId="{C70B2EC0-7342-4285-90B9-AE5D727343E7}" srcOrd="1" destOrd="0" presId="urn:microsoft.com/office/officeart/2005/8/layout/pyramid2"/>
    <dgm:cxn modelId="{88C83903-BFB1-47C9-8FD2-24C825FD03B2}" type="presParOf" srcId="{AB685B2F-4133-4C33-B565-FABF91BE2E9A}" destId="{5DACEC2A-475D-49C6-ADE9-57DD6E56B9A6}" srcOrd="2" destOrd="0" presId="urn:microsoft.com/office/officeart/2005/8/layout/pyramid2"/>
    <dgm:cxn modelId="{E2A482F3-7056-4D77-952E-68A6A562AB54}" type="presParOf" srcId="{AB685B2F-4133-4C33-B565-FABF91BE2E9A}" destId="{D064770E-A2E4-4F79-AF5D-9C816A61AD70}" srcOrd="3" destOrd="0" presId="urn:microsoft.com/office/officeart/2005/8/layout/pyramid2"/>
    <dgm:cxn modelId="{EB133EFC-2971-4FE7-82D6-B63B2E9A9235}" type="presParOf" srcId="{AB685B2F-4133-4C33-B565-FABF91BE2E9A}" destId="{2199F912-595E-4C72-AFEE-D1E3AEB48F3E}" srcOrd="4" destOrd="0" presId="urn:microsoft.com/office/officeart/2005/8/layout/pyramid2"/>
    <dgm:cxn modelId="{A7722984-FECA-4235-9750-C802984EAF25}" type="presParOf" srcId="{AB685B2F-4133-4C33-B565-FABF91BE2E9A}" destId="{9B0CC353-C27E-45AB-8124-59EADCEF626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AAEFD-59E7-46EB-B566-CA648B489869}">
      <dsp:nvSpPr>
        <dsp:cNvPr id="0" name=""/>
        <dsp:cNvSpPr/>
      </dsp:nvSpPr>
      <dsp:spPr>
        <a:xfrm>
          <a:off x="0" y="205920"/>
          <a:ext cx="8498543" cy="5778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5E055-56B0-405A-AF04-7EBEF94E66A3}">
      <dsp:nvSpPr>
        <dsp:cNvPr id="0" name=""/>
        <dsp:cNvSpPr/>
      </dsp:nvSpPr>
      <dsp:spPr>
        <a:xfrm>
          <a:off x="368688" y="22660"/>
          <a:ext cx="5948980" cy="6664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857" tIns="0" rIns="22485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Affiliation </a:t>
          </a:r>
          <a:r>
            <a:rPr lang="en-US" sz="3200" kern="1200" dirty="0">
              <a:solidFill>
                <a:schemeClr val="bg1"/>
              </a:solidFill>
            </a:rPr>
            <a:t>with bus owners </a:t>
          </a:r>
          <a:r>
            <a:rPr lang="en-US" sz="5300" kern="1200" dirty="0">
              <a:solidFill>
                <a:schemeClr val="bg1"/>
              </a:solidFill>
            </a:rPr>
            <a:t> </a:t>
          </a:r>
        </a:p>
      </dsp:txBody>
      <dsp:txXfrm>
        <a:off x="401219" y="55191"/>
        <a:ext cx="5883918" cy="601343"/>
      </dsp:txXfrm>
    </dsp:sp>
    <dsp:sp modelId="{B226AB32-0D05-4498-8FBE-F09FC846A0AC}">
      <dsp:nvSpPr>
        <dsp:cNvPr id="0" name=""/>
        <dsp:cNvSpPr/>
      </dsp:nvSpPr>
      <dsp:spPr>
        <a:xfrm>
          <a:off x="0" y="1488446"/>
          <a:ext cx="8498543" cy="9951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0205E-75FE-470C-8EEC-48E5AC610B0B}">
      <dsp:nvSpPr>
        <dsp:cNvPr id="0" name=""/>
        <dsp:cNvSpPr/>
      </dsp:nvSpPr>
      <dsp:spPr>
        <a:xfrm>
          <a:off x="1956364" y="1248658"/>
          <a:ext cx="5948980" cy="1004227"/>
        </a:xfrm>
        <a:prstGeom prst="roundRect">
          <a:avLst/>
        </a:prstGeom>
        <a:solidFill>
          <a:schemeClr val="accent4">
            <a:hueOff val="-494707"/>
            <a:satOff val="-2845"/>
            <a:lumOff val="-2255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857" tIns="0" rIns="224857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Deducting 2% from each transaction</a:t>
          </a:r>
        </a:p>
      </dsp:txBody>
      <dsp:txXfrm>
        <a:off x="2005386" y="1297680"/>
        <a:ext cx="5850936" cy="906183"/>
      </dsp:txXfrm>
    </dsp:sp>
    <dsp:sp modelId="{AE7990E5-4A8B-485C-8806-A7863E1379A1}">
      <dsp:nvSpPr>
        <dsp:cNvPr id="0" name=""/>
        <dsp:cNvSpPr/>
      </dsp:nvSpPr>
      <dsp:spPr>
        <a:xfrm>
          <a:off x="0" y="3362188"/>
          <a:ext cx="8498543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CF642-2C53-49A3-A43D-86926F5C5AF0}">
      <dsp:nvSpPr>
        <dsp:cNvPr id="0" name=""/>
        <dsp:cNvSpPr/>
      </dsp:nvSpPr>
      <dsp:spPr>
        <a:xfrm>
          <a:off x="512156" y="3002307"/>
          <a:ext cx="5948980" cy="1166280"/>
        </a:xfrm>
        <a:prstGeom prst="roundRect">
          <a:avLst/>
        </a:prstGeom>
        <a:solidFill>
          <a:schemeClr val="accent4">
            <a:hueOff val="-989414"/>
            <a:satOff val="-5690"/>
            <a:lumOff val="-4511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857" tIns="0" rIns="224857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Win – Win revenue model</a:t>
          </a:r>
        </a:p>
      </dsp:txBody>
      <dsp:txXfrm>
        <a:off x="569089" y="3059240"/>
        <a:ext cx="5835114" cy="1052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21AF5-8695-4EE1-B020-500DF237D290}">
      <dsp:nvSpPr>
        <dsp:cNvPr id="0" name=""/>
        <dsp:cNvSpPr/>
      </dsp:nvSpPr>
      <dsp:spPr>
        <a:xfrm>
          <a:off x="255921" y="0"/>
          <a:ext cx="4728384" cy="4728384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5FA8E8-3A61-4F45-80FA-B14AC745F2D8}">
      <dsp:nvSpPr>
        <dsp:cNvPr id="0" name=""/>
        <dsp:cNvSpPr/>
      </dsp:nvSpPr>
      <dsp:spPr>
        <a:xfrm>
          <a:off x="1104595" y="475378"/>
          <a:ext cx="6104485" cy="111929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Problem</a:t>
          </a:r>
          <a:r>
            <a:rPr lang="en-US" sz="2200" kern="1200" dirty="0"/>
            <a:t> : Terrible management system of local bus </a:t>
          </a:r>
        </a:p>
      </dsp:txBody>
      <dsp:txXfrm>
        <a:off x="1159235" y="530018"/>
        <a:ext cx="5995205" cy="1010017"/>
      </dsp:txXfrm>
    </dsp:sp>
    <dsp:sp modelId="{5DACEC2A-475D-49C6-ADE9-57DD6E56B9A6}">
      <dsp:nvSpPr>
        <dsp:cNvPr id="0" name=""/>
        <dsp:cNvSpPr/>
      </dsp:nvSpPr>
      <dsp:spPr>
        <a:xfrm>
          <a:off x="1072984" y="1734587"/>
          <a:ext cx="6167706" cy="111929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Solution</a:t>
          </a:r>
          <a:r>
            <a:rPr lang="en-US" sz="2100" kern="1200" dirty="0"/>
            <a:t> : A proper prepaid payment management system for solve the traffic related problems of local bus in one shot</a:t>
          </a:r>
        </a:p>
      </dsp:txBody>
      <dsp:txXfrm>
        <a:off x="1127624" y="1789227"/>
        <a:ext cx="6058426" cy="1010017"/>
      </dsp:txXfrm>
    </dsp:sp>
    <dsp:sp modelId="{2199F912-595E-4C72-AFEE-D1E3AEB48F3E}">
      <dsp:nvSpPr>
        <dsp:cNvPr id="0" name=""/>
        <dsp:cNvSpPr/>
      </dsp:nvSpPr>
      <dsp:spPr>
        <a:xfrm>
          <a:off x="1030279" y="2993796"/>
          <a:ext cx="6253117" cy="111929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Impact</a:t>
          </a:r>
          <a:r>
            <a:rPr lang="en-US" sz="2100" kern="1200" dirty="0"/>
            <a:t> : Generate a new business model and ensure the mobility of each local bus in roads </a:t>
          </a:r>
        </a:p>
      </dsp:txBody>
      <dsp:txXfrm>
        <a:off x="1084919" y="3048436"/>
        <a:ext cx="6143837" cy="1010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6F4E5-D4B6-4F3E-8770-1D75A45C1B1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4FE5E-F195-4129-B964-0FE886D8C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5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8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71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6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24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84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2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4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9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6CECF46-625F-4E47-A877-32AEEA84CFFE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9DDE34-E7E1-4812-81C8-E0669005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A4033-FB66-4A64-9182-97D0DA801B7B}"/>
              </a:ext>
            </a:extLst>
          </p:cNvPr>
          <p:cNvSpPr txBox="1"/>
          <p:nvPr/>
        </p:nvSpPr>
        <p:spPr>
          <a:xfrm>
            <a:off x="1264024" y="1506071"/>
            <a:ext cx="95922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                  Team Details </a:t>
            </a:r>
          </a:p>
          <a:p>
            <a:endParaRPr lang="en-US" dirty="0"/>
          </a:p>
          <a:p>
            <a:r>
              <a:rPr lang="en-US" dirty="0"/>
              <a:t>                                                   </a:t>
            </a:r>
            <a:r>
              <a:rPr lang="en-US" sz="3200" dirty="0"/>
              <a:t>“Team </a:t>
            </a:r>
            <a:r>
              <a:rPr lang="en-US" sz="3200" dirty="0" err="1"/>
              <a:t>Oyomoy</a:t>
            </a:r>
            <a:r>
              <a:rPr lang="en-US" sz="3200" dirty="0"/>
              <a:t>”</a:t>
            </a:r>
          </a:p>
          <a:p>
            <a:endParaRPr lang="en-US" dirty="0"/>
          </a:p>
          <a:p>
            <a:r>
              <a:rPr lang="en-US" dirty="0">
                <a:latin typeface="Bell MT" panose="02020503060305020303" pitchFamily="18" charset="0"/>
              </a:rPr>
              <a:t>                                                                                                   University of Dhaka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Member information: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Team leader : Jubair Hasan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Member 1 : </a:t>
            </a:r>
            <a:r>
              <a:rPr lang="en-US" dirty="0" err="1"/>
              <a:t>Eshrat</a:t>
            </a:r>
            <a:r>
              <a:rPr lang="en-US" dirty="0"/>
              <a:t> Jahan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Member 2: </a:t>
            </a:r>
            <a:r>
              <a:rPr lang="en-US" dirty="0" err="1"/>
              <a:t>Mahfuz</a:t>
            </a:r>
            <a:r>
              <a:rPr lang="en-US" dirty="0"/>
              <a:t> </a:t>
            </a:r>
            <a:r>
              <a:rPr lang="en-US" dirty="0" err="1"/>
              <a:t>Sarker</a:t>
            </a:r>
            <a:r>
              <a:rPr lang="en-US" dirty="0"/>
              <a:t> </a:t>
            </a:r>
            <a:r>
              <a:rPr lang="en-US" dirty="0" err="1"/>
              <a:t>Shykot</a:t>
            </a:r>
            <a:endParaRPr lang="en-US" dirty="0"/>
          </a:p>
          <a:p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BE669EA-9C7E-4A3F-AE9C-2686BD207A40}"/>
              </a:ext>
            </a:extLst>
          </p:cNvPr>
          <p:cNvSpPr/>
          <p:nvPr/>
        </p:nvSpPr>
        <p:spPr>
          <a:xfrm>
            <a:off x="1201271" y="4195482"/>
            <a:ext cx="4078941" cy="95025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1B700-16E8-4F99-8D0A-60C2FB288FDB}"/>
              </a:ext>
            </a:extLst>
          </p:cNvPr>
          <p:cNvSpPr txBox="1"/>
          <p:nvPr/>
        </p:nvSpPr>
        <p:spPr>
          <a:xfrm>
            <a:off x="3074895" y="54905"/>
            <a:ext cx="7261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2">
                    <a:lumMod val="50000"/>
                  </a:schemeClr>
                </a:solidFill>
              </a:rPr>
              <a:t>HackNSU</a:t>
            </a:r>
            <a:r>
              <a:rPr lang="en-US" sz="6000" dirty="0">
                <a:solidFill>
                  <a:schemeClr val="bg2">
                    <a:lumMod val="50000"/>
                  </a:schemeClr>
                </a:solidFill>
              </a:rPr>
              <a:t> Season 4 </a:t>
            </a:r>
          </a:p>
        </p:txBody>
      </p:sp>
    </p:spTree>
    <p:extLst>
      <p:ext uri="{BB962C8B-B14F-4D97-AF65-F5344CB8AC3E}">
        <p14:creationId xmlns:p14="http://schemas.microsoft.com/office/powerpoint/2010/main" val="70132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221FF3-7C31-43AD-B375-EF8042DE6067}"/>
              </a:ext>
            </a:extLst>
          </p:cNvPr>
          <p:cNvSpPr txBox="1"/>
          <p:nvPr/>
        </p:nvSpPr>
        <p:spPr>
          <a:xfrm>
            <a:off x="2061883" y="782778"/>
            <a:ext cx="561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Estimated revenue calculation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B182B16-5ED4-48E2-8730-3FEE4EAA5949}"/>
              </a:ext>
            </a:extLst>
          </p:cNvPr>
          <p:cNvSpPr/>
          <p:nvPr/>
        </p:nvSpPr>
        <p:spPr>
          <a:xfrm>
            <a:off x="1676400" y="147918"/>
            <a:ext cx="6705600" cy="179294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BCB7F-F657-4EA8-912F-C2F45E3CE5B5}"/>
              </a:ext>
            </a:extLst>
          </p:cNvPr>
          <p:cNvSpPr txBox="1"/>
          <p:nvPr/>
        </p:nvSpPr>
        <p:spPr>
          <a:xfrm>
            <a:off x="1676400" y="2034988"/>
            <a:ext cx="658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Number of local buses : 2500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334D1-A37E-4DE6-B908-07A85A2F3391}"/>
              </a:ext>
            </a:extLst>
          </p:cNvPr>
          <p:cNvSpPr txBox="1"/>
          <p:nvPr/>
        </p:nvSpPr>
        <p:spPr>
          <a:xfrm>
            <a:off x="1676400" y="2516485"/>
            <a:ext cx="80592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Average seat per bus : 50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Number of trips in a day : 6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Number of possible transactions : 6*50*2500 = 750000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Average </a:t>
            </a:r>
            <a:r>
              <a:rPr lang="en-US" dirty="0" err="1"/>
              <a:t>tk</a:t>
            </a:r>
            <a:r>
              <a:rPr lang="en-US" dirty="0"/>
              <a:t> per transaction : 15 </a:t>
            </a:r>
            <a:r>
              <a:rPr lang="en-US" dirty="0" err="1"/>
              <a:t>tk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Total money received : 15* 750000 = 1,12,50000 per day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Profit Margin : 1,12,50000*2% = 225000 per day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Per Year Revenue : 8,21,25,000 </a:t>
            </a:r>
            <a:r>
              <a:rPr lang="en-US" dirty="0" err="1"/>
              <a:t>tk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8B16A0-D334-4786-A5DC-FA537CDAEFB6}"/>
              </a:ext>
            </a:extLst>
          </p:cNvPr>
          <p:cNvSpPr txBox="1"/>
          <p:nvPr/>
        </p:nvSpPr>
        <p:spPr>
          <a:xfrm>
            <a:off x="1676401" y="609600"/>
            <a:ext cx="602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Marketing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F68B6-4A9D-44B4-9D11-3E1A79B42BAA}"/>
              </a:ext>
            </a:extLst>
          </p:cNvPr>
          <p:cNvSpPr txBox="1"/>
          <p:nvPr/>
        </p:nvSpPr>
        <p:spPr>
          <a:xfrm>
            <a:off x="546847" y="1559859"/>
            <a:ext cx="116451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Propose win-win business model to owners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campaign and </a:t>
            </a:r>
            <a:r>
              <a:rPr lang="en-US" dirty="0" err="1"/>
              <a:t>tvc</a:t>
            </a:r>
            <a:r>
              <a:rPr lang="en-US" dirty="0"/>
              <a:t> for the mass audience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Assuring comfort to passengers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Collaborating with mobile banking companies for massive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Hasslefree</a:t>
            </a:r>
            <a:r>
              <a:rPr lang="en-US" dirty="0"/>
              <a:t> payment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Giving advantages to travel in local bus in case of cash emergencies ( Emergency Loan 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fear of stealing moneybag in local bus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0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289758-CE77-4224-8DB7-01A883138C3B}"/>
              </a:ext>
            </a:extLst>
          </p:cNvPr>
          <p:cNvSpPr txBox="1"/>
          <p:nvPr/>
        </p:nvSpPr>
        <p:spPr>
          <a:xfrm>
            <a:off x="4240306" y="331694"/>
            <a:ext cx="4365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US" sz="6000" dirty="0"/>
          </a:p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42EA3ED-326C-45D2-B438-2E1A0E8E33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383338"/>
              </p:ext>
            </p:extLst>
          </p:nvPr>
        </p:nvGraphicFramePr>
        <p:xfrm>
          <a:off x="0" y="1714003"/>
          <a:ext cx="7539318" cy="472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DA00AA0-8AD0-4F3C-BA25-6855FE5D0BF1}"/>
              </a:ext>
            </a:extLst>
          </p:cNvPr>
          <p:cNvSpPr/>
          <p:nvPr/>
        </p:nvSpPr>
        <p:spPr>
          <a:xfrm>
            <a:off x="1730188" y="415613"/>
            <a:ext cx="555811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307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D202EA-9A45-4C77-BDC0-35020B8DB77B}"/>
              </a:ext>
            </a:extLst>
          </p:cNvPr>
          <p:cNvSpPr/>
          <p:nvPr/>
        </p:nvSpPr>
        <p:spPr>
          <a:xfrm>
            <a:off x="2232212" y="2411506"/>
            <a:ext cx="785308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 for Your Valuable Time</a:t>
            </a:r>
          </a:p>
        </p:txBody>
      </p:sp>
    </p:spTree>
    <p:extLst>
      <p:ext uri="{BB962C8B-B14F-4D97-AF65-F5344CB8AC3E}">
        <p14:creationId xmlns:p14="http://schemas.microsoft.com/office/powerpoint/2010/main" val="21004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661341-3B04-4E9E-BE59-F1AAB6BFBFA0}"/>
              </a:ext>
            </a:extLst>
          </p:cNvPr>
          <p:cNvSpPr txBox="1"/>
          <p:nvPr/>
        </p:nvSpPr>
        <p:spPr>
          <a:xfrm>
            <a:off x="466166" y="1281954"/>
            <a:ext cx="6992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atin typeface="Algerian" panose="04020705040A02060702" pitchFamily="82" charset="0"/>
              </a:rPr>
              <a:t>Selected Scope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08B72-B525-4498-898E-3FD723605931}"/>
              </a:ext>
            </a:extLst>
          </p:cNvPr>
          <p:cNvSpPr/>
          <p:nvPr/>
        </p:nvSpPr>
        <p:spPr>
          <a:xfrm>
            <a:off x="654424" y="3030071"/>
            <a:ext cx="10699377" cy="18736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Transport Efficiency in Bangladesh - Transport issues, payment, and booking have to be smooth, and payment rollback must be met</a:t>
            </a:r>
          </a:p>
        </p:txBody>
      </p:sp>
    </p:spTree>
    <p:extLst>
      <p:ext uri="{BB962C8B-B14F-4D97-AF65-F5344CB8AC3E}">
        <p14:creationId xmlns:p14="http://schemas.microsoft.com/office/powerpoint/2010/main" val="8569775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0F5636-5234-4140-AD66-55B8C90E14BA}"/>
              </a:ext>
            </a:extLst>
          </p:cNvPr>
          <p:cNvSpPr/>
          <p:nvPr/>
        </p:nvSpPr>
        <p:spPr>
          <a:xfrm>
            <a:off x="2079811" y="3325905"/>
            <a:ext cx="2402529" cy="616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PROBLEMS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9446DB-EA51-4704-B65E-4A51C1BE856A}"/>
              </a:ext>
            </a:extLst>
          </p:cNvPr>
          <p:cNvSpPr/>
          <p:nvPr/>
        </p:nvSpPr>
        <p:spPr>
          <a:xfrm>
            <a:off x="6320118" y="2113429"/>
            <a:ext cx="1837764" cy="546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Traffic Jam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25BD0-A371-4A19-BF52-474A9FF38EF9}"/>
              </a:ext>
            </a:extLst>
          </p:cNvPr>
          <p:cNvSpPr/>
          <p:nvPr/>
        </p:nvSpPr>
        <p:spPr>
          <a:xfrm>
            <a:off x="6320117" y="3395384"/>
            <a:ext cx="2644585" cy="546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Mismanagement In the Payment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EDAD7-7C3D-4EC7-B243-939BF9978D4A}"/>
              </a:ext>
            </a:extLst>
          </p:cNvPr>
          <p:cNvSpPr/>
          <p:nvPr/>
        </p:nvSpPr>
        <p:spPr>
          <a:xfrm>
            <a:off x="6320118" y="4693025"/>
            <a:ext cx="1837764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Amiss Money Distribution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82789C-E2E6-431C-B7A2-888B808F3C86}"/>
              </a:ext>
            </a:extLst>
          </p:cNvPr>
          <p:cNvSpPr/>
          <p:nvPr/>
        </p:nvSpPr>
        <p:spPr>
          <a:xfrm>
            <a:off x="6320118" y="5927912"/>
            <a:ext cx="1837759" cy="56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Road Accidents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1DB8E0-27D6-4BEE-B3AB-B14F4745B482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4482340" y="3634068"/>
            <a:ext cx="1837777" cy="34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B44993-E3E8-401A-B850-652FD13EC3E1}"/>
              </a:ext>
            </a:extLst>
          </p:cNvPr>
          <p:cNvCxnSpPr>
            <a:cxnSpLocks/>
          </p:cNvCxnSpPr>
          <p:nvPr/>
        </p:nvCxnSpPr>
        <p:spPr>
          <a:xfrm>
            <a:off x="5082987" y="1120588"/>
            <a:ext cx="1" cy="504937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23DD9A-7C90-47D3-B9A3-0C3812054780}"/>
              </a:ext>
            </a:extLst>
          </p:cNvPr>
          <p:cNvCxnSpPr>
            <a:cxnSpLocks/>
          </p:cNvCxnSpPr>
          <p:nvPr/>
        </p:nvCxnSpPr>
        <p:spPr>
          <a:xfrm>
            <a:off x="5082987" y="1120588"/>
            <a:ext cx="12371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1B0A3C-0110-465A-9E11-577B2C9E59C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82987" y="2386853"/>
            <a:ext cx="1237131" cy="6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486CD3-76AB-400E-B675-60D9B124083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082987" y="4935072"/>
            <a:ext cx="123713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6F1578-5F55-41F8-86EF-EAF67196106A}"/>
              </a:ext>
            </a:extLst>
          </p:cNvPr>
          <p:cNvCxnSpPr>
            <a:cxnSpLocks/>
          </p:cNvCxnSpPr>
          <p:nvPr/>
        </p:nvCxnSpPr>
        <p:spPr>
          <a:xfrm flipV="1">
            <a:off x="5082987" y="6189010"/>
            <a:ext cx="1237130" cy="1232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AF91D9B-5FC4-4D57-866D-5BA0BB0C9923}"/>
              </a:ext>
            </a:extLst>
          </p:cNvPr>
          <p:cNvSpPr/>
          <p:nvPr/>
        </p:nvSpPr>
        <p:spPr>
          <a:xfrm>
            <a:off x="6320118" y="831479"/>
            <a:ext cx="1837764" cy="546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 Fare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5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EF9915-0613-45F0-A4C1-77A81C674867}"/>
              </a:ext>
            </a:extLst>
          </p:cNvPr>
          <p:cNvSpPr txBox="1"/>
          <p:nvPr/>
        </p:nvSpPr>
        <p:spPr>
          <a:xfrm>
            <a:off x="1703293" y="645458"/>
            <a:ext cx="61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Key reasons for the problems: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922ED7-7952-45CD-956D-F6D5189D4239}"/>
              </a:ext>
            </a:extLst>
          </p:cNvPr>
          <p:cNvSpPr/>
          <p:nvPr/>
        </p:nvSpPr>
        <p:spPr>
          <a:xfrm>
            <a:off x="1219201" y="1604680"/>
            <a:ext cx="4428564" cy="9502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Evil motive of making money from the standing passengers by bus helpers and drivers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00ABA7-3838-42D2-B5AA-8D062E944E2D}"/>
              </a:ext>
            </a:extLst>
          </p:cNvPr>
          <p:cNvSpPr/>
          <p:nvPr/>
        </p:nvSpPr>
        <p:spPr>
          <a:xfrm>
            <a:off x="7064188" y="5251077"/>
            <a:ext cx="4105835" cy="8113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Overboarding</a:t>
            </a:r>
            <a:r>
              <a:rPr lang="en-US" dirty="0">
                <a:solidFill>
                  <a:schemeClr val="tx1"/>
                </a:solidFill>
              </a:rPr>
              <a:t> extra passengers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CAF98C-F7F5-49DD-946C-22E5630367B5}"/>
              </a:ext>
            </a:extLst>
          </p:cNvPr>
          <p:cNvSpPr/>
          <p:nvPr/>
        </p:nvSpPr>
        <p:spPr>
          <a:xfrm>
            <a:off x="7037295" y="1667434"/>
            <a:ext cx="4132729" cy="8875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Stands on the road and occupying almost two thirds of the roads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9F5E37-73EC-4327-AB15-00BF66DA0B69}"/>
              </a:ext>
            </a:extLst>
          </p:cNvPr>
          <p:cNvSpPr/>
          <p:nvPr/>
        </p:nvSpPr>
        <p:spPr>
          <a:xfrm>
            <a:off x="7064189" y="3429000"/>
            <a:ext cx="4105835" cy="8113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Taking High Fare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68DEF4-0689-4E3E-9BFC-8E0B865DC2EC}"/>
              </a:ext>
            </a:extLst>
          </p:cNvPr>
          <p:cNvSpPr/>
          <p:nvPr/>
        </p:nvSpPr>
        <p:spPr>
          <a:xfrm>
            <a:off x="1219201" y="3429000"/>
            <a:ext cx="4428564" cy="8113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Speeding up recklessly for more round trips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DEAE0-58AC-4BE9-985F-96ED8F811122}"/>
              </a:ext>
            </a:extLst>
          </p:cNvPr>
          <p:cNvSpPr/>
          <p:nvPr/>
        </p:nvSpPr>
        <p:spPr>
          <a:xfrm>
            <a:off x="1219201" y="5114366"/>
            <a:ext cx="4428564" cy="1086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anose="04020705040A02060702" pitchFamily="82" charset="0"/>
              </a:rPr>
              <a:t>Disaster in traffic management!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7FBEE9-6D64-472E-A69E-78AF4F862457}"/>
              </a:ext>
            </a:extLst>
          </p:cNvPr>
          <p:cNvCxnSpPr>
            <a:stCxn id="6" idx="3"/>
          </p:cNvCxnSpPr>
          <p:nvPr/>
        </p:nvCxnSpPr>
        <p:spPr>
          <a:xfrm>
            <a:off x="5647765" y="2079810"/>
            <a:ext cx="13178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E4D07A-ECFB-4774-920E-AE5356CBCFBE}"/>
              </a:ext>
            </a:extLst>
          </p:cNvPr>
          <p:cNvCxnSpPr>
            <a:stCxn id="8" idx="2"/>
          </p:cNvCxnSpPr>
          <p:nvPr/>
        </p:nvCxnSpPr>
        <p:spPr>
          <a:xfrm>
            <a:off x="9103660" y="2554940"/>
            <a:ext cx="13445" cy="806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85E8E7-323F-488E-BB4C-2F926CF0CF15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103659" y="4240306"/>
            <a:ext cx="13448" cy="874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27BE93-6C8C-4A82-909B-CC2C7FC4E281}"/>
              </a:ext>
            </a:extLst>
          </p:cNvPr>
          <p:cNvCxnSpPr>
            <a:stCxn id="7" idx="1"/>
            <a:endCxn id="14" idx="3"/>
          </p:cNvCxnSpPr>
          <p:nvPr/>
        </p:nvCxnSpPr>
        <p:spPr>
          <a:xfrm flipH="1">
            <a:off x="5647765" y="5656730"/>
            <a:ext cx="1416423" cy="1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72E4F-8D55-4827-A5C6-52A1CF7F1D1C}"/>
              </a:ext>
            </a:extLst>
          </p:cNvPr>
          <p:cNvCxnSpPr>
            <a:stCxn id="6" idx="2"/>
          </p:cNvCxnSpPr>
          <p:nvPr/>
        </p:nvCxnSpPr>
        <p:spPr>
          <a:xfrm>
            <a:off x="3433483" y="2554940"/>
            <a:ext cx="0" cy="806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EFBDE6-D8D7-4964-BA88-A848C5E0947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433483" y="4240306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7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2EC4F8-2560-41AC-8A65-D3F1BD3A42BA}"/>
              </a:ext>
            </a:extLst>
          </p:cNvPr>
          <p:cNvSpPr txBox="1"/>
          <p:nvPr/>
        </p:nvSpPr>
        <p:spPr>
          <a:xfrm>
            <a:off x="3724835" y="523274"/>
            <a:ext cx="4787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     Solution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206AD-B033-4181-9A09-E7AE351F72D5}"/>
              </a:ext>
            </a:extLst>
          </p:cNvPr>
          <p:cNvSpPr txBox="1"/>
          <p:nvPr/>
        </p:nvSpPr>
        <p:spPr>
          <a:xfrm>
            <a:off x="2958353" y="3560366"/>
            <a:ext cx="758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</a:t>
            </a:r>
            <a:r>
              <a:rPr lang="en-US" sz="3200" dirty="0"/>
              <a:t>Prepaid Management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32E9D3-4DB2-4DF4-B64D-39D85202E2AB}"/>
              </a:ext>
            </a:extLst>
          </p:cNvPr>
          <p:cNvSpPr/>
          <p:nvPr/>
        </p:nvSpPr>
        <p:spPr>
          <a:xfrm>
            <a:off x="1739153" y="5882225"/>
            <a:ext cx="3048000" cy="466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7A6B86-9D64-4A03-A68E-79D1E56CF51F}"/>
              </a:ext>
            </a:extLst>
          </p:cNvPr>
          <p:cNvSpPr/>
          <p:nvPr/>
        </p:nvSpPr>
        <p:spPr>
          <a:xfrm>
            <a:off x="1739153" y="5514672"/>
            <a:ext cx="2689411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Personal Account Creation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0A4B5E-EB85-471C-AD7B-29D7A7262FA0}"/>
              </a:ext>
            </a:extLst>
          </p:cNvPr>
          <p:cNvSpPr/>
          <p:nvPr/>
        </p:nvSpPr>
        <p:spPr>
          <a:xfrm>
            <a:off x="7897905" y="5514672"/>
            <a:ext cx="2689411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Fingerprint System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A0373E-1CEF-4051-9066-33ABEF34D93C}"/>
              </a:ext>
            </a:extLst>
          </p:cNvPr>
          <p:cNvCxnSpPr>
            <a:cxnSpLocks/>
          </p:cNvCxnSpPr>
          <p:nvPr/>
        </p:nvCxnSpPr>
        <p:spPr>
          <a:xfrm>
            <a:off x="6329082" y="4259613"/>
            <a:ext cx="0" cy="502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67DFDF-EFF0-40B5-8387-F0BB7660A677}"/>
              </a:ext>
            </a:extLst>
          </p:cNvPr>
          <p:cNvCxnSpPr/>
          <p:nvPr/>
        </p:nvCxnSpPr>
        <p:spPr>
          <a:xfrm>
            <a:off x="2958353" y="4761636"/>
            <a:ext cx="640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B1D060-BB6E-4F81-8DF1-3747264E44E2}"/>
              </a:ext>
            </a:extLst>
          </p:cNvPr>
          <p:cNvCxnSpPr>
            <a:cxnSpLocks/>
          </p:cNvCxnSpPr>
          <p:nvPr/>
        </p:nvCxnSpPr>
        <p:spPr>
          <a:xfrm>
            <a:off x="2958353" y="4761636"/>
            <a:ext cx="0" cy="753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BDB0A9-E56E-4137-B373-5240788DE954}"/>
              </a:ext>
            </a:extLst>
          </p:cNvPr>
          <p:cNvCxnSpPr>
            <a:cxnSpLocks/>
          </p:cNvCxnSpPr>
          <p:nvPr/>
        </p:nvCxnSpPr>
        <p:spPr>
          <a:xfrm>
            <a:off x="9359153" y="4761636"/>
            <a:ext cx="0" cy="744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9AE62C5-693B-46E0-85FF-9D4EB8BEF8E4}"/>
              </a:ext>
            </a:extLst>
          </p:cNvPr>
          <p:cNvSpPr/>
          <p:nvPr/>
        </p:nvSpPr>
        <p:spPr>
          <a:xfrm>
            <a:off x="1532964" y="1801906"/>
            <a:ext cx="9386045" cy="1627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 are trying to implement a prepaid management system to eradicate the mismanagements of local bus transport system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C4E1A45-56B2-4B30-9967-1567BA0EE5EB}"/>
              </a:ext>
            </a:extLst>
          </p:cNvPr>
          <p:cNvSpPr/>
          <p:nvPr/>
        </p:nvSpPr>
        <p:spPr>
          <a:xfrm>
            <a:off x="3724835" y="533013"/>
            <a:ext cx="4742330" cy="8114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321BB5-97EC-40AD-9FD9-4B5FAED84895}"/>
              </a:ext>
            </a:extLst>
          </p:cNvPr>
          <p:cNvSpPr/>
          <p:nvPr/>
        </p:nvSpPr>
        <p:spPr>
          <a:xfrm>
            <a:off x="4706473" y="3303494"/>
            <a:ext cx="1577788" cy="555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&amp;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9913F-8947-43DD-AEB4-520B567E8CAD}"/>
              </a:ext>
            </a:extLst>
          </p:cNvPr>
          <p:cNvSpPr/>
          <p:nvPr/>
        </p:nvSpPr>
        <p:spPr>
          <a:xfrm>
            <a:off x="7458635" y="3303494"/>
            <a:ext cx="1425389" cy="555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Tk calculated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FB4E1B-F13E-484F-B1F9-B44F0A22D13D}"/>
              </a:ext>
            </a:extLst>
          </p:cNvPr>
          <p:cNvSpPr/>
          <p:nvPr/>
        </p:nvSpPr>
        <p:spPr>
          <a:xfrm>
            <a:off x="10219765" y="5244353"/>
            <a:ext cx="1246095" cy="555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Green Light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DB6F3F-3AB2-4C24-AE36-4CD70517349F}"/>
              </a:ext>
            </a:extLst>
          </p:cNvPr>
          <p:cNvSpPr/>
          <p:nvPr/>
        </p:nvSpPr>
        <p:spPr>
          <a:xfrm>
            <a:off x="4706473" y="5244353"/>
            <a:ext cx="1577788" cy="555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Fingerprint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077BB-2B9F-442B-85BF-25F56A090FEF}"/>
              </a:ext>
            </a:extLst>
          </p:cNvPr>
          <p:cNvSpPr/>
          <p:nvPr/>
        </p:nvSpPr>
        <p:spPr>
          <a:xfrm>
            <a:off x="7458635" y="5244353"/>
            <a:ext cx="1425389" cy="555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Fingerprint 2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EC5FE3-673A-4192-AE0A-931F49DB05C0}"/>
              </a:ext>
            </a:extLst>
          </p:cNvPr>
          <p:cNvSpPr/>
          <p:nvPr/>
        </p:nvSpPr>
        <p:spPr>
          <a:xfrm>
            <a:off x="10067365" y="3303494"/>
            <a:ext cx="1550897" cy="555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Payment &amp;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Confirmation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200D1E-5F64-4C0C-A983-22E4E425B67C}"/>
              </a:ext>
            </a:extLst>
          </p:cNvPr>
          <p:cNvSpPr/>
          <p:nvPr/>
        </p:nvSpPr>
        <p:spPr>
          <a:xfrm>
            <a:off x="1201271" y="3303495"/>
            <a:ext cx="1443317" cy="55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Prepaid Money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5534F1-43C5-4CFE-9401-C05779411D61}"/>
              </a:ext>
            </a:extLst>
          </p:cNvPr>
          <p:cNvSpPr/>
          <p:nvPr/>
        </p:nvSpPr>
        <p:spPr>
          <a:xfrm>
            <a:off x="2644588" y="2148169"/>
            <a:ext cx="762000" cy="681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Bkash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D25863-9162-4494-B31E-E8823E932B6C}"/>
              </a:ext>
            </a:extLst>
          </p:cNvPr>
          <p:cNvSpPr/>
          <p:nvPr/>
        </p:nvSpPr>
        <p:spPr>
          <a:xfrm>
            <a:off x="403412" y="4333315"/>
            <a:ext cx="797858" cy="681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Nagad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ED92F5-065F-4F5D-9074-55178A8B2FA3}"/>
              </a:ext>
            </a:extLst>
          </p:cNvPr>
          <p:cNvSpPr/>
          <p:nvPr/>
        </p:nvSpPr>
        <p:spPr>
          <a:xfrm>
            <a:off x="2636183" y="4333314"/>
            <a:ext cx="797859" cy="681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Money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card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ED910C-2436-407B-99FF-720F8B3FF477}"/>
              </a:ext>
            </a:extLst>
          </p:cNvPr>
          <p:cNvSpPr/>
          <p:nvPr/>
        </p:nvSpPr>
        <p:spPr>
          <a:xfrm>
            <a:off x="403412" y="2148169"/>
            <a:ext cx="797859" cy="681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C/D </a:t>
            </a:r>
            <a:r>
              <a:rPr lang="en-US" sz="900" dirty="0">
                <a:solidFill>
                  <a:schemeClr val="tx1"/>
                </a:solidFill>
              </a:rPr>
              <a:t>card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029572-A104-4DD6-A83D-556472A08A6B}"/>
              </a:ext>
            </a:extLst>
          </p:cNvPr>
          <p:cNvCxnSpPr>
            <a:stCxn id="16" idx="5"/>
          </p:cNvCxnSpPr>
          <p:nvPr/>
        </p:nvCxnSpPr>
        <p:spPr>
          <a:xfrm>
            <a:off x="1084427" y="2729710"/>
            <a:ext cx="457502" cy="573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8DC7E7-146B-435C-BE4E-EACC9C68D4E5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250142" y="2729710"/>
            <a:ext cx="506038" cy="573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8E7D3D-8049-42B2-8D5B-192F4AD7FB57}"/>
              </a:ext>
            </a:extLst>
          </p:cNvPr>
          <p:cNvCxnSpPr>
            <a:stCxn id="13" idx="7"/>
          </p:cNvCxnSpPr>
          <p:nvPr/>
        </p:nvCxnSpPr>
        <p:spPr>
          <a:xfrm flipV="1">
            <a:off x="1084426" y="3859306"/>
            <a:ext cx="457503" cy="573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1FBFB3-8B8A-419C-8266-FA542D9733FA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2214842" y="3859305"/>
            <a:ext cx="538185" cy="573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3A8601-82A3-49AC-A758-A1BD004E2772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6284261" y="3581400"/>
            <a:ext cx="11743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9285A1-70D9-417C-8876-C6F41EB57D1F}"/>
              </a:ext>
            </a:extLst>
          </p:cNvPr>
          <p:cNvCxnSpPr>
            <a:stCxn id="10" idx="3"/>
            <a:endCxn id="2" idx="1"/>
          </p:cNvCxnSpPr>
          <p:nvPr/>
        </p:nvCxnSpPr>
        <p:spPr>
          <a:xfrm flipV="1">
            <a:off x="2644588" y="3581400"/>
            <a:ext cx="20618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0EE72F-9578-4F52-8863-B7D11816CA64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884024" y="3581400"/>
            <a:ext cx="11833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30FEBC-AA70-48FF-8041-3A48732C0A20}"/>
              </a:ext>
            </a:extLst>
          </p:cNvPr>
          <p:cNvCxnSpPr>
            <a:stCxn id="7" idx="0"/>
            <a:endCxn id="2" idx="2"/>
          </p:cNvCxnSpPr>
          <p:nvPr/>
        </p:nvCxnSpPr>
        <p:spPr>
          <a:xfrm flipV="1">
            <a:off x="5495367" y="3859306"/>
            <a:ext cx="0" cy="1385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79D906-93D2-4DA2-825E-77D053EE7BC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284261" y="5522259"/>
            <a:ext cx="11743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28F7F-4CE4-4FB5-9C14-77DFC2F713C2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8884024" y="5522259"/>
            <a:ext cx="13357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29592A6-EAE0-442B-B516-7109A4738EB3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8171330" y="3859306"/>
            <a:ext cx="0" cy="1385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5B114D-6EC2-42B9-BAB6-93F296B91F8B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10842813" y="3859306"/>
            <a:ext cx="1" cy="1385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1E158E2-ED37-4131-97E4-3A73CB95B2F8}"/>
              </a:ext>
            </a:extLst>
          </p:cNvPr>
          <p:cNvSpPr/>
          <p:nvPr/>
        </p:nvSpPr>
        <p:spPr>
          <a:xfrm>
            <a:off x="7458635" y="1219200"/>
            <a:ext cx="1425389" cy="555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Creation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43D0484-E1E8-4E55-B7B3-102D16F62C15}"/>
              </a:ext>
            </a:extLst>
          </p:cNvPr>
          <p:cNvSpPr/>
          <p:nvPr/>
        </p:nvSpPr>
        <p:spPr>
          <a:xfrm>
            <a:off x="9578786" y="198345"/>
            <a:ext cx="959224" cy="656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Mobile</a:t>
            </a:r>
            <a:r>
              <a:rPr lang="en-US" sz="1200" dirty="0" err="1">
                <a:solidFill>
                  <a:schemeClr val="tx1"/>
                </a:solidFill>
              </a:rPr>
              <a:t>App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93BD4EC-69E0-4307-9846-991C337EE8E6}"/>
              </a:ext>
            </a:extLst>
          </p:cNvPr>
          <p:cNvSpPr/>
          <p:nvPr/>
        </p:nvSpPr>
        <p:spPr>
          <a:xfrm>
            <a:off x="9578786" y="1219200"/>
            <a:ext cx="959224" cy="5557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Website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A903B81-4FB7-4281-A23F-C87E20DFC827}"/>
              </a:ext>
            </a:extLst>
          </p:cNvPr>
          <p:cNvSpPr/>
          <p:nvPr/>
        </p:nvSpPr>
        <p:spPr>
          <a:xfrm>
            <a:off x="7747746" y="146238"/>
            <a:ext cx="1004047" cy="617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Physical </a:t>
            </a:r>
            <a:r>
              <a:rPr lang="en-US" sz="1100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672BAB4-408B-4E34-A35B-DFB4E5A9D13C}"/>
              </a:ext>
            </a:extLst>
          </p:cNvPr>
          <p:cNvSpPr/>
          <p:nvPr/>
        </p:nvSpPr>
        <p:spPr>
          <a:xfrm>
            <a:off x="9650504" y="2139187"/>
            <a:ext cx="887506" cy="555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Dialing pin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DD67E25-1D82-4E2C-A81F-48A20A6E347D}"/>
              </a:ext>
            </a:extLst>
          </p:cNvPr>
          <p:cNvCxnSpPr>
            <a:stCxn id="52" idx="4"/>
            <a:endCxn id="49" idx="0"/>
          </p:cNvCxnSpPr>
          <p:nvPr/>
        </p:nvCxnSpPr>
        <p:spPr>
          <a:xfrm flipH="1">
            <a:off x="8171330" y="763680"/>
            <a:ext cx="78440" cy="455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8753CC9-8103-47B4-9B24-29540A1CE9AD}"/>
              </a:ext>
            </a:extLst>
          </p:cNvPr>
          <p:cNvCxnSpPr>
            <a:stCxn id="50" idx="3"/>
          </p:cNvCxnSpPr>
          <p:nvPr/>
        </p:nvCxnSpPr>
        <p:spPr>
          <a:xfrm flipH="1">
            <a:off x="8884024" y="758842"/>
            <a:ext cx="835237" cy="469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4B0666E-8EFE-4852-A20D-DB58D635E2B2}"/>
              </a:ext>
            </a:extLst>
          </p:cNvPr>
          <p:cNvCxnSpPr>
            <a:stCxn id="51" idx="2"/>
            <a:endCxn id="49" idx="3"/>
          </p:cNvCxnSpPr>
          <p:nvPr/>
        </p:nvCxnSpPr>
        <p:spPr>
          <a:xfrm flipH="1">
            <a:off x="8884024" y="1497098"/>
            <a:ext cx="694762" cy="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2C53267-4CE1-4366-B6FB-CFA386194464}"/>
              </a:ext>
            </a:extLst>
          </p:cNvPr>
          <p:cNvCxnSpPr>
            <a:stCxn id="53" idx="2"/>
          </p:cNvCxnSpPr>
          <p:nvPr/>
        </p:nvCxnSpPr>
        <p:spPr>
          <a:xfrm flipH="1" flipV="1">
            <a:off x="8884024" y="1758206"/>
            <a:ext cx="766480" cy="658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570B9D-622A-4791-BFB7-6062A3FFB216}"/>
              </a:ext>
            </a:extLst>
          </p:cNvPr>
          <p:cNvSpPr/>
          <p:nvPr/>
        </p:nvSpPr>
        <p:spPr>
          <a:xfrm>
            <a:off x="2294964" y="1228443"/>
            <a:ext cx="1111624" cy="519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NID Server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E507A2-755B-43F7-800E-C7E7FEA10A61}"/>
              </a:ext>
            </a:extLst>
          </p:cNvPr>
          <p:cNvCxnSpPr>
            <a:stCxn id="62" idx="3"/>
            <a:endCxn id="49" idx="1"/>
          </p:cNvCxnSpPr>
          <p:nvPr/>
        </p:nvCxnSpPr>
        <p:spPr>
          <a:xfrm>
            <a:off x="3406588" y="1488000"/>
            <a:ext cx="4052047" cy="91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08B86A9-0332-4367-B639-D3209B3B71CD}"/>
              </a:ext>
            </a:extLst>
          </p:cNvPr>
          <p:cNvCxnSpPr>
            <a:endCxn id="2" idx="0"/>
          </p:cNvCxnSpPr>
          <p:nvPr/>
        </p:nvCxnSpPr>
        <p:spPr>
          <a:xfrm>
            <a:off x="5468473" y="1497098"/>
            <a:ext cx="26894" cy="1806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5C4F788D-2531-4A4C-AC23-0BD917041B99}"/>
              </a:ext>
            </a:extLst>
          </p:cNvPr>
          <p:cNvSpPr/>
          <p:nvPr/>
        </p:nvSpPr>
        <p:spPr>
          <a:xfrm>
            <a:off x="9014013" y="4185429"/>
            <a:ext cx="914396" cy="564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6F6BBC-787F-4813-92BE-388932BB96F4}"/>
              </a:ext>
            </a:extLst>
          </p:cNvPr>
          <p:cNvCxnSpPr>
            <a:endCxn id="67" idx="1"/>
          </p:cNvCxnSpPr>
          <p:nvPr/>
        </p:nvCxnSpPr>
        <p:spPr>
          <a:xfrm>
            <a:off x="8884024" y="3859306"/>
            <a:ext cx="263899" cy="4088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B3B0D0F-0461-4806-A808-34E11E2DE9C7}"/>
              </a:ext>
            </a:extLst>
          </p:cNvPr>
          <p:cNvCxnSpPr>
            <a:stCxn id="67" idx="7"/>
          </p:cNvCxnSpPr>
          <p:nvPr/>
        </p:nvCxnSpPr>
        <p:spPr>
          <a:xfrm flipV="1">
            <a:off x="9794499" y="3859306"/>
            <a:ext cx="272866" cy="4088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1781F33-FC51-4C80-B801-352032DA3E28}"/>
              </a:ext>
            </a:extLst>
          </p:cNvPr>
          <p:cNvSpPr/>
          <p:nvPr/>
        </p:nvSpPr>
        <p:spPr>
          <a:xfrm>
            <a:off x="4607860" y="234979"/>
            <a:ext cx="1721226" cy="5604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Authority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10887C2-2D3A-4341-9130-E9FC5A3AFD1E}"/>
              </a:ext>
            </a:extLst>
          </p:cNvPr>
          <p:cNvCxnSpPr>
            <a:stCxn id="72" idx="2"/>
          </p:cNvCxnSpPr>
          <p:nvPr/>
        </p:nvCxnSpPr>
        <p:spPr>
          <a:xfrm>
            <a:off x="5468473" y="795476"/>
            <a:ext cx="0" cy="710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13D1F8A-390A-4CA8-BD77-2763BF50BF24}"/>
              </a:ext>
            </a:extLst>
          </p:cNvPr>
          <p:cNvSpPr/>
          <p:nvPr/>
        </p:nvSpPr>
        <p:spPr>
          <a:xfrm>
            <a:off x="1693386" y="6275294"/>
            <a:ext cx="717177" cy="3765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1B7620B-346E-4EA0-8769-8D1370C59683}"/>
              </a:ext>
            </a:extLst>
          </p:cNvPr>
          <p:cNvSpPr/>
          <p:nvPr/>
        </p:nvSpPr>
        <p:spPr>
          <a:xfrm>
            <a:off x="10484223" y="6212541"/>
            <a:ext cx="717177" cy="3765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F53915C-0631-4A4A-BB88-DA26F1D2ED63}"/>
              </a:ext>
            </a:extLst>
          </p:cNvPr>
          <p:cNvCxnSpPr>
            <a:stCxn id="6" idx="2"/>
            <a:endCxn id="79" idx="0"/>
          </p:cNvCxnSpPr>
          <p:nvPr/>
        </p:nvCxnSpPr>
        <p:spPr>
          <a:xfrm flipH="1">
            <a:off x="10842812" y="5800165"/>
            <a:ext cx="1" cy="4123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65C15C6C-42AB-4169-9570-E4804DE9A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300" t="6260" r="-6950" b="-7484"/>
          <a:stretch/>
        </p:blipFill>
        <p:spPr>
          <a:xfrm>
            <a:off x="995908" y="5048899"/>
            <a:ext cx="2112134" cy="1118818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8F1B3DE-29CA-4907-BE45-B503EF479919}"/>
              </a:ext>
            </a:extLst>
          </p:cNvPr>
          <p:cNvCxnSpPr>
            <a:stCxn id="77" idx="0"/>
          </p:cNvCxnSpPr>
          <p:nvPr/>
        </p:nvCxnSpPr>
        <p:spPr>
          <a:xfrm flipV="1">
            <a:off x="2051975" y="5800165"/>
            <a:ext cx="0" cy="47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388B140-9621-4EBE-801F-6C23734AB63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035112" y="5522259"/>
            <a:ext cx="16713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6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65771D-D0B1-4CFF-AB90-DED7E8E4370D}"/>
              </a:ext>
            </a:extLst>
          </p:cNvPr>
          <p:cNvSpPr txBox="1"/>
          <p:nvPr/>
        </p:nvSpPr>
        <p:spPr>
          <a:xfrm>
            <a:off x="1882588" y="799655"/>
            <a:ext cx="207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Outcomes: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DB2480B-3DCB-4595-A59E-B7A7A09E193A}"/>
              </a:ext>
            </a:extLst>
          </p:cNvPr>
          <p:cNvSpPr/>
          <p:nvPr/>
        </p:nvSpPr>
        <p:spPr>
          <a:xfrm>
            <a:off x="1819835" y="544596"/>
            <a:ext cx="2483223" cy="9717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2FC20-1A55-4A1F-9BB2-6B69F26330BF}"/>
              </a:ext>
            </a:extLst>
          </p:cNvPr>
          <p:cNvSpPr txBox="1"/>
          <p:nvPr/>
        </p:nvSpPr>
        <p:spPr>
          <a:xfrm>
            <a:off x="1819835" y="1703294"/>
            <a:ext cx="8498541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Automate the payment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Reduce traffic jam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Ensure Road Safety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 Comfort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Fare money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Diminish high fare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9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DAC4FF-F1CA-469C-AF49-DB9C7F6CD6F3}"/>
              </a:ext>
            </a:extLst>
          </p:cNvPr>
          <p:cNvSpPr txBox="1"/>
          <p:nvPr/>
        </p:nvSpPr>
        <p:spPr>
          <a:xfrm>
            <a:off x="1990165" y="608576"/>
            <a:ext cx="6284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system will solve the key reasons: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E8440F-C0CA-4C67-BB6F-3C601E361E49}"/>
              </a:ext>
            </a:extLst>
          </p:cNvPr>
          <p:cNvSpPr/>
          <p:nvPr/>
        </p:nvSpPr>
        <p:spPr>
          <a:xfrm>
            <a:off x="1555376" y="1662954"/>
            <a:ext cx="2783542" cy="10623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Take away the chances of earning extra money from drivers and helpers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DD6571-90BF-421B-B09C-EF5B2C1D1628}"/>
              </a:ext>
            </a:extLst>
          </p:cNvPr>
          <p:cNvSpPr/>
          <p:nvPr/>
        </p:nvSpPr>
        <p:spPr>
          <a:xfrm>
            <a:off x="6884896" y="1662954"/>
            <a:ext cx="4096870" cy="10623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Eradicate the tendency of standing on roads for extra standing passengers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DD4A53-A0FE-453D-91B4-D2333051B61D}"/>
              </a:ext>
            </a:extLst>
          </p:cNvPr>
          <p:cNvSpPr/>
          <p:nvPr/>
        </p:nvSpPr>
        <p:spPr>
          <a:xfrm>
            <a:off x="1555376" y="3571219"/>
            <a:ext cx="2783542" cy="9233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Cannot charge high fares from the passengers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5BDBDD-1D92-48DA-B80B-A6BF4F648059}"/>
              </a:ext>
            </a:extLst>
          </p:cNvPr>
          <p:cNvSpPr/>
          <p:nvPr/>
        </p:nvSpPr>
        <p:spPr>
          <a:xfrm>
            <a:off x="6884896" y="3526396"/>
            <a:ext cx="4096870" cy="10130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Ensuring the mobility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58E4A7-1287-48A4-B5A4-56115C5F3F5E}"/>
              </a:ext>
            </a:extLst>
          </p:cNvPr>
          <p:cNvSpPr/>
          <p:nvPr/>
        </p:nvSpPr>
        <p:spPr>
          <a:xfrm>
            <a:off x="1584511" y="5379656"/>
            <a:ext cx="2725271" cy="9188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follow Govt. Fare Chart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53982F-C95A-4B27-94C5-A77E74D8984C}"/>
              </a:ext>
            </a:extLst>
          </p:cNvPr>
          <p:cNvSpPr/>
          <p:nvPr/>
        </p:nvSpPr>
        <p:spPr>
          <a:xfrm>
            <a:off x="6884896" y="5365185"/>
            <a:ext cx="4096869" cy="9188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Problems Solved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0059B7-ABB7-4239-89B6-86AABBBA6AEC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4338918" y="2194113"/>
            <a:ext cx="25459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3D1C2B-E0D0-4037-9961-37215C6B5A8C}"/>
              </a:ext>
            </a:extLst>
          </p:cNvPr>
          <p:cNvCxnSpPr>
            <a:cxnSpLocks/>
          </p:cNvCxnSpPr>
          <p:nvPr/>
        </p:nvCxnSpPr>
        <p:spPr>
          <a:xfrm>
            <a:off x="9054353" y="2725272"/>
            <a:ext cx="0" cy="801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4EF19D-07F0-4482-81F3-BB8F0AF999B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933331" y="4539408"/>
            <a:ext cx="0" cy="825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3F9422-2518-44EB-89D5-E8190C9A7BA4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2947147" y="2725272"/>
            <a:ext cx="0" cy="845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8D634D-535D-414A-B290-AF9CE52D8BE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947147" y="4494584"/>
            <a:ext cx="0" cy="885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13085F-279D-47CE-A27C-8439CE00FC9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309782" y="5824627"/>
            <a:ext cx="2575114" cy="14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84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BDBD2D-8EE4-4F82-B5B0-E1CE4F4807A9}"/>
              </a:ext>
            </a:extLst>
          </p:cNvPr>
          <p:cNvSpPr/>
          <p:nvPr/>
        </p:nvSpPr>
        <p:spPr>
          <a:xfrm>
            <a:off x="385483" y="484111"/>
            <a:ext cx="7772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Model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5869E1-1037-4A19-8796-35933C0CD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9786254"/>
              </p:ext>
            </p:extLst>
          </p:nvPr>
        </p:nvGraphicFramePr>
        <p:xfrm>
          <a:off x="1999128" y="1586753"/>
          <a:ext cx="8498543" cy="4168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21979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173</TotalTime>
  <Words>452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Bell MT</vt:lpstr>
      <vt:lpstr>Calibri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Jubair Hasan</dc:creator>
  <cp:lastModifiedBy>Jubair Hasan</cp:lastModifiedBy>
  <cp:revision>10</cp:revision>
  <dcterms:created xsi:type="dcterms:W3CDTF">2022-08-19T06:38:24Z</dcterms:created>
  <dcterms:modified xsi:type="dcterms:W3CDTF">2022-08-19T09:31:51Z</dcterms:modified>
</cp:coreProperties>
</file>