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Fraunces Extra Bold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63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Especialización en SQL: Dominando el Lenguaje de Datos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Descubre la importancia de SQL. Aprende su historia y evolución. Obtén un panorama general de esta especialización. Exploraremos temas clave para dominar el lenguaje de datos.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1E5430-71D3-F328-B5FB-926E2FA7796D}"/>
              </a:ext>
            </a:extLst>
          </p:cNvPr>
          <p:cNvSpPr/>
          <p:nvPr/>
        </p:nvSpPr>
        <p:spPr>
          <a:xfrm>
            <a:off x="12647488" y="758232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E03451-74FF-C231-0126-E43947C9CD47}"/>
              </a:ext>
            </a:extLst>
          </p:cNvPr>
          <p:cNvSpPr/>
          <p:nvPr/>
        </p:nvSpPr>
        <p:spPr>
          <a:xfrm>
            <a:off x="12647488" y="7580616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344"/>
            <a:ext cx="115373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Fundamentos de SQL: Consultas Básicas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7099"/>
            <a:ext cx="35379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SELECT, FROM, WHERE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824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 base de toda consulta SQL. Aprende a seleccionar datos de tablas. Filtra resultados con condiciones específicas.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709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Operadores de Comparación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257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=, &gt;, &lt;, &gt;=, &lt;=, &lt;&gt;, BETWEEN, LIKE, IN. Domina estos operadores. Realiza comparaciones precisas en tus consultas.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ORDER BY y LIMIT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824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Ordena tus resultados y limita la cantidad de filas. Mejora la legibilidad y eficiencia de las consultas.</a:t>
            </a:r>
            <a:endParaRPr lang="en-US" sz="17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B0BB5D-6654-EDE2-7879-E75DCBC15E6E}"/>
              </a:ext>
            </a:extLst>
          </p:cNvPr>
          <p:cNvSpPr/>
          <p:nvPr/>
        </p:nvSpPr>
        <p:spPr>
          <a:xfrm>
            <a:off x="12647488" y="758232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500F86-09F9-13A5-0473-C91370C95789}"/>
              </a:ext>
            </a:extLst>
          </p:cNvPr>
          <p:cNvSpPr/>
          <p:nvPr/>
        </p:nvSpPr>
        <p:spPr>
          <a:xfrm>
            <a:off x="12760504" y="745218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735" y="750689"/>
            <a:ext cx="7664529" cy="1320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SQL Avanzado: Uniendo y Agrupando Datos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977503" y="2388513"/>
            <a:ext cx="22860" cy="5090398"/>
          </a:xfrm>
          <a:prstGeom prst="roundRect">
            <a:avLst>
              <a:gd name="adj" fmla="val 832152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Shape 2"/>
          <p:cNvSpPr/>
          <p:nvPr/>
        </p:nvSpPr>
        <p:spPr>
          <a:xfrm>
            <a:off x="1192411" y="2852618"/>
            <a:ext cx="634008" cy="22860"/>
          </a:xfrm>
          <a:prstGeom prst="roundRect">
            <a:avLst>
              <a:gd name="adj" fmla="val 832152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Shape 3"/>
          <p:cNvSpPr/>
          <p:nvPr/>
        </p:nvSpPr>
        <p:spPr>
          <a:xfrm>
            <a:off x="739735" y="2626281"/>
            <a:ext cx="475536" cy="47553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819031" y="2665928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034302" y="259984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JOINs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034302" y="3056811"/>
            <a:ext cx="636996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INNER, LEFT, RIGHT, FULL OUTER. Combina datos de múltiples tablas. Relaciona la información de forma efectiva.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192411" y="4619863"/>
            <a:ext cx="634008" cy="22860"/>
          </a:xfrm>
          <a:prstGeom prst="roundRect">
            <a:avLst>
              <a:gd name="adj" fmla="val 832152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Shape 8"/>
          <p:cNvSpPr/>
          <p:nvPr/>
        </p:nvSpPr>
        <p:spPr>
          <a:xfrm>
            <a:off x="739735" y="4393525"/>
            <a:ext cx="475536" cy="47553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9"/>
          <p:cNvSpPr/>
          <p:nvPr/>
        </p:nvSpPr>
        <p:spPr>
          <a:xfrm>
            <a:off x="819031" y="4433173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034302" y="4367093"/>
            <a:ext cx="3977045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UNION, INTERSECT, EXCEPT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034302" y="4824055"/>
            <a:ext cx="636996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Combina o compara resultados de consultas. Realiza operaciones más complejas con conjuntos de datos.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1192411" y="6387108"/>
            <a:ext cx="634008" cy="22860"/>
          </a:xfrm>
          <a:prstGeom prst="roundRect">
            <a:avLst>
              <a:gd name="adj" fmla="val 832152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6" name="Shape 13"/>
          <p:cNvSpPr/>
          <p:nvPr/>
        </p:nvSpPr>
        <p:spPr>
          <a:xfrm>
            <a:off x="739735" y="6160770"/>
            <a:ext cx="475536" cy="475536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7" name="Text 14"/>
          <p:cNvSpPr/>
          <p:nvPr/>
        </p:nvSpPr>
        <p:spPr>
          <a:xfrm>
            <a:off x="819031" y="6200418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034302" y="6134338"/>
            <a:ext cx="5069562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GROUP BY y Funciones de Agregación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034302" y="6591300"/>
            <a:ext cx="636996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Agrupa datos para análisis y calcula resúmenes. Obtén información valiosa de tus bases de datos.</a:t>
            </a:r>
            <a:endParaRPr lang="en-US" sz="165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05E9A2-3D8C-2E78-EF83-3788A0DD732F}"/>
              </a:ext>
            </a:extLst>
          </p:cNvPr>
          <p:cNvSpPr/>
          <p:nvPr/>
        </p:nvSpPr>
        <p:spPr>
          <a:xfrm>
            <a:off x="257463" y="7559685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Funciones y Subconsultas en SQL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715697"/>
            <a:ext cx="2914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Funciones Escalares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Manipula cadenas, fechas y números. Transforma datos para análisis precisos.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31228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Funciones de Ventana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Calcula rankings y promedios móviles. Obtén información contextual de tus datos.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Subconsultas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Consultas dentro de consultas para lógica compleja. Implementa lógica avanzada en SQL.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1CF2E5-3AF3-D89F-7455-09CCDB562554}"/>
              </a:ext>
            </a:extLst>
          </p:cNvPr>
          <p:cNvSpPr/>
          <p:nvPr/>
        </p:nvSpPr>
        <p:spPr>
          <a:xfrm>
            <a:off x="57964" y="749843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Administración de Bases de Datos SQL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93169"/>
            <a:ext cx="3664863" cy="3104317"/>
          </a:xfrm>
          <a:prstGeom prst="roundRect">
            <a:avLst>
              <a:gd name="adj" fmla="val 657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507004" y="2719983"/>
            <a:ext cx="321123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Creación y Modificación de Tablas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91906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Aprende a definir la estructura de tu base de datos. Modifica tablas según tus necesidades.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93169"/>
            <a:ext cx="3664863" cy="3104317"/>
          </a:xfrm>
          <a:prstGeom prst="roundRect">
            <a:avLst>
              <a:gd name="adj" fmla="val 657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10398681" y="2719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Índices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21040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Mejora el rendimiento de las consultas. Optimiza la velocidad de acceso a los datos.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82429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6507004" y="60511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Transacciones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54153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Asegura la integridad de los datos (ACID). Protege la consistencia de tu base de datos.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7E1BBA-FACA-463F-899C-3D0A6719C3D4}"/>
              </a:ext>
            </a:extLst>
          </p:cNvPr>
          <p:cNvSpPr/>
          <p:nvPr/>
        </p:nvSpPr>
        <p:spPr>
          <a:xfrm>
            <a:off x="12647488" y="758232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055B59-B4EC-C343-E9F5-43C646C5A6DD}"/>
              </a:ext>
            </a:extLst>
          </p:cNvPr>
          <p:cNvSpPr/>
          <p:nvPr/>
        </p:nvSpPr>
        <p:spPr>
          <a:xfrm>
            <a:off x="12647488" y="7582327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8971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Optimización de Consultas SQL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83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Plan de Ejecución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6731" y="286750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9937790" y="2983468"/>
            <a:ext cx="29307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Consultas Eficientes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52604" y="325600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9937790" y="5436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Normalización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64103" y="548187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7"/>
          <p:cNvSpPr/>
          <p:nvPr/>
        </p:nvSpPr>
        <p:spPr>
          <a:xfrm>
            <a:off x="1857256" y="5436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Profiling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838230" y="50933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Analiza el plan de ejecución. Escribe consultas eficientes. Normaliza bases de datos. Usa herramientas de profiling.</a:t>
            </a:r>
            <a:endParaRPr lang="en-US" sz="17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3E7AFA-E6D8-652A-399C-D648CD71DC1E}"/>
              </a:ext>
            </a:extLst>
          </p:cNvPr>
          <p:cNvSpPr/>
          <p:nvPr/>
        </p:nvSpPr>
        <p:spPr>
          <a:xfrm>
            <a:off x="12647488" y="758232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BD880D8-03EB-952E-1FE9-233DDBE4FAC5}"/>
              </a:ext>
            </a:extLst>
          </p:cNvPr>
          <p:cNvSpPr/>
          <p:nvPr/>
        </p:nvSpPr>
        <p:spPr>
          <a:xfrm>
            <a:off x="12647488" y="7542610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632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SQL en el Mundo Real: Casos de Uso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2101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114800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Análisis de Datos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59548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Insights de grandes volúmenes de datos.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32101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114800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Aplicaciones Web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959548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Interacción con bases de datos.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32101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114800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Business Intelligence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959548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Creación de dashboards y reportes.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793790" y="63034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Empresas como Netflix, Amazon y Spotify utilizan SQL.</a:t>
            </a:r>
            <a:endParaRPr lang="en-US" sz="175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9CA8DF8-B344-4563-D6CA-FDEF3612128E}"/>
              </a:ext>
            </a:extLst>
          </p:cNvPr>
          <p:cNvSpPr/>
          <p:nvPr/>
        </p:nvSpPr>
        <p:spPr>
          <a:xfrm>
            <a:off x="0" y="7535695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63233"/>
            <a:ext cx="8415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Conclusión y Próximos Pasos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6732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878860" y="53098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Resumen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Revisa los temas clave de esta presentación.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26732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5302032" y="53098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Recursos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Explora cursos online y documentación oficial.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26732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Text 10"/>
          <p:cNvSpPr/>
          <p:nvPr/>
        </p:nvSpPr>
        <p:spPr>
          <a:xfrm>
            <a:off x="9725204" y="53098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Práctica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 clave para dominar SQL es la práctica.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67386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Participa en la comunidad SQL. ¡Sigue aprendiendo y mejorando tus habilidades!</a:t>
            </a:r>
            <a:endParaRPr lang="en-US" sz="175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9310764-9605-441B-1136-69BD9E48B030}"/>
              </a:ext>
            </a:extLst>
          </p:cNvPr>
          <p:cNvSpPr/>
          <p:nvPr/>
        </p:nvSpPr>
        <p:spPr>
          <a:xfrm>
            <a:off x="12647488" y="7582328"/>
            <a:ext cx="1869896" cy="565079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Zentravel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455</Words>
  <Application>Microsoft Office PowerPoint</Application>
  <PresentationFormat>Personalizado</PresentationFormat>
  <Paragraphs>78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Fraunces Extra Bold</vt:lpstr>
      <vt:lpstr>Arial</vt:lpstr>
      <vt:lpstr>Nobile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SENA</cp:lastModifiedBy>
  <cp:revision>2</cp:revision>
  <dcterms:created xsi:type="dcterms:W3CDTF">2025-03-17T17:47:36Z</dcterms:created>
  <dcterms:modified xsi:type="dcterms:W3CDTF">2025-03-17T17:55:45Z</dcterms:modified>
</cp:coreProperties>
</file>