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76" r:id="rId2"/>
  </p:sldMasterIdLst>
  <p:notesMasterIdLst>
    <p:notesMasterId r:id="rId17"/>
  </p:notesMasterIdLst>
  <p:handoutMasterIdLst>
    <p:handoutMasterId r:id="rId18"/>
  </p:handoutMasterIdLst>
  <p:sldIdLst>
    <p:sldId id="527" r:id="rId3"/>
    <p:sldId id="468" r:id="rId4"/>
    <p:sldId id="498" r:id="rId5"/>
    <p:sldId id="499" r:id="rId6"/>
    <p:sldId id="501" r:id="rId7"/>
    <p:sldId id="502" r:id="rId8"/>
    <p:sldId id="500" r:id="rId9"/>
    <p:sldId id="530" r:id="rId10"/>
    <p:sldId id="531" r:id="rId11"/>
    <p:sldId id="532" r:id="rId12"/>
    <p:sldId id="533" r:id="rId13"/>
    <p:sldId id="534" r:id="rId14"/>
    <p:sldId id="535" r:id="rId15"/>
    <p:sldId id="264" r:id="rId16"/>
  </p:sldIdLst>
  <p:sldSz cx="12192000" cy="6858000"/>
  <p:notesSz cx="6858000" cy="9144000"/>
  <p:defaultTextStyle>
    <a:defPPr>
      <a:defRPr lang="es-CO"/>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900"/>
    <a:srgbClr val="38AA00"/>
    <a:srgbClr val="766363"/>
    <a:srgbClr val="FFF5EA"/>
    <a:srgbClr val="00324D"/>
    <a:srgbClr val="FF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04"/>
    <p:restoredTop sz="86369"/>
  </p:normalViewPr>
  <p:slideViewPr>
    <p:cSldViewPr snapToGrid="0">
      <p:cViewPr varScale="1">
        <p:scale>
          <a:sx n="96" d="100"/>
          <a:sy n="96" d="100"/>
        </p:scale>
        <p:origin x="312"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5336"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esteban Grajales" userId="f012dd73108df511" providerId="LiveId" clId="{D15C2648-2808-5648-82B9-534550420812}"/>
    <pc:docChg chg="undo custSel modSld">
      <pc:chgData name="Juan esteban Grajales" userId="f012dd73108df511" providerId="LiveId" clId="{D15C2648-2808-5648-82B9-534550420812}" dt="2024-11-12T17:09:48.493" v="477" actId="207"/>
      <pc:docMkLst>
        <pc:docMk/>
      </pc:docMkLst>
      <pc:sldChg chg="modSp">
        <pc:chgData name="Juan esteban Grajales" userId="f012dd73108df511" providerId="LiveId" clId="{D15C2648-2808-5648-82B9-534550420812}" dt="2024-11-12T15:09:05.832" v="59" actId="20577"/>
        <pc:sldMkLst>
          <pc:docMk/>
          <pc:sldMk cId="0" sldId="468"/>
        </pc:sldMkLst>
        <pc:spChg chg="mod">
          <ac:chgData name="Juan esteban Grajales" userId="f012dd73108df511" providerId="LiveId" clId="{D15C2648-2808-5648-82B9-534550420812}" dt="2024-11-12T15:09:05.832" v="59" actId="20577"/>
          <ac:spMkLst>
            <pc:docMk/>
            <pc:sldMk cId="0" sldId="468"/>
            <ac:spMk id="7" creationId="{F3220944-7315-730E-9EAE-238EB07D57DD}"/>
          </ac:spMkLst>
        </pc:spChg>
      </pc:sldChg>
      <pc:sldChg chg="modSp">
        <pc:chgData name="Juan esteban Grajales" userId="f012dd73108df511" providerId="LiveId" clId="{D15C2648-2808-5648-82B9-534550420812}" dt="2024-11-12T15:07:37.906" v="44" actId="20577"/>
        <pc:sldMkLst>
          <pc:docMk/>
          <pc:sldMk cId="0" sldId="498"/>
        </pc:sldMkLst>
        <pc:spChg chg="mod">
          <ac:chgData name="Juan esteban Grajales" userId="f012dd73108df511" providerId="LiveId" clId="{D15C2648-2808-5648-82B9-534550420812}" dt="2024-11-12T15:07:37.906" v="44" actId="20577"/>
          <ac:spMkLst>
            <pc:docMk/>
            <pc:sldMk cId="0" sldId="498"/>
            <ac:spMk id="19458" creationId="{B36B2880-FC83-CDA7-B2A5-5D6142ECC7F1}"/>
          </ac:spMkLst>
        </pc:spChg>
        <pc:spChg chg="mod">
          <ac:chgData name="Juan esteban Grajales" userId="f012dd73108df511" providerId="LiveId" clId="{D15C2648-2808-5648-82B9-534550420812}" dt="2024-11-12T15:07:23.516" v="28" actId="20577"/>
          <ac:spMkLst>
            <pc:docMk/>
            <pc:sldMk cId="0" sldId="498"/>
            <ac:spMk id="19460" creationId="{1938839F-60B8-5727-9EDB-E06419548282}"/>
          </ac:spMkLst>
        </pc:spChg>
      </pc:sldChg>
      <pc:sldChg chg="modSp">
        <pc:chgData name="Juan esteban Grajales" userId="f012dd73108df511" providerId="LiveId" clId="{D15C2648-2808-5648-82B9-534550420812}" dt="2024-11-12T16:40:38.026" v="90" actId="14100"/>
        <pc:sldMkLst>
          <pc:docMk/>
          <pc:sldMk cId="0" sldId="499"/>
        </pc:sldMkLst>
        <pc:spChg chg="mod">
          <ac:chgData name="Juan esteban Grajales" userId="f012dd73108df511" providerId="LiveId" clId="{D15C2648-2808-5648-82B9-534550420812}" dt="2024-11-12T16:40:12.052" v="83" actId="1076"/>
          <ac:spMkLst>
            <pc:docMk/>
            <pc:sldMk cId="0" sldId="499"/>
            <ac:spMk id="21508" creationId="{89B2769C-DC14-2A00-B4AB-B4AEB03C5566}"/>
          </ac:spMkLst>
        </pc:spChg>
        <pc:spChg chg="mod">
          <ac:chgData name="Juan esteban Grajales" userId="f012dd73108df511" providerId="LiveId" clId="{D15C2648-2808-5648-82B9-534550420812}" dt="2024-11-12T15:10:37.739" v="63" actId="20577"/>
          <ac:spMkLst>
            <pc:docMk/>
            <pc:sldMk cId="0" sldId="499"/>
            <ac:spMk id="21509" creationId="{9D4BB8A8-923F-0C76-B1A6-907FE4FD3BC4}"/>
          </ac:spMkLst>
        </pc:spChg>
        <pc:picChg chg="mod">
          <ac:chgData name="Juan esteban Grajales" userId="f012dd73108df511" providerId="LiveId" clId="{D15C2648-2808-5648-82B9-534550420812}" dt="2024-11-12T16:40:38.026" v="90" actId="14100"/>
          <ac:picMkLst>
            <pc:docMk/>
            <pc:sldMk cId="0" sldId="499"/>
            <ac:picMk id="21506" creationId="{E1706833-8D65-9524-0B20-D63AAB995D90}"/>
          </ac:picMkLst>
        </pc:picChg>
      </pc:sldChg>
      <pc:sldChg chg="addSp modSp">
        <pc:chgData name="Juan esteban Grajales" userId="f012dd73108df511" providerId="LiveId" clId="{D15C2648-2808-5648-82B9-534550420812}" dt="2024-11-12T17:09:48.493" v="477" actId="207"/>
        <pc:sldMkLst>
          <pc:docMk/>
          <pc:sldMk cId="0" sldId="500"/>
        </pc:sldMkLst>
        <pc:spChg chg="add mod">
          <ac:chgData name="Juan esteban Grajales" userId="f012dd73108df511" providerId="LiveId" clId="{D15C2648-2808-5648-82B9-534550420812}" dt="2024-11-12T17:09:48.493" v="477" actId="207"/>
          <ac:spMkLst>
            <pc:docMk/>
            <pc:sldMk cId="0" sldId="500"/>
            <ac:spMk id="2" creationId="{62D0F6B4-1992-2134-35BF-C938A8590E67}"/>
          </ac:spMkLst>
        </pc:spChg>
        <pc:spChg chg="mod">
          <ac:chgData name="Juan esteban Grajales" userId="f012dd73108df511" providerId="LiveId" clId="{D15C2648-2808-5648-82B9-534550420812}" dt="2024-11-12T17:02:59.873" v="404" actId="20577"/>
          <ac:spMkLst>
            <pc:docMk/>
            <pc:sldMk cId="0" sldId="500"/>
            <ac:spMk id="24578" creationId="{869C9033-8C09-D050-FD72-EE9798690777}"/>
          </ac:spMkLst>
        </pc:spChg>
        <pc:picChg chg="add mod">
          <ac:chgData name="Juan esteban Grajales" userId="f012dd73108df511" providerId="LiveId" clId="{D15C2648-2808-5648-82B9-534550420812}" dt="2024-11-12T17:05:47.222" v="412" actId="14100"/>
          <ac:picMkLst>
            <pc:docMk/>
            <pc:sldMk cId="0" sldId="500"/>
            <ac:picMk id="3" creationId="{21E89111-371B-1468-68FB-09ADB0F487D0}"/>
          </ac:picMkLst>
        </pc:picChg>
      </pc:sldChg>
      <pc:sldChg chg="addSp modSp">
        <pc:chgData name="Juan esteban Grajales" userId="f012dd73108df511" providerId="LiveId" clId="{D15C2648-2808-5648-82B9-534550420812}" dt="2024-11-12T16:51:44.236" v="310" actId="1076"/>
        <pc:sldMkLst>
          <pc:docMk/>
          <pc:sldMk cId="0" sldId="501"/>
        </pc:sldMkLst>
        <pc:spChg chg="mod">
          <ac:chgData name="Juan esteban Grajales" userId="f012dd73108df511" providerId="LiveId" clId="{D15C2648-2808-5648-82B9-534550420812}" dt="2024-11-12T16:44:14.003" v="113" actId="20577"/>
          <ac:spMkLst>
            <pc:docMk/>
            <pc:sldMk cId="0" sldId="501"/>
            <ac:spMk id="2" creationId="{9C8D5F4F-FB22-D70D-0E8B-A22DD792DFD0}"/>
          </ac:spMkLst>
        </pc:spChg>
        <pc:spChg chg="add mod">
          <ac:chgData name="Juan esteban Grajales" userId="f012dd73108df511" providerId="LiveId" clId="{D15C2648-2808-5648-82B9-534550420812}" dt="2024-11-12T16:47:41.138" v="304" actId="20577"/>
          <ac:spMkLst>
            <pc:docMk/>
            <pc:sldMk cId="0" sldId="501"/>
            <ac:spMk id="3" creationId="{DA66699E-EC91-0878-1945-02F97BEB387F}"/>
          </ac:spMkLst>
        </pc:spChg>
        <pc:picChg chg="add mod">
          <ac:chgData name="Juan esteban Grajales" userId="f012dd73108df511" providerId="LiveId" clId="{D15C2648-2808-5648-82B9-534550420812}" dt="2024-11-12T16:51:44.236" v="310" actId="1076"/>
          <ac:picMkLst>
            <pc:docMk/>
            <pc:sldMk cId="0" sldId="501"/>
            <ac:picMk id="4" creationId="{39A9ABDA-8841-10BF-C4A7-C393946FC5CA}"/>
          </ac:picMkLst>
        </pc:picChg>
      </pc:sldChg>
      <pc:sldChg chg="addSp delSp modSp">
        <pc:chgData name="Juan esteban Grajales" userId="f012dd73108df511" providerId="LiveId" clId="{D15C2648-2808-5648-82B9-534550420812}" dt="2024-11-12T16:58:59.959" v="384" actId="14100"/>
        <pc:sldMkLst>
          <pc:docMk/>
          <pc:sldMk cId="0" sldId="502"/>
        </pc:sldMkLst>
        <pc:spChg chg="add mod">
          <ac:chgData name="Juan esteban Grajales" userId="f012dd73108df511" providerId="LiveId" clId="{D15C2648-2808-5648-82B9-534550420812}" dt="2024-11-12T16:57:36.268" v="379" actId="20577"/>
          <ac:spMkLst>
            <pc:docMk/>
            <pc:sldMk cId="0" sldId="502"/>
            <ac:spMk id="2" creationId="{C800C5CA-9F73-BEA6-9A41-2AEACC79ABA7}"/>
          </ac:spMkLst>
        </pc:spChg>
        <pc:spChg chg="mod">
          <ac:chgData name="Juan esteban Grajales" userId="f012dd73108df511" providerId="LiveId" clId="{D15C2648-2808-5648-82B9-534550420812}" dt="2024-11-12T16:53:10.924" v="335" actId="20577"/>
          <ac:spMkLst>
            <pc:docMk/>
            <pc:sldMk cId="0" sldId="502"/>
            <ac:spMk id="23554" creationId="{77DFF5B2-9987-B2BB-3632-38D2FBA30404}"/>
          </ac:spMkLst>
        </pc:spChg>
        <pc:picChg chg="add mod">
          <ac:chgData name="Juan esteban Grajales" userId="f012dd73108df511" providerId="LiveId" clId="{D15C2648-2808-5648-82B9-534550420812}" dt="2024-11-12T16:58:59.959" v="384" actId="14100"/>
          <ac:picMkLst>
            <pc:docMk/>
            <pc:sldMk cId="0" sldId="502"/>
            <ac:picMk id="3" creationId="{94C32523-A5ED-614A-C8CC-8BA3C40675C0}"/>
          </ac:picMkLst>
        </pc:picChg>
        <pc:picChg chg="del mod">
          <ac:chgData name="Juan esteban Grajales" userId="f012dd73108df511" providerId="LiveId" clId="{D15C2648-2808-5648-82B9-534550420812}" dt="2024-11-12T16:52:25.273" v="314" actId="478"/>
          <ac:picMkLst>
            <pc:docMk/>
            <pc:sldMk cId="0" sldId="502"/>
            <ac:picMk id="23555" creationId="{20F4F0CE-EA83-E06B-9760-FEFE7A3DA9C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7C5C486A-3344-C80E-4D28-C2F1D8F38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s-CO"/>
          </a:p>
        </p:txBody>
      </p:sp>
      <p:sp>
        <p:nvSpPr>
          <p:cNvPr id="3" name="Marcador de fecha 2">
            <a:extLst>
              <a:ext uri="{FF2B5EF4-FFF2-40B4-BE49-F238E27FC236}">
                <a16:creationId xmlns:a16="http://schemas.microsoft.com/office/drawing/2014/main" id="{CAAB7F44-C8C0-0CCB-6578-6E31E3FFD94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08ABA79A-1CBB-4198-B96B-C091F43E8400}" type="datetimeFigureOut">
              <a:rPr lang="es-CO"/>
              <a:pPr>
                <a:defRPr/>
              </a:pPr>
              <a:t>12/11/2024</a:t>
            </a:fld>
            <a:endParaRPr lang="es-CO"/>
          </a:p>
        </p:txBody>
      </p:sp>
      <p:sp>
        <p:nvSpPr>
          <p:cNvPr id="4" name="Marcador de pie de página 3">
            <a:extLst>
              <a:ext uri="{FF2B5EF4-FFF2-40B4-BE49-F238E27FC236}">
                <a16:creationId xmlns:a16="http://schemas.microsoft.com/office/drawing/2014/main" id="{E7802B67-BCC6-8514-984B-C81F314C2E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s-CO"/>
          </a:p>
        </p:txBody>
      </p:sp>
      <p:sp>
        <p:nvSpPr>
          <p:cNvPr id="5" name="Marcador de número de diapositiva 4">
            <a:extLst>
              <a:ext uri="{FF2B5EF4-FFF2-40B4-BE49-F238E27FC236}">
                <a16:creationId xmlns:a16="http://schemas.microsoft.com/office/drawing/2014/main" id="{0C622C60-8601-F735-7FAF-A5A1C49D81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D29A5729-48F0-4D69-92AE-3F288662D505}" type="slidenum">
              <a:rPr lang="es-CO"/>
              <a:pPr>
                <a:defRPr/>
              </a:pPr>
              <a:t>‹Nº›</a:t>
            </a:fld>
            <a:endParaRPr lang="es-CO"/>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3F556922-0277-6F3D-B02D-3C643DC316D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s-CO"/>
          </a:p>
        </p:txBody>
      </p:sp>
      <p:sp>
        <p:nvSpPr>
          <p:cNvPr id="3" name="Marcador de fecha 2">
            <a:extLst>
              <a:ext uri="{FF2B5EF4-FFF2-40B4-BE49-F238E27FC236}">
                <a16:creationId xmlns:a16="http://schemas.microsoft.com/office/drawing/2014/main" id="{5CF9DAB9-090D-43A8-AF60-C5313445419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77447081-4024-4E68-BEED-3967E597AAD3}" type="datetimeFigureOut">
              <a:rPr lang="es-CO"/>
              <a:pPr>
                <a:defRPr/>
              </a:pPr>
              <a:t>12/11/2024</a:t>
            </a:fld>
            <a:endParaRPr lang="es-CO"/>
          </a:p>
        </p:txBody>
      </p:sp>
      <p:sp>
        <p:nvSpPr>
          <p:cNvPr id="4" name="Marcador de imagen de diapositiva 3">
            <a:extLst>
              <a:ext uri="{FF2B5EF4-FFF2-40B4-BE49-F238E27FC236}">
                <a16:creationId xmlns:a16="http://schemas.microsoft.com/office/drawing/2014/main" id="{4ACF7D4F-F1B5-956C-6E73-F3B70408268B}"/>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s-CO" noProof="0"/>
          </a:p>
        </p:txBody>
      </p:sp>
      <p:sp>
        <p:nvSpPr>
          <p:cNvPr id="5" name="Marcador de notas 4">
            <a:extLst>
              <a:ext uri="{FF2B5EF4-FFF2-40B4-BE49-F238E27FC236}">
                <a16:creationId xmlns:a16="http://schemas.microsoft.com/office/drawing/2014/main" id="{FE6A2021-95DB-6E8F-E74E-2FBEC1DBE522}"/>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CO" noProof="0"/>
          </a:p>
        </p:txBody>
      </p:sp>
      <p:sp>
        <p:nvSpPr>
          <p:cNvPr id="6" name="Marcador de pie de página 5">
            <a:extLst>
              <a:ext uri="{FF2B5EF4-FFF2-40B4-BE49-F238E27FC236}">
                <a16:creationId xmlns:a16="http://schemas.microsoft.com/office/drawing/2014/main" id="{D3A2023D-B970-5A8F-D8C0-6ACCCE0F96B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s-CO"/>
          </a:p>
        </p:txBody>
      </p:sp>
      <p:sp>
        <p:nvSpPr>
          <p:cNvPr id="7" name="Marcador de número de diapositiva 6">
            <a:extLst>
              <a:ext uri="{FF2B5EF4-FFF2-40B4-BE49-F238E27FC236}">
                <a16:creationId xmlns:a16="http://schemas.microsoft.com/office/drawing/2014/main" id="{B3A93835-BE86-516C-DD8D-7B4FBEE68641}"/>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6A7A257E-1F0B-4046-95D5-86AF80EDF533}" type="slidenum">
              <a:rPr lang="es-CO"/>
              <a:pPr>
                <a:defRPr/>
              </a:pPr>
              <a:t>‹Nº›</a:t>
            </a:fld>
            <a:endParaRPr lang="es-CO"/>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Marcador de imagen de diapositiva 1">
            <a:extLst>
              <a:ext uri="{FF2B5EF4-FFF2-40B4-BE49-F238E27FC236}">
                <a16:creationId xmlns:a16="http://schemas.microsoft.com/office/drawing/2014/main" id="{EF46D5DA-4DC0-7205-B75E-A33507513C7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Marcador de notas 2">
            <a:extLst>
              <a:ext uri="{FF2B5EF4-FFF2-40B4-BE49-F238E27FC236}">
                <a16:creationId xmlns:a16="http://schemas.microsoft.com/office/drawing/2014/main" id="{BC3E2BED-4396-37F1-C007-053FA4F76DF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8436" name="Marcador de número de diapositiva 3">
            <a:extLst>
              <a:ext uri="{FF2B5EF4-FFF2-40B4-BE49-F238E27FC236}">
                <a16:creationId xmlns:a16="http://schemas.microsoft.com/office/drawing/2014/main" id="{2D7BB651-B727-3AB2-521E-D27C82C7289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20F193E-F507-45D0-A22C-8231549C0F0B}" type="slidenum">
              <a:rPr lang="es-CO" altLang="en-US"/>
              <a:pPr fontAlgn="base">
                <a:spcBef>
                  <a:spcPct val="0"/>
                </a:spcBef>
                <a:spcAft>
                  <a:spcPct val="0"/>
                </a:spcAft>
              </a:pPr>
              <a:t>2</a:t>
            </a:fld>
            <a:endParaRPr lang="es-CO"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Marcador de imagen de diapositiva 1">
            <a:extLst>
              <a:ext uri="{FF2B5EF4-FFF2-40B4-BE49-F238E27FC236}">
                <a16:creationId xmlns:a16="http://schemas.microsoft.com/office/drawing/2014/main" id="{4D1C2289-12B0-EE73-0926-BB9832378AD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Marcador de notas 2">
            <a:extLst>
              <a:ext uri="{FF2B5EF4-FFF2-40B4-BE49-F238E27FC236}">
                <a16:creationId xmlns:a16="http://schemas.microsoft.com/office/drawing/2014/main" id="{F6738C45-7078-A93B-081C-73C6C8D34B6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20484" name="Marcador de número de diapositiva 3">
            <a:extLst>
              <a:ext uri="{FF2B5EF4-FFF2-40B4-BE49-F238E27FC236}">
                <a16:creationId xmlns:a16="http://schemas.microsoft.com/office/drawing/2014/main" id="{9B6CC290-10A6-7787-8C9C-CA0AA2E8D6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90707EF-9D90-4CA3-BC53-962DEA4E9D6C}" type="slidenum">
              <a:rPr lang="es-CO" altLang="en-US"/>
              <a:pPr fontAlgn="base">
                <a:spcBef>
                  <a:spcPct val="0"/>
                </a:spcBef>
                <a:spcAft>
                  <a:spcPct val="0"/>
                </a:spcAft>
              </a:pPr>
              <a:t>3</a:t>
            </a:fld>
            <a:endParaRPr lang="es-CO"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FBA45B33-93C1-E56B-E64D-A4DDE984BAF5}"/>
              </a:ext>
            </a:extLst>
          </p:cNvPr>
          <p:cNvSpPr>
            <a:spLocks noGrp="1"/>
          </p:cNvSpPr>
          <p:nvPr>
            <p:ph type="dt" sz="half" idx="10"/>
          </p:nvPr>
        </p:nvSpPr>
        <p:spPr/>
        <p:txBody>
          <a:bodyPr/>
          <a:lstStyle>
            <a:lvl1pPr>
              <a:defRPr/>
            </a:lvl1pPr>
          </a:lstStyle>
          <a:p>
            <a:pPr>
              <a:defRPr/>
            </a:pPr>
            <a:fld id="{84D4BA68-480D-4C6D-A593-00127C9E94C3}" type="datetimeFigureOut">
              <a:rPr lang="es-CO"/>
              <a:pPr>
                <a:defRPr/>
              </a:pPr>
              <a:t>12/11/2024</a:t>
            </a:fld>
            <a:endParaRPr lang="es-CO"/>
          </a:p>
        </p:txBody>
      </p:sp>
      <p:sp>
        <p:nvSpPr>
          <p:cNvPr id="5" name="Marcador de pie de página 4">
            <a:extLst>
              <a:ext uri="{FF2B5EF4-FFF2-40B4-BE49-F238E27FC236}">
                <a16:creationId xmlns:a16="http://schemas.microsoft.com/office/drawing/2014/main" id="{6E191534-1488-E95F-008C-F12BB972B98F}"/>
              </a:ext>
            </a:extLst>
          </p:cNvPr>
          <p:cNvSpPr>
            <a:spLocks noGrp="1"/>
          </p:cNvSpPr>
          <p:nvPr>
            <p:ph type="ftr" sz="quarter" idx="11"/>
          </p:nvPr>
        </p:nvSpPr>
        <p:spPr/>
        <p:txBody>
          <a:bodyPr/>
          <a:lstStyle>
            <a:lvl1pPr>
              <a:defRPr/>
            </a:lvl1pPr>
          </a:lstStyle>
          <a:p>
            <a:pPr>
              <a:defRPr/>
            </a:pPr>
            <a:endParaRPr lang="es-CO"/>
          </a:p>
        </p:txBody>
      </p:sp>
      <p:sp>
        <p:nvSpPr>
          <p:cNvPr id="6" name="Marcador de número de diapositiva 5">
            <a:extLst>
              <a:ext uri="{FF2B5EF4-FFF2-40B4-BE49-F238E27FC236}">
                <a16:creationId xmlns:a16="http://schemas.microsoft.com/office/drawing/2014/main" id="{559BAA66-555C-B188-C253-0EA5B6B1709E}"/>
              </a:ext>
            </a:extLst>
          </p:cNvPr>
          <p:cNvSpPr>
            <a:spLocks noGrp="1"/>
          </p:cNvSpPr>
          <p:nvPr>
            <p:ph type="sldNum" sz="quarter" idx="12"/>
          </p:nvPr>
        </p:nvSpPr>
        <p:spPr/>
        <p:txBody>
          <a:bodyPr/>
          <a:lstStyle>
            <a:lvl1pPr>
              <a:defRPr/>
            </a:lvl1pPr>
          </a:lstStyle>
          <a:p>
            <a:pPr>
              <a:defRPr/>
            </a:pPr>
            <a:fld id="{85A8FF98-E5A8-4944-8C90-BEAE0ABD9593}" type="slidenum">
              <a:rPr lang="es-CO"/>
              <a:pPr>
                <a:defRPr/>
              </a:pPr>
              <a:t>‹Nº›</a:t>
            </a:fld>
            <a:endParaRPr lang="es-CO"/>
          </a:p>
        </p:txBody>
      </p:sp>
    </p:spTree>
    <p:extLst>
      <p:ext uri="{BB962C8B-B14F-4D97-AF65-F5344CB8AC3E}">
        <p14:creationId xmlns:p14="http://schemas.microsoft.com/office/powerpoint/2010/main" val="759793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E1D6A1B-936F-5580-5187-9CF1AC2006CB}"/>
              </a:ext>
            </a:extLst>
          </p:cNvPr>
          <p:cNvSpPr>
            <a:spLocks noGrp="1"/>
          </p:cNvSpPr>
          <p:nvPr>
            <p:ph type="dt" sz="half" idx="10"/>
          </p:nvPr>
        </p:nvSpPr>
        <p:spPr/>
        <p:txBody>
          <a:bodyPr/>
          <a:lstStyle>
            <a:lvl1pPr>
              <a:defRPr/>
            </a:lvl1pPr>
          </a:lstStyle>
          <a:p>
            <a:pPr>
              <a:defRPr/>
            </a:pPr>
            <a:fld id="{64115BA1-7FB8-4D0C-8C1E-E907757F72F9}" type="datetimeFigureOut">
              <a:rPr lang="es-CO"/>
              <a:pPr>
                <a:defRPr/>
              </a:pPr>
              <a:t>12/11/2024</a:t>
            </a:fld>
            <a:endParaRPr lang="es-CO"/>
          </a:p>
        </p:txBody>
      </p:sp>
      <p:sp>
        <p:nvSpPr>
          <p:cNvPr id="5" name="Marcador de pie de página 4">
            <a:extLst>
              <a:ext uri="{FF2B5EF4-FFF2-40B4-BE49-F238E27FC236}">
                <a16:creationId xmlns:a16="http://schemas.microsoft.com/office/drawing/2014/main" id="{E0D81074-6D23-CA10-1EEB-8024BED19A83}"/>
              </a:ext>
            </a:extLst>
          </p:cNvPr>
          <p:cNvSpPr>
            <a:spLocks noGrp="1"/>
          </p:cNvSpPr>
          <p:nvPr>
            <p:ph type="ftr" sz="quarter" idx="11"/>
          </p:nvPr>
        </p:nvSpPr>
        <p:spPr/>
        <p:txBody>
          <a:bodyPr/>
          <a:lstStyle>
            <a:lvl1pPr>
              <a:defRPr/>
            </a:lvl1pPr>
          </a:lstStyle>
          <a:p>
            <a:pPr>
              <a:defRPr/>
            </a:pPr>
            <a:endParaRPr lang="es-CO"/>
          </a:p>
        </p:txBody>
      </p:sp>
      <p:sp>
        <p:nvSpPr>
          <p:cNvPr id="6" name="Marcador de número de diapositiva 5">
            <a:extLst>
              <a:ext uri="{FF2B5EF4-FFF2-40B4-BE49-F238E27FC236}">
                <a16:creationId xmlns:a16="http://schemas.microsoft.com/office/drawing/2014/main" id="{982B8B86-B2A3-D2C0-CD1C-241C8B401C33}"/>
              </a:ext>
            </a:extLst>
          </p:cNvPr>
          <p:cNvSpPr>
            <a:spLocks noGrp="1"/>
          </p:cNvSpPr>
          <p:nvPr>
            <p:ph type="sldNum" sz="quarter" idx="12"/>
          </p:nvPr>
        </p:nvSpPr>
        <p:spPr/>
        <p:txBody>
          <a:bodyPr/>
          <a:lstStyle>
            <a:lvl1pPr>
              <a:defRPr/>
            </a:lvl1pPr>
          </a:lstStyle>
          <a:p>
            <a:pPr>
              <a:defRPr/>
            </a:pPr>
            <a:fld id="{C5BA5C51-A881-47B1-B80C-DD35B58D404B}" type="slidenum">
              <a:rPr lang="es-CO"/>
              <a:pPr>
                <a:defRPr/>
              </a:pPr>
              <a:t>‹Nº›</a:t>
            </a:fld>
            <a:endParaRPr lang="es-CO"/>
          </a:p>
        </p:txBody>
      </p:sp>
    </p:spTree>
    <p:extLst>
      <p:ext uri="{BB962C8B-B14F-4D97-AF65-F5344CB8AC3E}">
        <p14:creationId xmlns:p14="http://schemas.microsoft.com/office/powerpoint/2010/main" val="377247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Encabezado de sección">
    <p:spTree>
      <p:nvGrpSpPr>
        <p:cNvPr id="1" name=""/>
        <p:cNvGrpSpPr/>
        <p:nvPr/>
      </p:nvGrpSpPr>
      <p:grpSpPr>
        <a:xfrm>
          <a:off x="0" y="0"/>
          <a:ext cx="0" cy="0"/>
          <a:chOff x="0" y="0"/>
          <a:chExt cx="0" cy="0"/>
        </a:xfrm>
      </p:grpSpPr>
      <p:pic>
        <p:nvPicPr>
          <p:cNvPr id="2" name="Imagen 6">
            <a:extLst>
              <a:ext uri="{FF2B5EF4-FFF2-40B4-BE49-F238E27FC236}">
                <a16:creationId xmlns:a16="http://schemas.microsoft.com/office/drawing/2014/main" id="{36F93D0E-1EEF-21BA-43D7-586835FAFBB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28363" y="317500"/>
            <a:ext cx="811212"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1600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F36F9B4-9CD4-C6C8-CE16-537A94F7076D}"/>
              </a:ext>
            </a:extLst>
          </p:cNvPr>
          <p:cNvSpPr>
            <a:spLocks noGrp="1"/>
          </p:cNvSpPr>
          <p:nvPr>
            <p:ph type="dt" sz="half" idx="10"/>
          </p:nvPr>
        </p:nvSpPr>
        <p:spPr/>
        <p:txBody>
          <a:bodyPr/>
          <a:lstStyle>
            <a:lvl1pPr>
              <a:defRPr/>
            </a:lvl1pPr>
          </a:lstStyle>
          <a:p>
            <a:pPr>
              <a:defRPr/>
            </a:pPr>
            <a:fld id="{973FA205-1046-4377-85A6-8AC068C95D53}" type="datetimeFigureOut">
              <a:rPr lang="es-CO"/>
              <a:pPr>
                <a:defRPr/>
              </a:pPr>
              <a:t>12/11/2024</a:t>
            </a:fld>
            <a:endParaRPr lang="es-CO"/>
          </a:p>
        </p:txBody>
      </p:sp>
      <p:sp>
        <p:nvSpPr>
          <p:cNvPr id="5" name="Marcador de pie de página 4">
            <a:extLst>
              <a:ext uri="{FF2B5EF4-FFF2-40B4-BE49-F238E27FC236}">
                <a16:creationId xmlns:a16="http://schemas.microsoft.com/office/drawing/2014/main" id="{EA5359B6-1FEF-289B-DC53-6E9EB8EE2F6D}"/>
              </a:ext>
            </a:extLst>
          </p:cNvPr>
          <p:cNvSpPr>
            <a:spLocks noGrp="1"/>
          </p:cNvSpPr>
          <p:nvPr>
            <p:ph type="ftr" sz="quarter" idx="11"/>
          </p:nvPr>
        </p:nvSpPr>
        <p:spPr/>
        <p:txBody>
          <a:bodyPr/>
          <a:lstStyle>
            <a:lvl1pPr>
              <a:defRPr/>
            </a:lvl1pPr>
          </a:lstStyle>
          <a:p>
            <a:pPr>
              <a:defRPr/>
            </a:pPr>
            <a:endParaRPr lang="es-CO"/>
          </a:p>
        </p:txBody>
      </p:sp>
      <p:sp>
        <p:nvSpPr>
          <p:cNvPr id="6" name="Marcador de número de diapositiva 5">
            <a:extLst>
              <a:ext uri="{FF2B5EF4-FFF2-40B4-BE49-F238E27FC236}">
                <a16:creationId xmlns:a16="http://schemas.microsoft.com/office/drawing/2014/main" id="{F80FE7A9-3FD9-8819-8238-6FB9E16154DD}"/>
              </a:ext>
            </a:extLst>
          </p:cNvPr>
          <p:cNvSpPr>
            <a:spLocks noGrp="1"/>
          </p:cNvSpPr>
          <p:nvPr>
            <p:ph type="sldNum" sz="quarter" idx="12"/>
          </p:nvPr>
        </p:nvSpPr>
        <p:spPr/>
        <p:txBody>
          <a:bodyPr/>
          <a:lstStyle>
            <a:lvl1pPr>
              <a:defRPr/>
            </a:lvl1pPr>
          </a:lstStyle>
          <a:p>
            <a:pPr>
              <a:defRPr/>
            </a:pPr>
            <a:fld id="{B4E8D62A-2897-4EC4-9671-16D8D01AF6A9}" type="slidenum">
              <a:rPr lang="es-CO"/>
              <a:pPr>
                <a:defRPr/>
              </a:pPr>
              <a:t>‹Nº›</a:t>
            </a:fld>
            <a:endParaRPr lang="es-CO"/>
          </a:p>
        </p:txBody>
      </p:sp>
    </p:spTree>
    <p:extLst>
      <p:ext uri="{BB962C8B-B14F-4D97-AF65-F5344CB8AC3E}">
        <p14:creationId xmlns:p14="http://schemas.microsoft.com/office/powerpoint/2010/main" val="3547982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Encabezado de sección">
    <p:spTree>
      <p:nvGrpSpPr>
        <p:cNvPr id="1" name=""/>
        <p:cNvGrpSpPr/>
        <p:nvPr/>
      </p:nvGrpSpPr>
      <p:grpSpPr>
        <a:xfrm>
          <a:off x="0" y="0"/>
          <a:ext cx="0" cy="0"/>
          <a:chOff x="0" y="0"/>
          <a:chExt cx="0" cy="0"/>
        </a:xfrm>
      </p:grpSpPr>
      <p:pic>
        <p:nvPicPr>
          <p:cNvPr id="2" name="Imagen 6" descr="Patrón de fondo&#10;&#10;Descripción generada automáticamente">
            <a:extLst>
              <a:ext uri="{FF2B5EF4-FFF2-40B4-BE49-F238E27FC236}">
                <a16:creationId xmlns:a16="http://schemas.microsoft.com/office/drawing/2014/main" id="{A62403D9-C1F9-8032-DA9C-D8120A6E384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n 7">
            <a:extLst>
              <a:ext uri="{FF2B5EF4-FFF2-40B4-BE49-F238E27FC236}">
                <a16:creationId xmlns:a16="http://schemas.microsoft.com/office/drawing/2014/main" id="{DDB5E24E-3464-85E4-ED2A-08A8CF931CB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055350" y="303213"/>
            <a:ext cx="855663"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7107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4056DED3-3938-B97F-4EE2-C701358AA7B8}"/>
              </a:ext>
            </a:extLst>
          </p:cNvPr>
          <p:cNvSpPr>
            <a:spLocks noGrp="1"/>
          </p:cNvSpPr>
          <p:nvPr>
            <p:ph type="dt" sz="half" idx="10"/>
          </p:nvPr>
        </p:nvSpPr>
        <p:spPr/>
        <p:txBody>
          <a:bodyPr/>
          <a:lstStyle>
            <a:lvl1pPr>
              <a:defRPr/>
            </a:lvl1pPr>
          </a:lstStyle>
          <a:p>
            <a:pPr>
              <a:defRPr/>
            </a:pPr>
            <a:fld id="{8753A8B7-8E55-4F1A-976F-87C46396B7E5}" type="datetimeFigureOut">
              <a:rPr lang="es-CO"/>
              <a:pPr>
                <a:defRPr/>
              </a:pPr>
              <a:t>12/11/2024</a:t>
            </a:fld>
            <a:endParaRPr lang="es-CO"/>
          </a:p>
        </p:txBody>
      </p:sp>
      <p:sp>
        <p:nvSpPr>
          <p:cNvPr id="4" name="Marcador de pie de página 3">
            <a:extLst>
              <a:ext uri="{FF2B5EF4-FFF2-40B4-BE49-F238E27FC236}">
                <a16:creationId xmlns:a16="http://schemas.microsoft.com/office/drawing/2014/main" id="{C63E14DE-7AA5-5FCB-0572-3506DB1C1650}"/>
              </a:ext>
            </a:extLst>
          </p:cNvPr>
          <p:cNvSpPr>
            <a:spLocks noGrp="1"/>
          </p:cNvSpPr>
          <p:nvPr>
            <p:ph type="ftr" sz="quarter" idx="11"/>
          </p:nvPr>
        </p:nvSpPr>
        <p:spPr/>
        <p:txBody>
          <a:bodyPr/>
          <a:lstStyle>
            <a:lvl1pPr>
              <a:defRPr/>
            </a:lvl1pPr>
          </a:lstStyle>
          <a:p>
            <a:pPr>
              <a:defRPr/>
            </a:pPr>
            <a:endParaRPr lang="es-CO"/>
          </a:p>
        </p:txBody>
      </p:sp>
      <p:sp>
        <p:nvSpPr>
          <p:cNvPr id="5" name="Marcador de número de diapositiva 4">
            <a:extLst>
              <a:ext uri="{FF2B5EF4-FFF2-40B4-BE49-F238E27FC236}">
                <a16:creationId xmlns:a16="http://schemas.microsoft.com/office/drawing/2014/main" id="{BF7D6615-63FF-4503-4A8E-83BEE7961BA7}"/>
              </a:ext>
            </a:extLst>
          </p:cNvPr>
          <p:cNvSpPr>
            <a:spLocks noGrp="1"/>
          </p:cNvSpPr>
          <p:nvPr>
            <p:ph type="sldNum" sz="quarter" idx="12"/>
          </p:nvPr>
        </p:nvSpPr>
        <p:spPr/>
        <p:txBody>
          <a:bodyPr/>
          <a:lstStyle>
            <a:lvl1pPr>
              <a:defRPr/>
            </a:lvl1pPr>
          </a:lstStyle>
          <a:p>
            <a:pPr>
              <a:defRPr/>
            </a:pPr>
            <a:fld id="{B2D6E254-DC19-4B29-A75D-1BD1655189D3}" type="slidenum">
              <a:rPr lang="es-CO"/>
              <a:pPr>
                <a:defRPr/>
              </a:pPr>
              <a:t>‹Nº›</a:t>
            </a:fld>
            <a:endParaRPr lang="es-CO"/>
          </a:p>
        </p:txBody>
      </p:sp>
    </p:spTree>
    <p:extLst>
      <p:ext uri="{BB962C8B-B14F-4D97-AF65-F5344CB8AC3E}">
        <p14:creationId xmlns:p14="http://schemas.microsoft.com/office/powerpoint/2010/main" val="27059903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2" name="Imagen 6" descr="Interfaz de usuario gráfica, Texto, Aplicación&#10;&#10;Descripción generada automáticamente">
            <a:extLst>
              <a:ext uri="{FF2B5EF4-FFF2-40B4-BE49-F238E27FC236}">
                <a16:creationId xmlns:a16="http://schemas.microsoft.com/office/drawing/2014/main" id="{268B0B25-6D9A-5AE6-847D-F49453BCDB9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5060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D85F7FC3-17C4-08F7-1075-E64B4A88BC0A}"/>
              </a:ext>
            </a:extLst>
          </p:cNvPr>
          <p:cNvSpPr>
            <a:spLocks noGrp="1"/>
          </p:cNvSpPr>
          <p:nvPr>
            <p:ph type="dt" sz="half" idx="10"/>
          </p:nvPr>
        </p:nvSpPr>
        <p:spPr/>
        <p:txBody>
          <a:bodyPr/>
          <a:lstStyle>
            <a:lvl1pPr>
              <a:defRPr/>
            </a:lvl1pPr>
          </a:lstStyle>
          <a:p>
            <a:pPr>
              <a:defRPr/>
            </a:pPr>
            <a:fld id="{1E00C51F-C1C2-4FA5-8D12-150A86DC56F4}" type="datetimeFigureOut">
              <a:rPr lang="es-CO"/>
              <a:pPr>
                <a:defRPr/>
              </a:pPr>
              <a:t>12/11/2024</a:t>
            </a:fld>
            <a:endParaRPr lang="es-CO"/>
          </a:p>
        </p:txBody>
      </p:sp>
      <p:sp>
        <p:nvSpPr>
          <p:cNvPr id="5" name="Marcador de pie de página 4">
            <a:extLst>
              <a:ext uri="{FF2B5EF4-FFF2-40B4-BE49-F238E27FC236}">
                <a16:creationId xmlns:a16="http://schemas.microsoft.com/office/drawing/2014/main" id="{989B3F03-0ACD-3136-A3AD-CC6C4FE2C774}"/>
              </a:ext>
            </a:extLst>
          </p:cNvPr>
          <p:cNvSpPr>
            <a:spLocks noGrp="1"/>
          </p:cNvSpPr>
          <p:nvPr>
            <p:ph type="ftr" sz="quarter" idx="11"/>
          </p:nvPr>
        </p:nvSpPr>
        <p:spPr/>
        <p:txBody>
          <a:bodyPr/>
          <a:lstStyle>
            <a:lvl1pPr>
              <a:defRPr/>
            </a:lvl1pPr>
          </a:lstStyle>
          <a:p>
            <a:pPr>
              <a:defRPr/>
            </a:pPr>
            <a:endParaRPr lang="es-CO"/>
          </a:p>
        </p:txBody>
      </p:sp>
      <p:sp>
        <p:nvSpPr>
          <p:cNvPr id="6" name="Marcador de número de diapositiva 5">
            <a:extLst>
              <a:ext uri="{FF2B5EF4-FFF2-40B4-BE49-F238E27FC236}">
                <a16:creationId xmlns:a16="http://schemas.microsoft.com/office/drawing/2014/main" id="{47297C2E-F445-012E-3718-7A3ACAF910AB}"/>
              </a:ext>
            </a:extLst>
          </p:cNvPr>
          <p:cNvSpPr>
            <a:spLocks noGrp="1"/>
          </p:cNvSpPr>
          <p:nvPr>
            <p:ph type="sldNum" sz="quarter" idx="12"/>
          </p:nvPr>
        </p:nvSpPr>
        <p:spPr/>
        <p:txBody>
          <a:bodyPr/>
          <a:lstStyle>
            <a:lvl1pPr>
              <a:defRPr/>
            </a:lvl1pPr>
          </a:lstStyle>
          <a:p>
            <a:pPr>
              <a:defRPr/>
            </a:pPr>
            <a:fld id="{E276A9EF-060F-4BCA-8227-FC6CB2197B1F}" type="slidenum">
              <a:rPr lang="es-CO"/>
              <a:pPr>
                <a:defRPr/>
              </a:pPr>
              <a:t>‹Nº›</a:t>
            </a:fld>
            <a:endParaRPr lang="es-CO"/>
          </a:p>
        </p:txBody>
      </p:sp>
    </p:spTree>
    <p:extLst>
      <p:ext uri="{BB962C8B-B14F-4D97-AF65-F5344CB8AC3E}">
        <p14:creationId xmlns:p14="http://schemas.microsoft.com/office/powerpoint/2010/main" val="3257205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DC4834F-BD41-C796-19D6-3B835E8F8FA6}"/>
              </a:ext>
            </a:extLst>
          </p:cNvPr>
          <p:cNvSpPr>
            <a:spLocks noGrp="1"/>
          </p:cNvSpPr>
          <p:nvPr>
            <p:ph type="dt" sz="half" idx="10"/>
          </p:nvPr>
        </p:nvSpPr>
        <p:spPr/>
        <p:txBody>
          <a:bodyPr/>
          <a:lstStyle>
            <a:lvl1pPr>
              <a:defRPr/>
            </a:lvl1pPr>
          </a:lstStyle>
          <a:p>
            <a:pPr>
              <a:defRPr/>
            </a:pPr>
            <a:fld id="{BD7D93A4-483B-4404-87EC-319B3AA2A031}" type="datetimeFigureOut">
              <a:rPr lang="es-CO"/>
              <a:pPr>
                <a:defRPr/>
              </a:pPr>
              <a:t>12/11/2024</a:t>
            </a:fld>
            <a:endParaRPr lang="es-CO"/>
          </a:p>
        </p:txBody>
      </p:sp>
      <p:sp>
        <p:nvSpPr>
          <p:cNvPr id="5" name="Marcador de pie de página 4">
            <a:extLst>
              <a:ext uri="{FF2B5EF4-FFF2-40B4-BE49-F238E27FC236}">
                <a16:creationId xmlns:a16="http://schemas.microsoft.com/office/drawing/2014/main" id="{661CA0BB-ECB7-9B63-473E-6DD11DA57EED}"/>
              </a:ext>
            </a:extLst>
          </p:cNvPr>
          <p:cNvSpPr>
            <a:spLocks noGrp="1"/>
          </p:cNvSpPr>
          <p:nvPr>
            <p:ph type="ftr" sz="quarter" idx="11"/>
          </p:nvPr>
        </p:nvSpPr>
        <p:spPr/>
        <p:txBody>
          <a:bodyPr/>
          <a:lstStyle>
            <a:lvl1pPr>
              <a:defRPr/>
            </a:lvl1pPr>
          </a:lstStyle>
          <a:p>
            <a:pPr>
              <a:defRPr/>
            </a:pPr>
            <a:endParaRPr lang="es-CO"/>
          </a:p>
        </p:txBody>
      </p:sp>
      <p:sp>
        <p:nvSpPr>
          <p:cNvPr id="6" name="Marcador de número de diapositiva 5">
            <a:extLst>
              <a:ext uri="{FF2B5EF4-FFF2-40B4-BE49-F238E27FC236}">
                <a16:creationId xmlns:a16="http://schemas.microsoft.com/office/drawing/2014/main" id="{40D3C4B5-911D-C4D7-EDDB-5D337E415EA7}"/>
              </a:ext>
            </a:extLst>
          </p:cNvPr>
          <p:cNvSpPr>
            <a:spLocks noGrp="1"/>
          </p:cNvSpPr>
          <p:nvPr>
            <p:ph type="sldNum" sz="quarter" idx="12"/>
          </p:nvPr>
        </p:nvSpPr>
        <p:spPr/>
        <p:txBody>
          <a:bodyPr/>
          <a:lstStyle>
            <a:lvl1pPr>
              <a:defRPr/>
            </a:lvl1pPr>
          </a:lstStyle>
          <a:p>
            <a:pPr>
              <a:defRPr/>
            </a:pPr>
            <a:fld id="{AEE65DE8-04A0-4940-9D47-70E6776B7180}" type="slidenum">
              <a:rPr lang="es-CO"/>
              <a:pPr>
                <a:defRPr/>
              </a:pPr>
              <a:t>‹Nº›</a:t>
            </a:fld>
            <a:endParaRPr lang="es-CO"/>
          </a:p>
        </p:txBody>
      </p:sp>
    </p:spTree>
    <p:extLst>
      <p:ext uri="{BB962C8B-B14F-4D97-AF65-F5344CB8AC3E}">
        <p14:creationId xmlns:p14="http://schemas.microsoft.com/office/powerpoint/2010/main" val="40126332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60D0E7A-C512-1989-2E94-8579ED4E49B5}"/>
              </a:ext>
            </a:extLst>
          </p:cNvPr>
          <p:cNvSpPr>
            <a:spLocks noGrp="1"/>
          </p:cNvSpPr>
          <p:nvPr>
            <p:ph type="dt" sz="half" idx="10"/>
          </p:nvPr>
        </p:nvSpPr>
        <p:spPr/>
        <p:txBody>
          <a:bodyPr/>
          <a:lstStyle>
            <a:lvl1pPr>
              <a:defRPr/>
            </a:lvl1pPr>
          </a:lstStyle>
          <a:p>
            <a:pPr>
              <a:defRPr/>
            </a:pPr>
            <a:fld id="{C0F7957E-BE1B-4215-A0DB-53372113A6DC}" type="datetimeFigureOut">
              <a:rPr lang="es-CO"/>
              <a:pPr>
                <a:defRPr/>
              </a:pPr>
              <a:t>12/11/2024</a:t>
            </a:fld>
            <a:endParaRPr lang="es-CO"/>
          </a:p>
        </p:txBody>
      </p:sp>
      <p:sp>
        <p:nvSpPr>
          <p:cNvPr id="5" name="Marcador de pie de página 4">
            <a:extLst>
              <a:ext uri="{FF2B5EF4-FFF2-40B4-BE49-F238E27FC236}">
                <a16:creationId xmlns:a16="http://schemas.microsoft.com/office/drawing/2014/main" id="{C06362AD-14CE-FDCB-D1D3-B04C429963FA}"/>
              </a:ext>
            </a:extLst>
          </p:cNvPr>
          <p:cNvSpPr>
            <a:spLocks noGrp="1"/>
          </p:cNvSpPr>
          <p:nvPr>
            <p:ph type="ftr" sz="quarter" idx="11"/>
          </p:nvPr>
        </p:nvSpPr>
        <p:spPr/>
        <p:txBody>
          <a:bodyPr/>
          <a:lstStyle>
            <a:lvl1pPr>
              <a:defRPr/>
            </a:lvl1pPr>
          </a:lstStyle>
          <a:p>
            <a:pPr>
              <a:defRPr/>
            </a:pPr>
            <a:endParaRPr lang="es-CO"/>
          </a:p>
        </p:txBody>
      </p:sp>
      <p:sp>
        <p:nvSpPr>
          <p:cNvPr id="6" name="Marcador de número de diapositiva 5">
            <a:extLst>
              <a:ext uri="{FF2B5EF4-FFF2-40B4-BE49-F238E27FC236}">
                <a16:creationId xmlns:a16="http://schemas.microsoft.com/office/drawing/2014/main" id="{0DB26E47-CA47-1E11-EEB6-F1C5F792C61C}"/>
              </a:ext>
            </a:extLst>
          </p:cNvPr>
          <p:cNvSpPr>
            <a:spLocks noGrp="1"/>
          </p:cNvSpPr>
          <p:nvPr>
            <p:ph type="sldNum" sz="quarter" idx="12"/>
          </p:nvPr>
        </p:nvSpPr>
        <p:spPr/>
        <p:txBody>
          <a:bodyPr/>
          <a:lstStyle>
            <a:lvl1pPr>
              <a:defRPr/>
            </a:lvl1pPr>
          </a:lstStyle>
          <a:p>
            <a:pPr>
              <a:defRPr/>
            </a:pPr>
            <a:fld id="{A645D49C-FB0C-416C-890F-DC5817248176}" type="slidenum">
              <a:rPr lang="es-CO"/>
              <a:pPr>
                <a:defRPr/>
              </a:pPr>
              <a:t>‹Nº›</a:t>
            </a:fld>
            <a:endParaRPr lang="es-CO"/>
          </a:p>
        </p:txBody>
      </p:sp>
    </p:spTree>
    <p:extLst>
      <p:ext uri="{BB962C8B-B14F-4D97-AF65-F5344CB8AC3E}">
        <p14:creationId xmlns:p14="http://schemas.microsoft.com/office/powerpoint/2010/main" val="5683982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3">
            <a:extLst>
              <a:ext uri="{FF2B5EF4-FFF2-40B4-BE49-F238E27FC236}">
                <a16:creationId xmlns:a16="http://schemas.microsoft.com/office/drawing/2014/main" id="{114B0571-B48E-B98A-8591-6124D15E7BA3}"/>
              </a:ext>
            </a:extLst>
          </p:cNvPr>
          <p:cNvSpPr>
            <a:spLocks noGrp="1"/>
          </p:cNvSpPr>
          <p:nvPr>
            <p:ph type="dt" sz="half" idx="10"/>
          </p:nvPr>
        </p:nvSpPr>
        <p:spPr/>
        <p:txBody>
          <a:bodyPr/>
          <a:lstStyle>
            <a:lvl1pPr>
              <a:defRPr/>
            </a:lvl1pPr>
          </a:lstStyle>
          <a:p>
            <a:pPr>
              <a:defRPr/>
            </a:pPr>
            <a:fld id="{251C8511-4557-4F4E-A3AA-ED63CD1DD843}" type="datetimeFigureOut">
              <a:rPr lang="es-CO"/>
              <a:pPr>
                <a:defRPr/>
              </a:pPr>
              <a:t>12/11/2024</a:t>
            </a:fld>
            <a:endParaRPr lang="es-CO"/>
          </a:p>
        </p:txBody>
      </p:sp>
      <p:sp>
        <p:nvSpPr>
          <p:cNvPr id="6" name="Marcador de pie de página 4">
            <a:extLst>
              <a:ext uri="{FF2B5EF4-FFF2-40B4-BE49-F238E27FC236}">
                <a16:creationId xmlns:a16="http://schemas.microsoft.com/office/drawing/2014/main" id="{37714FAA-56D5-2710-C5D6-23D1CCE6A9B4}"/>
              </a:ext>
            </a:extLst>
          </p:cNvPr>
          <p:cNvSpPr>
            <a:spLocks noGrp="1"/>
          </p:cNvSpPr>
          <p:nvPr>
            <p:ph type="ftr" sz="quarter" idx="11"/>
          </p:nvPr>
        </p:nvSpPr>
        <p:spPr/>
        <p:txBody>
          <a:bodyPr/>
          <a:lstStyle>
            <a:lvl1pPr>
              <a:defRPr/>
            </a:lvl1pPr>
          </a:lstStyle>
          <a:p>
            <a:pPr>
              <a:defRPr/>
            </a:pPr>
            <a:endParaRPr lang="es-CO"/>
          </a:p>
        </p:txBody>
      </p:sp>
      <p:sp>
        <p:nvSpPr>
          <p:cNvPr id="7" name="Marcador de número de diapositiva 5">
            <a:extLst>
              <a:ext uri="{FF2B5EF4-FFF2-40B4-BE49-F238E27FC236}">
                <a16:creationId xmlns:a16="http://schemas.microsoft.com/office/drawing/2014/main" id="{F20B8B16-C3C8-BB6D-9454-AFF422DFC707}"/>
              </a:ext>
            </a:extLst>
          </p:cNvPr>
          <p:cNvSpPr>
            <a:spLocks noGrp="1"/>
          </p:cNvSpPr>
          <p:nvPr>
            <p:ph type="sldNum" sz="quarter" idx="12"/>
          </p:nvPr>
        </p:nvSpPr>
        <p:spPr/>
        <p:txBody>
          <a:bodyPr/>
          <a:lstStyle>
            <a:lvl1pPr>
              <a:defRPr/>
            </a:lvl1pPr>
          </a:lstStyle>
          <a:p>
            <a:pPr>
              <a:defRPr/>
            </a:pPr>
            <a:fld id="{F763D833-E9D4-49C1-BD52-5D6CC2C6E656}" type="slidenum">
              <a:rPr lang="es-CO"/>
              <a:pPr>
                <a:defRPr/>
              </a:pPr>
              <a:t>‹Nº›</a:t>
            </a:fld>
            <a:endParaRPr lang="es-CO"/>
          </a:p>
        </p:txBody>
      </p:sp>
    </p:spTree>
    <p:extLst>
      <p:ext uri="{BB962C8B-B14F-4D97-AF65-F5344CB8AC3E}">
        <p14:creationId xmlns:p14="http://schemas.microsoft.com/office/powerpoint/2010/main" val="3398410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CB3923E-73F9-D3AD-DA06-7627129D7E54}"/>
              </a:ext>
            </a:extLst>
          </p:cNvPr>
          <p:cNvSpPr>
            <a:spLocks noGrp="1"/>
          </p:cNvSpPr>
          <p:nvPr>
            <p:ph type="dt" sz="half" idx="10"/>
          </p:nvPr>
        </p:nvSpPr>
        <p:spPr/>
        <p:txBody>
          <a:bodyPr/>
          <a:lstStyle>
            <a:lvl1pPr>
              <a:defRPr/>
            </a:lvl1pPr>
          </a:lstStyle>
          <a:p>
            <a:pPr>
              <a:defRPr/>
            </a:pPr>
            <a:fld id="{40039B6F-7B7C-45F2-AB56-3337B546EC91}" type="datetimeFigureOut">
              <a:rPr lang="es-CO"/>
              <a:pPr>
                <a:defRPr/>
              </a:pPr>
              <a:t>12/11/2024</a:t>
            </a:fld>
            <a:endParaRPr lang="es-CO"/>
          </a:p>
        </p:txBody>
      </p:sp>
      <p:sp>
        <p:nvSpPr>
          <p:cNvPr id="5" name="Marcador de pie de página 4">
            <a:extLst>
              <a:ext uri="{FF2B5EF4-FFF2-40B4-BE49-F238E27FC236}">
                <a16:creationId xmlns:a16="http://schemas.microsoft.com/office/drawing/2014/main" id="{0C28A12C-262E-0835-3CDB-DC31E96F257E}"/>
              </a:ext>
            </a:extLst>
          </p:cNvPr>
          <p:cNvSpPr>
            <a:spLocks noGrp="1"/>
          </p:cNvSpPr>
          <p:nvPr>
            <p:ph type="ftr" sz="quarter" idx="11"/>
          </p:nvPr>
        </p:nvSpPr>
        <p:spPr/>
        <p:txBody>
          <a:bodyPr/>
          <a:lstStyle>
            <a:lvl1pPr>
              <a:defRPr/>
            </a:lvl1pPr>
          </a:lstStyle>
          <a:p>
            <a:pPr>
              <a:defRPr/>
            </a:pPr>
            <a:endParaRPr lang="es-CO"/>
          </a:p>
        </p:txBody>
      </p:sp>
      <p:sp>
        <p:nvSpPr>
          <p:cNvPr id="6" name="Marcador de número de diapositiva 5">
            <a:extLst>
              <a:ext uri="{FF2B5EF4-FFF2-40B4-BE49-F238E27FC236}">
                <a16:creationId xmlns:a16="http://schemas.microsoft.com/office/drawing/2014/main" id="{ED7B82A8-DFFC-C467-3D3E-2472D684CE6B}"/>
              </a:ext>
            </a:extLst>
          </p:cNvPr>
          <p:cNvSpPr>
            <a:spLocks noGrp="1"/>
          </p:cNvSpPr>
          <p:nvPr>
            <p:ph type="sldNum" sz="quarter" idx="12"/>
          </p:nvPr>
        </p:nvSpPr>
        <p:spPr/>
        <p:txBody>
          <a:bodyPr/>
          <a:lstStyle>
            <a:lvl1pPr>
              <a:defRPr/>
            </a:lvl1pPr>
          </a:lstStyle>
          <a:p>
            <a:pPr>
              <a:defRPr/>
            </a:pPr>
            <a:fld id="{51A70E1D-F5AE-4690-A706-CA00F347C736}" type="slidenum">
              <a:rPr lang="es-CO"/>
              <a:pPr>
                <a:defRPr/>
              </a:pPr>
              <a:t>‹Nº›</a:t>
            </a:fld>
            <a:endParaRPr lang="es-CO"/>
          </a:p>
        </p:txBody>
      </p:sp>
    </p:spTree>
    <p:extLst>
      <p:ext uri="{BB962C8B-B14F-4D97-AF65-F5344CB8AC3E}">
        <p14:creationId xmlns:p14="http://schemas.microsoft.com/office/powerpoint/2010/main" val="34989572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3">
            <a:extLst>
              <a:ext uri="{FF2B5EF4-FFF2-40B4-BE49-F238E27FC236}">
                <a16:creationId xmlns:a16="http://schemas.microsoft.com/office/drawing/2014/main" id="{8E15807B-9A58-5E5F-F738-40BE80AFDD82}"/>
              </a:ext>
            </a:extLst>
          </p:cNvPr>
          <p:cNvSpPr>
            <a:spLocks noGrp="1"/>
          </p:cNvSpPr>
          <p:nvPr>
            <p:ph type="dt" sz="half" idx="10"/>
          </p:nvPr>
        </p:nvSpPr>
        <p:spPr/>
        <p:txBody>
          <a:bodyPr/>
          <a:lstStyle>
            <a:lvl1pPr>
              <a:defRPr/>
            </a:lvl1pPr>
          </a:lstStyle>
          <a:p>
            <a:pPr>
              <a:defRPr/>
            </a:pPr>
            <a:fld id="{93691FE1-88A1-4C98-B33C-6B408BE8195A}" type="datetimeFigureOut">
              <a:rPr lang="es-CO"/>
              <a:pPr>
                <a:defRPr/>
              </a:pPr>
              <a:t>12/11/2024</a:t>
            </a:fld>
            <a:endParaRPr lang="es-CO"/>
          </a:p>
        </p:txBody>
      </p:sp>
      <p:sp>
        <p:nvSpPr>
          <p:cNvPr id="8" name="Marcador de pie de página 4">
            <a:extLst>
              <a:ext uri="{FF2B5EF4-FFF2-40B4-BE49-F238E27FC236}">
                <a16:creationId xmlns:a16="http://schemas.microsoft.com/office/drawing/2014/main" id="{ECEC6ABD-E9E4-F711-3CE1-647E5CD03FDB}"/>
              </a:ext>
            </a:extLst>
          </p:cNvPr>
          <p:cNvSpPr>
            <a:spLocks noGrp="1"/>
          </p:cNvSpPr>
          <p:nvPr>
            <p:ph type="ftr" sz="quarter" idx="11"/>
          </p:nvPr>
        </p:nvSpPr>
        <p:spPr/>
        <p:txBody>
          <a:bodyPr/>
          <a:lstStyle>
            <a:lvl1pPr>
              <a:defRPr/>
            </a:lvl1pPr>
          </a:lstStyle>
          <a:p>
            <a:pPr>
              <a:defRPr/>
            </a:pPr>
            <a:endParaRPr lang="es-CO"/>
          </a:p>
        </p:txBody>
      </p:sp>
      <p:sp>
        <p:nvSpPr>
          <p:cNvPr id="9" name="Marcador de número de diapositiva 5">
            <a:extLst>
              <a:ext uri="{FF2B5EF4-FFF2-40B4-BE49-F238E27FC236}">
                <a16:creationId xmlns:a16="http://schemas.microsoft.com/office/drawing/2014/main" id="{A2CD6876-8F55-D536-4618-FF221475337E}"/>
              </a:ext>
            </a:extLst>
          </p:cNvPr>
          <p:cNvSpPr>
            <a:spLocks noGrp="1"/>
          </p:cNvSpPr>
          <p:nvPr>
            <p:ph type="sldNum" sz="quarter" idx="12"/>
          </p:nvPr>
        </p:nvSpPr>
        <p:spPr/>
        <p:txBody>
          <a:bodyPr/>
          <a:lstStyle>
            <a:lvl1pPr>
              <a:defRPr/>
            </a:lvl1pPr>
          </a:lstStyle>
          <a:p>
            <a:pPr>
              <a:defRPr/>
            </a:pPr>
            <a:fld id="{7628D5DF-F592-44D9-96D8-DA2A7CDF476E}" type="slidenum">
              <a:rPr lang="es-CO"/>
              <a:pPr>
                <a:defRPr/>
              </a:pPr>
              <a:t>‹Nº›</a:t>
            </a:fld>
            <a:endParaRPr lang="es-CO"/>
          </a:p>
        </p:txBody>
      </p:sp>
    </p:spTree>
    <p:extLst>
      <p:ext uri="{BB962C8B-B14F-4D97-AF65-F5344CB8AC3E}">
        <p14:creationId xmlns:p14="http://schemas.microsoft.com/office/powerpoint/2010/main" val="24121127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3">
            <a:extLst>
              <a:ext uri="{FF2B5EF4-FFF2-40B4-BE49-F238E27FC236}">
                <a16:creationId xmlns:a16="http://schemas.microsoft.com/office/drawing/2014/main" id="{BAB31B00-AC8D-4F02-F4F1-094B8F9A80F7}"/>
              </a:ext>
            </a:extLst>
          </p:cNvPr>
          <p:cNvSpPr>
            <a:spLocks noGrp="1"/>
          </p:cNvSpPr>
          <p:nvPr>
            <p:ph type="dt" sz="half" idx="10"/>
          </p:nvPr>
        </p:nvSpPr>
        <p:spPr/>
        <p:txBody>
          <a:bodyPr/>
          <a:lstStyle>
            <a:lvl1pPr>
              <a:defRPr/>
            </a:lvl1pPr>
          </a:lstStyle>
          <a:p>
            <a:pPr>
              <a:defRPr/>
            </a:pPr>
            <a:fld id="{733A0B0D-369D-4FDC-87F2-96332BA00BE6}" type="datetimeFigureOut">
              <a:rPr lang="es-CO"/>
              <a:pPr>
                <a:defRPr/>
              </a:pPr>
              <a:t>12/11/2024</a:t>
            </a:fld>
            <a:endParaRPr lang="es-CO"/>
          </a:p>
        </p:txBody>
      </p:sp>
      <p:sp>
        <p:nvSpPr>
          <p:cNvPr id="4" name="Marcador de pie de página 4">
            <a:extLst>
              <a:ext uri="{FF2B5EF4-FFF2-40B4-BE49-F238E27FC236}">
                <a16:creationId xmlns:a16="http://schemas.microsoft.com/office/drawing/2014/main" id="{E7A0A688-623E-7DF9-7E45-B2C6B3265F11}"/>
              </a:ext>
            </a:extLst>
          </p:cNvPr>
          <p:cNvSpPr>
            <a:spLocks noGrp="1"/>
          </p:cNvSpPr>
          <p:nvPr>
            <p:ph type="ftr" sz="quarter" idx="11"/>
          </p:nvPr>
        </p:nvSpPr>
        <p:spPr/>
        <p:txBody>
          <a:bodyPr/>
          <a:lstStyle>
            <a:lvl1pPr>
              <a:defRPr/>
            </a:lvl1pPr>
          </a:lstStyle>
          <a:p>
            <a:pPr>
              <a:defRPr/>
            </a:pPr>
            <a:endParaRPr lang="es-CO"/>
          </a:p>
        </p:txBody>
      </p:sp>
      <p:sp>
        <p:nvSpPr>
          <p:cNvPr id="5" name="Marcador de número de diapositiva 5">
            <a:extLst>
              <a:ext uri="{FF2B5EF4-FFF2-40B4-BE49-F238E27FC236}">
                <a16:creationId xmlns:a16="http://schemas.microsoft.com/office/drawing/2014/main" id="{92AD5E50-658A-52B3-14C4-B1D4AE791377}"/>
              </a:ext>
            </a:extLst>
          </p:cNvPr>
          <p:cNvSpPr>
            <a:spLocks noGrp="1"/>
          </p:cNvSpPr>
          <p:nvPr>
            <p:ph type="sldNum" sz="quarter" idx="12"/>
          </p:nvPr>
        </p:nvSpPr>
        <p:spPr/>
        <p:txBody>
          <a:bodyPr/>
          <a:lstStyle>
            <a:lvl1pPr>
              <a:defRPr/>
            </a:lvl1pPr>
          </a:lstStyle>
          <a:p>
            <a:pPr>
              <a:defRPr/>
            </a:pPr>
            <a:fld id="{98D5DD83-EB88-4A66-85B5-794B032BFB05}" type="slidenum">
              <a:rPr lang="es-CO"/>
              <a:pPr>
                <a:defRPr/>
              </a:pPr>
              <a:t>‹Nº›</a:t>
            </a:fld>
            <a:endParaRPr lang="es-CO"/>
          </a:p>
        </p:txBody>
      </p:sp>
    </p:spTree>
    <p:extLst>
      <p:ext uri="{BB962C8B-B14F-4D97-AF65-F5344CB8AC3E}">
        <p14:creationId xmlns:p14="http://schemas.microsoft.com/office/powerpoint/2010/main" val="33668414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a:extLst>
              <a:ext uri="{FF2B5EF4-FFF2-40B4-BE49-F238E27FC236}">
                <a16:creationId xmlns:a16="http://schemas.microsoft.com/office/drawing/2014/main" id="{28BF4237-AE8B-EF74-D116-9F95015F8AEE}"/>
              </a:ext>
            </a:extLst>
          </p:cNvPr>
          <p:cNvSpPr>
            <a:spLocks noGrp="1"/>
          </p:cNvSpPr>
          <p:nvPr>
            <p:ph type="dt" sz="half" idx="10"/>
          </p:nvPr>
        </p:nvSpPr>
        <p:spPr/>
        <p:txBody>
          <a:bodyPr/>
          <a:lstStyle>
            <a:lvl1pPr>
              <a:defRPr/>
            </a:lvl1pPr>
          </a:lstStyle>
          <a:p>
            <a:pPr>
              <a:defRPr/>
            </a:pPr>
            <a:fld id="{B3AFC57A-AC77-4943-9496-7DEF11D5C98F}" type="datetimeFigureOut">
              <a:rPr lang="es-CO"/>
              <a:pPr>
                <a:defRPr/>
              </a:pPr>
              <a:t>12/11/2024</a:t>
            </a:fld>
            <a:endParaRPr lang="es-CO"/>
          </a:p>
        </p:txBody>
      </p:sp>
      <p:sp>
        <p:nvSpPr>
          <p:cNvPr id="3" name="Marcador de pie de página 4">
            <a:extLst>
              <a:ext uri="{FF2B5EF4-FFF2-40B4-BE49-F238E27FC236}">
                <a16:creationId xmlns:a16="http://schemas.microsoft.com/office/drawing/2014/main" id="{FE04427F-9643-6F07-655F-D614512AA37F}"/>
              </a:ext>
            </a:extLst>
          </p:cNvPr>
          <p:cNvSpPr>
            <a:spLocks noGrp="1"/>
          </p:cNvSpPr>
          <p:nvPr>
            <p:ph type="ftr" sz="quarter" idx="11"/>
          </p:nvPr>
        </p:nvSpPr>
        <p:spPr/>
        <p:txBody>
          <a:bodyPr/>
          <a:lstStyle>
            <a:lvl1pPr>
              <a:defRPr/>
            </a:lvl1pPr>
          </a:lstStyle>
          <a:p>
            <a:pPr>
              <a:defRPr/>
            </a:pPr>
            <a:endParaRPr lang="es-CO"/>
          </a:p>
        </p:txBody>
      </p:sp>
      <p:sp>
        <p:nvSpPr>
          <p:cNvPr id="4" name="Marcador de número de diapositiva 5">
            <a:extLst>
              <a:ext uri="{FF2B5EF4-FFF2-40B4-BE49-F238E27FC236}">
                <a16:creationId xmlns:a16="http://schemas.microsoft.com/office/drawing/2014/main" id="{D0EA344D-23AB-21C3-A615-985AA87C1F5C}"/>
              </a:ext>
            </a:extLst>
          </p:cNvPr>
          <p:cNvSpPr>
            <a:spLocks noGrp="1"/>
          </p:cNvSpPr>
          <p:nvPr>
            <p:ph type="sldNum" sz="quarter" idx="12"/>
          </p:nvPr>
        </p:nvSpPr>
        <p:spPr/>
        <p:txBody>
          <a:bodyPr/>
          <a:lstStyle>
            <a:lvl1pPr>
              <a:defRPr/>
            </a:lvl1pPr>
          </a:lstStyle>
          <a:p>
            <a:pPr>
              <a:defRPr/>
            </a:pPr>
            <a:fld id="{AEEDA284-1349-40D3-9F24-1AF0039FF630}" type="slidenum">
              <a:rPr lang="es-CO"/>
              <a:pPr>
                <a:defRPr/>
              </a:pPr>
              <a:t>‹Nº›</a:t>
            </a:fld>
            <a:endParaRPr lang="es-CO"/>
          </a:p>
        </p:txBody>
      </p:sp>
    </p:spTree>
    <p:extLst>
      <p:ext uri="{BB962C8B-B14F-4D97-AF65-F5344CB8AC3E}">
        <p14:creationId xmlns:p14="http://schemas.microsoft.com/office/powerpoint/2010/main" val="22142693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3">
            <a:extLst>
              <a:ext uri="{FF2B5EF4-FFF2-40B4-BE49-F238E27FC236}">
                <a16:creationId xmlns:a16="http://schemas.microsoft.com/office/drawing/2014/main" id="{064038A6-A2C1-F655-5C29-1611187F6F48}"/>
              </a:ext>
            </a:extLst>
          </p:cNvPr>
          <p:cNvSpPr>
            <a:spLocks noGrp="1"/>
          </p:cNvSpPr>
          <p:nvPr>
            <p:ph type="dt" sz="half" idx="10"/>
          </p:nvPr>
        </p:nvSpPr>
        <p:spPr/>
        <p:txBody>
          <a:bodyPr/>
          <a:lstStyle>
            <a:lvl1pPr>
              <a:defRPr/>
            </a:lvl1pPr>
          </a:lstStyle>
          <a:p>
            <a:pPr>
              <a:defRPr/>
            </a:pPr>
            <a:fld id="{F97EC2FD-6383-4857-B1D6-CF72181D245E}" type="datetimeFigureOut">
              <a:rPr lang="es-CO"/>
              <a:pPr>
                <a:defRPr/>
              </a:pPr>
              <a:t>12/11/2024</a:t>
            </a:fld>
            <a:endParaRPr lang="es-CO"/>
          </a:p>
        </p:txBody>
      </p:sp>
      <p:sp>
        <p:nvSpPr>
          <p:cNvPr id="6" name="Marcador de pie de página 4">
            <a:extLst>
              <a:ext uri="{FF2B5EF4-FFF2-40B4-BE49-F238E27FC236}">
                <a16:creationId xmlns:a16="http://schemas.microsoft.com/office/drawing/2014/main" id="{92CE6620-81E9-4C89-9736-987213BEDC05}"/>
              </a:ext>
            </a:extLst>
          </p:cNvPr>
          <p:cNvSpPr>
            <a:spLocks noGrp="1"/>
          </p:cNvSpPr>
          <p:nvPr>
            <p:ph type="ftr" sz="quarter" idx="11"/>
          </p:nvPr>
        </p:nvSpPr>
        <p:spPr/>
        <p:txBody>
          <a:bodyPr/>
          <a:lstStyle>
            <a:lvl1pPr>
              <a:defRPr/>
            </a:lvl1pPr>
          </a:lstStyle>
          <a:p>
            <a:pPr>
              <a:defRPr/>
            </a:pPr>
            <a:endParaRPr lang="es-CO"/>
          </a:p>
        </p:txBody>
      </p:sp>
      <p:sp>
        <p:nvSpPr>
          <p:cNvPr id="7" name="Marcador de número de diapositiva 5">
            <a:extLst>
              <a:ext uri="{FF2B5EF4-FFF2-40B4-BE49-F238E27FC236}">
                <a16:creationId xmlns:a16="http://schemas.microsoft.com/office/drawing/2014/main" id="{0E724122-5AC6-7450-B56F-834DD7F08937}"/>
              </a:ext>
            </a:extLst>
          </p:cNvPr>
          <p:cNvSpPr>
            <a:spLocks noGrp="1"/>
          </p:cNvSpPr>
          <p:nvPr>
            <p:ph type="sldNum" sz="quarter" idx="12"/>
          </p:nvPr>
        </p:nvSpPr>
        <p:spPr/>
        <p:txBody>
          <a:bodyPr/>
          <a:lstStyle>
            <a:lvl1pPr>
              <a:defRPr/>
            </a:lvl1pPr>
          </a:lstStyle>
          <a:p>
            <a:pPr>
              <a:defRPr/>
            </a:pPr>
            <a:fld id="{A373CFD9-A765-466C-BF75-F46D3DB15977}" type="slidenum">
              <a:rPr lang="es-CO"/>
              <a:pPr>
                <a:defRPr/>
              </a:pPr>
              <a:t>‹Nº›</a:t>
            </a:fld>
            <a:endParaRPr lang="es-CO"/>
          </a:p>
        </p:txBody>
      </p:sp>
    </p:spTree>
    <p:extLst>
      <p:ext uri="{BB962C8B-B14F-4D97-AF65-F5344CB8AC3E}">
        <p14:creationId xmlns:p14="http://schemas.microsoft.com/office/powerpoint/2010/main" val="42440760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O" noProof="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3">
            <a:extLst>
              <a:ext uri="{FF2B5EF4-FFF2-40B4-BE49-F238E27FC236}">
                <a16:creationId xmlns:a16="http://schemas.microsoft.com/office/drawing/2014/main" id="{78AD1962-6B7A-7EFB-DAE8-F10CAF3DEB1D}"/>
              </a:ext>
            </a:extLst>
          </p:cNvPr>
          <p:cNvSpPr>
            <a:spLocks noGrp="1"/>
          </p:cNvSpPr>
          <p:nvPr>
            <p:ph type="dt" sz="half" idx="10"/>
          </p:nvPr>
        </p:nvSpPr>
        <p:spPr/>
        <p:txBody>
          <a:bodyPr/>
          <a:lstStyle>
            <a:lvl1pPr>
              <a:defRPr/>
            </a:lvl1pPr>
          </a:lstStyle>
          <a:p>
            <a:pPr>
              <a:defRPr/>
            </a:pPr>
            <a:fld id="{48200983-A35F-4246-8D96-74BCF48525F8}" type="datetimeFigureOut">
              <a:rPr lang="es-CO"/>
              <a:pPr>
                <a:defRPr/>
              </a:pPr>
              <a:t>12/11/2024</a:t>
            </a:fld>
            <a:endParaRPr lang="es-CO"/>
          </a:p>
        </p:txBody>
      </p:sp>
      <p:sp>
        <p:nvSpPr>
          <p:cNvPr id="6" name="Marcador de pie de página 4">
            <a:extLst>
              <a:ext uri="{FF2B5EF4-FFF2-40B4-BE49-F238E27FC236}">
                <a16:creationId xmlns:a16="http://schemas.microsoft.com/office/drawing/2014/main" id="{6E7BB98B-22B4-1528-4643-8B67A9E3C87B}"/>
              </a:ext>
            </a:extLst>
          </p:cNvPr>
          <p:cNvSpPr>
            <a:spLocks noGrp="1"/>
          </p:cNvSpPr>
          <p:nvPr>
            <p:ph type="ftr" sz="quarter" idx="11"/>
          </p:nvPr>
        </p:nvSpPr>
        <p:spPr/>
        <p:txBody>
          <a:bodyPr/>
          <a:lstStyle>
            <a:lvl1pPr>
              <a:defRPr/>
            </a:lvl1pPr>
          </a:lstStyle>
          <a:p>
            <a:pPr>
              <a:defRPr/>
            </a:pPr>
            <a:endParaRPr lang="es-CO"/>
          </a:p>
        </p:txBody>
      </p:sp>
      <p:sp>
        <p:nvSpPr>
          <p:cNvPr id="7" name="Marcador de número de diapositiva 5">
            <a:extLst>
              <a:ext uri="{FF2B5EF4-FFF2-40B4-BE49-F238E27FC236}">
                <a16:creationId xmlns:a16="http://schemas.microsoft.com/office/drawing/2014/main" id="{3A32C8F8-6288-F60C-1104-BA5497A971EF}"/>
              </a:ext>
            </a:extLst>
          </p:cNvPr>
          <p:cNvSpPr>
            <a:spLocks noGrp="1"/>
          </p:cNvSpPr>
          <p:nvPr>
            <p:ph type="sldNum" sz="quarter" idx="12"/>
          </p:nvPr>
        </p:nvSpPr>
        <p:spPr/>
        <p:txBody>
          <a:bodyPr/>
          <a:lstStyle>
            <a:lvl1pPr>
              <a:defRPr/>
            </a:lvl1pPr>
          </a:lstStyle>
          <a:p>
            <a:pPr>
              <a:defRPr/>
            </a:pPr>
            <a:fld id="{EDBEB0BC-4780-4B68-A2CD-AF5563E06619}" type="slidenum">
              <a:rPr lang="es-CO"/>
              <a:pPr>
                <a:defRPr/>
              </a:pPr>
              <a:t>‹Nº›</a:t>
            </a:fld>
            <a:endParaRPr lang="es-CO"/>
          </a:p>
        </p:txBody>
      </p:sp>
    </p:spTree>
    <p:extLst>
      <p:ext uri="{BB962C8B-B14F-4D97-AF65-F5344CB8AC3E}">
        <p14:creationId xmlns:p14="http://schemas.microsoft.com/office/powerpoint/2010/main" val="34662564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0A26665-55F2-EDC6-D04E-442978377AD2}"/>
              </a:ext>
            </a:extLst>
          </p:cNvPr>
          <p:cNvSpPr>
            <a:spLocks noGrp="1"/>
          </p:cNvSpPr>
          <p:nvPr>
            <p:ph type="dt" sz="half" idx="10"/>
          </p:nvPr>
        </p:nvSpPr>
        <p:spPr/>
        <p:txBody>
          <a:bodyPr/>
          <a:lstStyle>
            <a:lvl1pPr>
              <a:defRPr/>
            </a:lvl1pPr>
          </a:lstStyle>
          <a:p>
            <a:pPr>
              <a:defRPr/>
            </a:pPr>
            <a:fld id="{A31C8503-E62A-4A73-BB27-4D5B79FE581F}" type="datetimeFigureOut">
              <a:rPr lang="es-CO"/>
              <a:pPr>
                <a:defRPr/>
              </a:pPr>
              <a:t>12/11/2024</a:t>
            </a:fld>
            <a:endParaRPr lang="es-CO"/>
          </a:p>
        </p:txBody>
      </p:sp>
      <p:sp>
        <p:nvSpPr>
          <p:cNvPr id="5" name="Marcador de pie de página 4">
            <a:extLst>
              <a:ext uri="{FF2B5EF4-FFF2-40B4-BE49-F238E27FC236}">
                <a16:creationId xmlns:a16="http://schemas.microsoft.com/office/drawing/2014/main" id="{60E0C1FF-3E16-FE8B-22C2-41A1E7552129}"/>
              </a:ext>
            </a:extLst>
          </p:cNvPr>
          <p:cNvSpPr>
            <a:spLocks noGrp="1"/>
          </p:cNvSpPr>
          <p:nvPr>
            <p:ph type="ftr" sz="quarter" idx="11"/>
          </p:nvPr>
        </p:nvSpPr>
        <p:spPr/>
        <p:txBody>
          <a:bodyPr/>
          <a:lstStyle>
            <a:lvl1pPr>
              <a:defRPr/>
            </a:lvl1pPr>
          </a:lstStyle>
          <a:p>
            <a:pPr>
              <a:defRPr/>
            </a:pPr>
            <a:endParaRPr lang="es-CO"/>
          </a:p>
        </p:txBody>
      </p:sp>
      <p:sp>
        <p:nvSpPr>
          <p:cNvPr id="6" name="Marcador de número de diapositiva 5">
            <a:extLst>
              <a:ext uri="{FF2B5EF4-FFF2-40B4-BE49-F238E27FC236}">
                <a16:creationId xmlns:a16="http://schemas.microsoft.com/office/drawing/2014/main" id="{19A24E5B-A273-FDE0-17C1-C5697BE42C5D}"/>
              </a:ext>
            </a:extLst>
          </p:cNvPr>
          <p:cNvSpPr>
            <a:spLocks noGrp="1"/>
          </p:cNvSpPr>
          <p:nvPr>
            <p:ph type="sldNum" sz="quarter" idx="12"/>
          </p:nvPr>
        </p:nvSpPr>
        <p:spPr/>
        <p:txBody>
          <a:bodyPr/>
          <a:lstStyle>
            <a:lvl1pPr>
              <a:defRPr/>
            </a:lvl1pPr>
          </a:lstStyle>
          <a:p>
            <a:pPr>
              <a:defRPr/>
            </a:pPr>
            <a:fld id="{664F4CF6-8E01-4DA5-9693-9078DEBD028B}" type="slidenum">
              <a:rPr lang="es-CO"/>
              <a:pPr>
                <a:defRPr/>
              </a:pPr>
              <a:t>‹Nº›</a:t>
            </a:fld>
            <a:endParaRPr lang="es-CO"/>
          </a:p>
        </p:txBody>
      </p:sp>
    </p:spTree>
    <p:extLst>
      <p:ext uri="{BB962C8B-B14F-4D97-AF65-F5344CB8AC3E}">
        <p14:creationId xmlns:p14="http://schemas.microsoft.com/office/powerpoint/2010/main" val="28158239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75EC782-A4E6-0260-A31F-651FDA11D20E}"/>
              </a:ext>
            </a:extLst>
          </p:cNvPr>
          <p:cNvSpPr>
            <a:spLocks noGrp="1"/>
          </p:cNvSpPr>
          <p:nvPr>
            <p:ph type="dt" sz="half" idx="10"/>
          </p:nvPr>
        </p:nvSpPr>
        <p:spPr/>
        <p:txBody>
          <a:bodyPr/>
          <a:lstStyle>
            <a:lvl1pPr>
              <a:defRPr/>
            </a:lvl1pPr>
          </a:lstStyle>
          <a:p>
            <a:pPr>
              <a:defRPr/>
            </a:pPr>
            <a:fld id="{4B0428C5-E1CB-446C-A2FF-FF37C84189DD}" type="datetimeFigureOut">
              <a:rPr lang="es-CO"/>
              <a:pPr>
                <a:defRPr/>
              </a:pPr>
              <a:t>12/11/2024</a:t>
            </a:fld>
            <a:endParaRPr lang="es-CO"/>
          </a:p>
        </p:txBody>
      </p:sp>
      <p:sp>
        <p:nvSpPr>
          <p:cNvPr id="5" name="Marcador de pie de página 4">
            <a:extLst>
              <a:ext uri="{FF2B5EF4-FFF2-40B4-BE49-F238E27FC236}">
                <a16:creationId xmlns:a16="http://schemas.microsoft.com/office/drawing/2014/main" id="{445A2C37-F661-90C2-0715-D845026D8930}"/>
              </a:ext>
            </a:extLst>
          </p:cNvPr>
          <p:cNvSpPr>
            <a:spLocks noGrp="1"/>
          </p:cNvSpPr>
          <p:nvPr>
            <p:ph type="ftr" sz="quarter" idx="11"/>
          </p:nvPr>
        </p:nvSpPr>
        <p:spPr/>
        <p:txBody>
          <a:bodyPr/>
          <a:lstStyle>
            <a:lvl1pPr>
              <a:defRPr/>
            </a:lvl1pPr>
          </a:lstStyle>
          <a:p>
            <a:pPr>
              <a:defRPr/>
            </a:pPr>
            <a:endParaRPr lang="es-CO"/>
          </a:p>
        </p:txBody>
      </p:sp>
      <p:sp>
        <p:nvSpPr>
          <p:cNvPr id="6" name="Marcador de número de diapositiva 5">
            <a:extLst>
              <a:ext uri="{FF2B5EF4-FFF2-40B4-BE49-F238E27FC236}">
                <a16:creationId xmlns:a16="http://schemas.microsoft.com/office/drawing/2014/main" id="{204AF0D9-72A4-034E-9657-289CBEFE0148}"/>
              </a:ext>
            </a:extLst>
          </p:cNvPr>
          <p:cNvSpPr>
            <a:spLocks noGrp="1"/>
          </p:cNvSpPr>
          <p:nvPr>
            <p:ph type="sldNum" sz="quarter" idx="12"/>
          </p:nvPr>
        </p:nvSpPr>
        <p:spPr/>
        <p:txBody>
          <a:bodyPr/>
          <a:lstStyle>
            <a:lvl1pPr>
              <a:defRPr/>
            </a:lvl1pPr>
          </a:lstStyle>
          <a:p>
            <a:pPr>
              <a:defRPr/>
            </a:pPr>
            <a:fld id="{794F5033-20B8-4FFC-97D0-7669FD13D949}" type="slidenum">
              <a:rPr lang="es-CO"/>
              <a:pPr>
                <a:defRPr/>
              </a:pPr>
              <a:t>‹Nº›</a:t>
            </a:fld>
            <a:endParaRPr lang="es-CO"/>
          </a:p>
        </p:txBody>
      </p:sp>
    </p:spTree>
    <p:extLst>
      <p:ext uri="{BB962C8B-B14F-4D97-AF65-F5344CB8AC3E}">
        <p14:creationId xmlns:p14="http://schemas.microsoft.com/office/powerpoint/2010/main" val="26026382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Encabezado de sección">
    <p:spTree>
      <p:nvGrpSpPr>
        <p:cNvPr id="1" name=""/>
        <p:cNvGrpSpPr/>
        <p:nvPr/>
      </p:nvGrpSpPr>
      <p:grpSpPr>
        <a:xfrm>
          <a:off x="0" y="0"/>
          <a:ext cx="0" cy="0"/>
          <a:chOff x="0" y="0"/>
          <a:chExt cx="0" cy="0"/>
        </a:xfrm>
      </p:grpSpPr>
      <p:pic>
        <p:nvPicPr>
          <p:cNvPr id="2" name="Imagen 6" descr="Patrón de fondo&#10;&#10;Descripción generada automáticamente">
            <a:extLst>
              <a:ext uri="{FF2B5EF4-FFF2-40B4-BE49-F238E27FC236}">
                <a16:creationId xmlns:a16="http://schemas.microsoft.com/office/drawing/2014/main" id="{6E49FCA5-54C6-A5F0-55E2-946FA42FD6A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n 7">
            <a:extLst>
              <a:ext uri="{FF2B5EF4-FFF2-40B4-BE49-F238E27FC236}">
                <a16:creationId xmlns:a16="http://schemas.microsoft.com/office/drawing/2014/main" id="{877FCFD3-1C69-F34B-7DDA-7D57500C720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055350" y="303213"/>
            <a:ext cx="855663"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90552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365C77CE-630B-029D-95D4-F4A16F993527}"/>
              </a:ext>
            </a:extLst>
          </p:cNvPr>
          <p:cNvSpPr>
            <a:spLocks noGrp="1"/>
          </p:cNvSpPr>
          <p:nvPr>
            <p:ph type="dt" sz="half" idx="10"/>
          </p:nvPr>
        </p:nvSpPr>
        <p:spPr/>
        <p:txBody>
          <a:bodyPr/>
          <a:lstStyle>
            <a:lvl1pPr>
              <a:defRPr/>
            </a:lvl1pPr>
          </a:lstStyle>
          <a:p>
            <a:pPr>
              <a:defRPr/>
            </a:pPr>
            <a:fld id="{78926684-B94F-4930-9981-496835A96B7B}" type="datetimeFigureOut">
              <a:rPr lang="es-CO"/>
              <a:pPr>
                <a:defRPr/>
              </a:pPr>
              <a:t>12/11/2024</a:t>
            </a:fld>
            <a:endParaRPr lang="es-CO"/>
          </a:p>
        </p:txBody>
      </p:sp>
      <p:sp>
        <p:nvSpPr>
          <p:cNvPr id="4" name="Marcador de pie de página 3">
            <a:extLst>
              <a:ext uri="{FF2B5EF4-FFF2-40B4-BE49-F238E27FC236}">
                <a16:creationId xmlns:a16="http://schemas.microsoft.com/office/drawing/2014/main" id="{64D72613-89C5-C032-A9FD-1411FA4C21DD}"/>
              </a:ext>
            </a:extLst>
          </p:cNvPr>
          <p:cNvSpPr>
            <a:spLocks noGrp="1"/>
          </p:cNvSpPr>
          <p:nvPr>
            <p:ph type="ftr" sz="quarter" idx="11"/>
          </p:nvPr>
        </p:nvSpPr>
        <p:spPr/>
        <p:txBody>
          <a:bodyPr/>
          <a:lstStyle>
            <a:lvl1pPr>
              <a:defRPr/>
            </a:lvl1pPr>
          </a:lstStyle>
          <a:p>
            <a:pPr>
              <a:defRPr/>
            </a:pPr>
            <a:endParaRPr lang="es-CO"/>
          </a:p>
        </p:txBody>
      </p:sp>
      <p:sp>
        <p:nvSpPr>
          <p:cNvPr id="5" name="Marcador de número de diapositiva 4">
            <a:extLst>
              <a:ext uri="{FF2B5EF4-FFF2-40B4-BE49-F238E27FC236}">
                <a16:creationId xmlns:a16="http://schemas.microsoft.com/office/drawing/2014/main" id="{8DD7001B-65CD-9DA6-86B3-5135E4918B8D}"/>
              </a:ext>
            </a:extLst>
          </p:cNvPr>
          <p:cNvSpPr>
            <a:spLocks noGrp="1"/>
          </p:cNvSpPr>
          <p:nvPr>
            <p:ph type="sldNum" sz="quarter" idx="12"/>
          </p:nvPr>
        </p:nvSpPr>
        <p:spPr/>
        <p:txBody>
          <a:bodyPr/>
          <a:lstStyle>
            <a:lvl1pPr>
              <a:defRPr/>
            </a:lvl1pPr>
          </a:lstStyle>
          <a:p>
            <a:pPr>
              <a:defRPr/>
            </a:pPr>
            <a:fld id="{57251613-F3D2-4FC4-8D66-2CE5BCE12270}" type="slidenum">
              <a:rPr lang="es-CO"/>
              <a:pPr>
                <a:defRPr/>
              </a:pPr>
              <a:t>‹Nº›</a:t>
            </a:fld>
            <a:endParaRPr lang="es-CO"/>
          </a:p>
        </p:txBody>
      </p:sp>
    </p:spTree>
    <p:extLst>
      <p:ext uri="{BB962C8B-B14F-4D97-AF65-F5344CB8AC3E}">
        <p14:creationId xmlns:p14="http://schemas.microsoft.com/office/powerpoint/2010/main" val="1644926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DC199E7-11B1-2CB1-1D45-EBAF9B83931B}"/>
              </a:ext>
            </a:extLst>
          </p:cNvPr>
          <p:cNvSpPr>
            <a:spLocks noGrp="1"/>
          </p:cNvSpPr>
          <p:nvPr>
            <p:ph type="dt" sz="half" idx="10"/>
          </p:nvPr>
        </p:nvSpPr>
        <p:spPr/>
        <p:txBody>
          <a:bodyPr/>
          <a:lstStyle>
            <a:lvl1pPr>
              <a:defRPr/>
            </a:lvl1pPr>
          </a:lstStyle>
          <a:p>
            <a:pPr>
              <a:defRPr/>
            </a:pPr>
            <a:fld id="{54A20890-2714-495A-8DB5-37AC7761F7AC}" type="datetimeFigureOut">
              <a:rPr lang="es-CO"/>
              <a:pPr>
                <a:defRPr/>
              </a:pPr>
              <a:t>12/11/2024</a:t>
            </a:fld>
            <a:endParaRPr lang="es-CO"/>
          </a:p>
        </p:txBody>
      </p:sp>
      <p:sp>
        <p:nvSpPr>
          <p:cNvPr id="5" name="Marcador de pie de página 4">
            <a:extLst>
              <a:ext uri="{FF2B5EF4-FFF2-40B4-BE49-F238E27FC236}">
                <a16:creationId xmlns:a16="http://schemas.microsoft.com/office/drawing/2014/main" id="{E9E20B78-F813-AA11-E124-C4F2455E60F1}"/>
              </a:ext>
            </a:extLst>
          </p:cNvPr>
          <p:cNvSpPr>
            <a:spLocks noGrp="1"/>
          </p:cNvSpPr>
          <p:nvPr>
            <p:ph type="ftr" sz="quarter" idx="11"/>
          </p:nvPr>
        </p:nvSpPr>
        <p:spPr/>
        <p:txBody>
          <a:bodyPr/>
          <a:lstStyle>
            <a:lvl1pPr>
              <a:defRPr/>
            </a:lvl1pPr>
          </a:lstStyle>
          <a:p>
            <a:pPr>
              <a:defRPr/>
            </a:pPr>
            <a:endParaRPr lang="es-CO"/>
          </a:p>
        </p:txBody>
      </p:sp>
      <p:sp>
        <p:nvSpPr>
          <p:cNvPr id="6" name="Marcador de número de diapositiva 5">
            <a:extLst>
              <a:ext uri="{FF2B5EF4-FFF2-40B4-BE49-F238E27FC236}">
                <a16:creationId xmlns:a16="http://schemas.microsoft.com/office/drawing/2014/main" id="{CF6B5723-7F61-9501-8914-71E46033743D}"/>
              </a:ext>
            </a:extLst>
          </p:cNvPr>
          <p:cNvSpPr>
            <a:spLocks noGrp="1"/>
          </p:cNvSpPr>
          <p:nvPr>
            <p:ph type="sldNum" sz="quarter" idx="12"/>
          </p:nvPr>
        </p:nvSpPr>
        <p:spPr/>
        <p:txBody>
          <a:bodyPr/>
          <a:lstStyle>
            <a:lvl1pPr>
              <a:defRPr/>
            </a:lvl1pPr>
          </a:lstStyle>
          <a:p>
            <a:pPr>
              <a:defRPr/>
            </a:pPr>
            <a:fld id="{F16680AA-7F2A-42EF-B214-8FDBA0D84AD4}" type="slidenum">
              <a:rPr lang="es-CO"/>
              <a:pPr>
                <a:defRPr/>
              </a:pPr>
              <a:t>‹Nº›</a:t>
            </a:fld>
            <a:endParaRPr lang="es-CO"/>
          </a:p>
        </p:txBody>
      </p:sp>
    </p:spTree>
    <p:extLst>
      <p:ext uri="{BB962C8B-B14F-4D97-AF65-F5344CB8AC3E}">
        <p14:creationId xmlns:p14="http://schemas.microsoft.com/office/powerpoint/2010/main" val="2735815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3">
            <a:extLst>
              <a:ext uri="{FF2B5EF4-FFF2-40B4-BE49-F238E27FC236}">
                <a16:creationId xmlns:a16="http://schemas.microsoft.com/office/drawing/2014/main" id="{2DE3D03E-12C0-799B-C08F-3AAE82D8A052}"/>
              </a:ext>
            </a:extLst>
          </p:cNvPr>
          <p:cNvSpPr>
            <a:spLocks noGrp="1"/>
          </p:cNvSpPr>
          <p:nvPr>
            <p:ph type="dt" sz="half" idx="10"/>
          </p:nvPr>
        </p:nvSpPr>
        <p:spPr/>
        <p:txBody>
          <a:bodyPr/>
          <a:lstStyle>
            <a:lvl1pPr>
              <a:defRPr/>
            </a:lvl1pPr>
          </a:lstStyle>
          <a:p>
            <a:pPr>
              <a:defRPr/>
            </a:pPr>
            <a:fld id="{A721A8D5-0AD5-48D2-9554-9590B4571D00}" type="datetimeFigureOut">
              <a:rPr lang="es-CO"/>
              <a:pPr>
                <a:defRPr/>
              </a:pPr>
              <a:t>12/11/2024</a:t>
            </a:fld>
            <a:endParaRPr lang="es-CO"/>
          </a:p>
        </p:txBody>
      </p:sp>
      <p:sp>
        <p:nvSpPr>
          <p:cNvPr id="6" name="Marcador de pie de página 4">
            <a:extLst>
              <a:ext uri="{FF2B5EF4-FFF2-40B4-BE49-F238E27FC236}">
                <a16:creationId xmlns:a16="http://schemas.microsoft.com/office/drawing/2014/main" id="{36B667E3-C320-F45C-A470-440FF240A6A8}"/>
              </a:ext>
            </a:extLst>
          </p:cNvPr>
          <p:cNvSpPr>
            <a:spLocks noGrp="1"/>
          </p:cNvSpPr>
          <p:nvPr>
            <p:ph type="ftr" sz="quarter" idx="11"/>
          </p:nvPr>
        </p:nvSpPr>
        <p:spPr/>
        <p:txBody>
          <a:bodyPr/>
          <a:lstStyle>
            <a:lvl1pPr>
              <a:defRPr/>
            </a:lvl1pPr>
          </a:lstStyle>
          <a:p>
            <a:pPr>
              <a:defRPr/>
            </a:pPr>
            <a:endParaRPr lang="es-CO"/>
          </a:p>
        </p:txBody>
      </p:sp>
      <p:sp>
        <p:nvSpPr>
          <p:cNvPr id="7" name="Marcador de número de diapositiva 5">
            <a:extLst>
              <a:ext uri="{FF2B5EF4-FFF2-40B4-BE49-F238E27FC236}">
                <a16:creationId xmlns:a16="http://schemas.microsoft.com/office/drawing/2014/main" id="{73520060-179A-BA94-E460-704F948D2DD3}"/>
              </a:ext>
            </a:extLst>
          </p:cNvPr>
          <p:cNvSpPr>
            <a:spLocks noGrp="1"/>
          </p:cNvSpPr>
          <p:nvPr>
            <p:ph type="sldNum" sz="quarter" idx="12"/>
          </p:nvPr>
        </p:nvSpPr>
        <p:spPr/>
        <p:txBody>
          <a:bodyPr/>
          <a:lstStyle>
            <a:lvl1pPr>
              <a:defRPr/>
            </a:lvl1pPr>
          </a:lstStyle>
          <a:p>
            <a:pPr>
              <a:defRPr/>
            </a:pPr>
            <a:fld id="{3EAF8E0F-287A-4160-A370-3F24AE523B16}" type="slidenum">
              <a:rPr lang="es-CO"/>
              <a:pPr>
                <a:defRPr/>
              </a:pPr>
              <a:t>‹Nº›</a:t>
            </a:fld>
            <a:endParaRPr lang="es-CO"/>
          </a:p>
        </p:txBody>
      </p:sp>
    </p:spTree>
    <p:extLst>
      <p:ext uri="{BB962C8B-B14F-4D97-AF65-F5344CB8AC3E}">
        <p14:creationId xmlns:p14="http://schemas.microsoft.com/office/powerpoint/2010/main" val="2627587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3">
            <a:extLst>
              <a:ext uri="{FF2B5EF4-FFF2-40B4-BE49-F238E27FC236}">
                <a16:creationId xmlns:a16="http://schemas.microsoft.com/office/drawing/2014/main" id="{434EE2DC-519D-A617-ED95-DF66C98810B0}"/>
              </a:ext>
            </a:extLst>
          </p:cNvPr>
          <p:cNvSpPr>
            <a:spLocks noGrp="1"/>
          </p:cNvSpPr>
          <p:nvPr>
            <p:ph type="dt" sz="half" idx="10"/>
          </p:nvPr>
        </p:nvSpPr>
        <p:spPr/>
        <p:txBody>
          <a:bodyPr/>
          <a:lstStyle>
            <a:lvl1pPr>
              <a:defRPr/>
            </a:lvl1pPr>
          </a:lstStyle>
          <a:p>
            <a:pPr>
              <a:defRPr/>
            </a:pPr>
            <a:fld id="{A230A870-8B87-45C2-B977-2E1A84B34018}" type="datetimeFigureOut">
              <a:rPr lang="es-CO"/>
              <a:pPr>
                <a:defRPr/>
              </a:pPr>
              <a:t>12/11/2024</a:t>
            </a:fld>
            <a:endParaRPr lang="es-CO"/>
          </a:p>
        </p:txBody>
      </p:sp>
      <p:sp>
        <p:nvSpPr>
          <p:cNvPr id="8" name="Marcador de pie de página 4">
            <a:extLst>
              <a:ext uri="{FF2B5EF4-FFF2-40B4-BE49-F238E27FC236}">
                <a16:creationId xmlns:a16="http://schemas.microsoft.com/office/drawing/2014/main" id="{2CF61FE8-9C69-5311-7CB8-A51B37BC6B3A}"/>
              </a:ext>
            </a:extLst>
          </p:cNvPr>
          <p:cNvSpPr>
            <a:spLocks noGrp="1"/>
          </p:cNvSpPr>
          <p:nvPr>
            <p:ph type="ftr" sz="quarter" idx="11"/>
          </p:nvPr>
        </p:nvSpPr>
        <p:spPr/>
        <p:txBody>
          <a:bodyPr/>
          <a:lstStyle>
            <a:lvl1pPr>
              <a:defRPr/>
            </a:lvl1pPr>
          </a:lstStyle>
          <a:p>
            <a:pPr>
              <a:defRPr/>
            </a:pPr>
            <a:endParaRPr lang="es-CO"/>
          </a:p>
        </p:txBody>
      </p:sp>
      <p:sp>
        <p:nvSpPr>
          <p:cNvPr id="9" name="Marcador de número de diapositiva 5">
            <a:extLst>
              <a:ext uri="{FF2B5EF4-FFF2-40B4-BE49-F238E27FC236}">
                <a16:creationId xmlns:a16="http://schemas.microsoft.com/office/drawing/2014/main" id="{EAFE8EF9-F5EC-E965-7B77-1C239D977B85}"/>
              </a:ext>
            </a:extLst>
          </p:cNvPr>
          <p:cNvSpPr>
            <a:spLocks noGrp="1"/>
          </p:cNvSpPr>
          <p:nvPr>
            <p:ph type="sldNum" sz="quarter" idx="12"/>
          </p:nvPr>
        </p:nvSpPr>
        <p:spPr/>
        <p:txBody>
          <a:bodyPr/>
          <a:lstStyle>
            <a:lvl1pPr>
              <a:defRPr/>
            </a:lvl1pPr>
          </a:lstStyle>
          <a:p>
            <a:pPr>
              <a:defRPr/>
            </a:pPr>
            <a:fld id="{B31D1F17-9DF1-4B62-B5BC-2C952D5A1758}" type="slidenum">
              <a:rPr lang="es-CO"/>
              <a:pPr>
                <a:defRPr/>
              </a:pPr>
              <a:t>‹Nº›</a:t>
            </a:fld>
            <a:endParaRPr lang="es-CO"/>
          </a:p>
        </p:txBody>
      </p:sp>
    </p:spTree>
    <p:extLst>
      <p:ext uri="{BB962C8B-B14F-4D97-AF65-F5344CB8AC3E}">
        <p14:creationId xmlns:p14="http://schemas.microsoft.com/office/powerpoint/2010/main" val="2433974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3">
            <a:extLst>
              <a:ext uri="{FF2B5EF4-FFF2-40B4-BE49-F238E27FC236}">
                <a16:creationId xmlns:a16="http://schemas.microsoft.com/office/drawing/2014/main" id="{DAFDF78D-A2F7-522C-6D77-D6B0CEEC6365}"/>
              </a:ext>
            </a:extLst>
          </p:cNvPr>
          <p:cNvSpPr>
            <a:spLocks noGrp="1"/>
          </p:cNvSpPr>
          <p:nvPr>
            <p:ph type="dt" sz="half" idx="10"/>
          </p:nvPr>
        </p:nvSpPr>
        <p:spPr/>
        <p:txBody>
          <a:bodyPr/>
          <a:lstStyle>
            <a:lvl1pPr>
              <a:defRPr/>
            </a:lvl1pPr>
          </a:lstStyle>
          <a:p>
            <a:pPr>
              <a:defRPr/>
            </a:pPr>
            <a:fld id="{FFB9B109-D22D-4CAF-9A31-36040A528B3D}" type="datetimeFigureOut">
              <a:rPr lang="es-CO"/>
              <a:pPr>
                <a:defRPr/>
              </a:pPr>
              <a:t>12/11/2024</a:t>
            </a:fld>
            <a:endParaRPr lang="es-CO"/>
          </a:p>
        </p:txBody>
      </p:sp>
      <p:sp>
        <p:nvSpPr>
          <p:cNvPr id="4" name="Marcador de pie de página 4">
            <a:extLst>
              <a:ext uri="{FF2B5EF4-FFF2-40B4-BE49-F238E27FC236}">
                <a16:creationId xmlns:a16="http://schemas.microsoft.com/office/drawing/2014/main" id="{DA6DFEDC-4EDA-105D-F0B5-78E05D399603}"/>
              </a:ext>
            </a:extLst>
          </p:cNvPr>
          <p:cNvSpPr>
            <a:spLocks noGrp="1"/>
          </p:cNvSpPr>
          <p:nvPr>
            <p:ph type="ftr" sz="quarter" idx="11"/>
          </p:nvPr>
        </p:nvSpPr>
        <p:spPr/>
        <p:txBody>
          <a:bodyPr/>
          <a:lstStyle>
            <a:lvl1pPr>
              <a:defRPr/>
            </a:lvl1pPr>
          </a:lstStyle>
          <a:p>
            <a:pPr>
              <a:defRPr/>
            </a:pPr>
            <a:endParaRPr lang="es-CO"/>
          </a:p>
        </p:txBody>
      </p:sp>
      <p:sp>
        <p:nvSpPr>
          <p:cNvPr id="5" name="Marcador de número de diapositiva 5">
            <a:extLst>
              <a:ext uri="{FF2B5EF4-FFF2-40B4-BE49-F238E27FC236}">
                <a16:creationId xmlns:a16="http://schemas.microsoft.com/office/drawing/2014/main" id="{D5F08D13-9C14-77F5-ABA7-8CDF0C2879AC}"/>
              </a:ext>
            </a:extLst>
          </p:cNvPr>
          <p:cNvSpPr>
            <a:spLocks noGrp="1"/>
          </p:cNvSpPr>
          <p:nvPr>
            <p:ph type="sldNum" sz="quarter" idx="12"/>
          </p:nvPr>
        </p:nvSpPr>
        <p:spPr/>
        <p:txBody>
          <a:bodyPr/>
          <a:lstStyle>
            <a:lvl1pPr>
              <a:defRPr/>
            </a:lvl1pPr>
          </a:lstStyle>
          <a:p>
            <a:pPr>
              <a:defRPr/>
            </a:pPr>
            <a:fld id="{24687344-48AB-4742-A026-D9447C383613}" type="slidenum">
              <a:rPr lang="es-CO"/>
              <a:pPr>
                <a:defRPr/>
              </a:pPr>
              <a:t>‹Nº›</a:t>
            </a:fld>
            <a:endParaRPr lang="es-CO"/>
          </a:p>
        </p:txBody>
      </p:sp>
    </p:spTree>
    <p:extLst>
      <p:ext uri="{BB962C8B-B14F-4D97-AF65-F5344CB8AC3E}">
        <p14:creationId xmlns:p14="http://schemas.microsoft.com/office/powerpoint/2010/main" val="2093954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a:extLst>
              <a:ext uri="{FF2B5EF4-FFF2-40B4-BE49-F238E27FC236}">
                <a16:creationId xmlns:a16="http://schemas.microsoft.com/office/drawing/2014/main" id="{41925953-F5F7-7CE4-54C2-2B6B85F1D5BA}"/>
              </a:ext>
            </a:extLst>
          </p:cNvPr>
          <p:cNvSpPr>
            <a:spLocks noGrp="1"/>
          </p:cNvSpPr>
          <p:nvPr>
            <p:ph type="dt" sz="half" idx="10"/>
          </p:nvPr>
        </p:nvSpPr>
        <p:spPr/>
        <p:txBody>
          <a:bodyPr/>
          <a:lstStyle>
            <a:lvl1pPr>
              <a:defRPr/>
            </a:lvl1pPr>
          </a:lstStyle>
          <a:p>
            <a:pPr>
              <a:defRPr/>
            </a:pPr>
            <a:fld id="{FFFEFC2C-BD50-456C-AB76-CC2AD445550C}" type="datetimeFigureOut">
              <a:rPr lang="es-CO"/>
              <a:pPr>
                <a:defRPr/>
              </a:pPr>
              <a:t>12/11/2024</a:t>
            </a:fld>
            <a:endParaRPr lang="es-CO"/>
          </a:p>
        </p:txBody>
      </p:sp>
      <p:sp>
        <p:nvSpPr>
          <p:cNvPr id="3" name="Marcador de pie de página 4">
            <a:extLst>
              <a:ext uri="{FF2B5EF4-FFF2-40B4-BE49-F238E27FC236}">
                <a16:creationId xmlns:a16="http://schemas.microsoft.com/office/drawing/2014/main" id="{E202D479-9922-D4F0-FF55-93352B4DA345}"/>
              </a:ext>
            </a:extLst>
          </p:cNvPr>
          <p:cNvSpPr>
            <a:spLocks noGrp="1"/>
          </p:cNvSpPr>
          <p:nvPr>
            <p:ph type="ftr" sz="quarter" idx="11"/>
          </p:nvPr>
        </p:nvSpPr>
        <p:spPr/>
        <p:txBody>
          <a:bodyPr/>
          <a:lstStyle>
            <a:lvl1pPr>
              <a:defRPr/>
            </a:lvl1pPr>
          </a:lstStyle>
          <a:p>
            <a:pPr>
              <a:defRPr/>
            </a:pPr>
            <a:endParaRPr lang="es-CO"/>
          </a:p>
        </p:txBody>
      </p:sp>
      <p:sp>
        <p:nvSpPr>
          <p:cNvPr id="4" name="Marcador de número de diapositiva 5">
            <a:extLst>
              <a:ext uri="{FF2B5EF4-FFF2-40B4-BE49-F238E27FC236}">
                <a16:creationId xmlns:a16="http://schemas.microsoft.com/office/drawing/2014/main" id="{7DD7F8C4-B6C6-B2C7-FBC5-45F61136654D}"/>
              </a:ext>
            </a:extLst>
          </p:cNvPr>
          <p:cNvSpPr>
            <a:spLocks noGrp="1"/>
          </p:cNvSpPr>
          <p:nvPr>
            <p:ph type="sldNum" sz="quarter" idx="12"/>
          </p:nvPr>
        </p:nvSpPr>
        <p:spPr/>
        <p:txBody>
          <a:bodyPr/>
          <a:lstStyle>
            <a:lvl1pPr>
              <a:defRPr/>
            </a:lvl1pPr>
          </a:lstStyle>
          <a:p>
            <a:pPr>
              <a:defRPr/>
            </a:pPr>
            <a:fld id="{72577EF9-1EFF-44E4-86A4-91698D163052}" type="slidenum">
              <a:rPr lang="es-CO"/>
              <a:pPr>
                <a:defRPr/>
              </a:pPr>
              <a:t>‹Nº›</a:t>
            </a:fld>
            <a:endParaRPr lang="es-CO"/>
          </a:p>
        </p:txBody>
      </p:sp>
    </p:spTree>
    <p:extLst>
      <p:ext uri="{BB962C8B-B14F-4D97-AF65-F5344CB8AC3E}">
        <p14:creationId xmlns:p14="http://schemas.microsoft.com/office/powerpoint/2010/main" val="1588534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3">
            <a:extLst>
              <a:ext uri="{FF2B5EF4-FFF2-40B4-BE49-F238E27FC236}">
                <a16:creationId xmlns:a16="http://schemas.microsoft.com/office/drawing/2014/main" id="{6A19C839-A50D-8C2A-8C96-301770F3910E}"/>
              </a:ext>
            </a:extLst>
          </p:cNvPr>
          <p:cNvSpPr>
            <a:spLocks noGrp="1"/>
          </p:cNvSpPr>
          <p:nvPr>
            <p:ph type="dt" sz="half" idx="10"/>
          </p:nvPr>
        </p:nvSpPr>
        <p:spPr/>
        <p:txBody>
          <a:bodyPr/>
          <a:lstStyle>
            <a:lvl1pPr>
              <a:defRPr/>
            </a:lvl1pPr>
          </a:lstStyle>
          <a:p>
            <a:pPr>
              <a:defRPr/>
            </a:pPr>
            <a:fld id="{5E32B638-117F-4FC9-97F8-4210C252FEC9}" type="datetimeFigureOut">
              <a:rPr lang="es-CO"/>
              <a:pPr>
                <a:defRPr/>
              </a:pPr>
              <a:t>12/11/2024</a:t>
            </a:fld>
            <a:endParaRPr lang="es-CO"/>
          </a:p>
        </p:txBody>
      </p:sp>
      <p:sp>
        <p:nvSpPr>
          <p:cNvPr id="6" name="Marcador de pie de página 4">
            <a:extLst>
              <a:ext uri="{FF2B5EF4-FFF2-40B4-BE49-F238E27FC236}">
                <a16:creationId xmlns:a16="http://schemas.microsoft.com/office/drawing/2014/main" id="{CC5948B0-8CAA-4A35-FB34-CBFFF9BDA993}"/>
              </a:ext>
            </a:extLst>
          </p:cNvPr>
          <p:cNvSpPr>
            <a:spLocks noGrp="1"/>
          </p:cNvSpPr>
          <p:nvPr>
            <p:ph type="ftr" sz="quarter" idx="11"/>
          </p:nvPr>
        </p:nvSpPr>
        <p:spPr/>
        <p:txBody>
          <a:bodyPr/>
          <a:lstStyle>
            <a:lvl1pPr>
              <a:defRPr/>
            </a:lvl1pPr>
          </a:lstStyle>
          <a:p>
            <a:pPr>
              <a:defRPr/>
            </a:pPr>
            <a:endParaRPr lang="es-CO"/>
          </a:p>
        </p:txBody>
      </p:sp>
      <p:sp>
        <p:nvSpPr>
          <p:cNvPr id="7" name="Marcador de número de diapositiva 5">
            <a:extLst>
              <a:ext uri="{FF2B5EF4-FFF2-40B4-BE49-F238E27FC236}">
                <a16:creationId xmlns:a16="http://schemas.microsoft.com/office/drawing/2014/main" id="{49B25F05-9807-223D-359E-23C03D260C98}"/>
              </a:ext>
            </a:extLst>
          </p:cNvPr>
          <p:cNvSpPr>
            <a:spLocks noGrp="1"/>
          </p:cNvSpPr>
          <p:nvPr>
            <p:ph type="sldNum" sz="quarter" idx="12"/>
          </p:nvPr>
        </p:nvSpPr>
        <p:spPr/>
        <p:txBody>
          <a:bodyPr/>
          <a:lstStyle>
            <a:lvl1pPr>
              <a:defRPr/>
            </a:lvl1pPr>
          </a:lstStyle>
          <a:p>
            <a:pPr>
              <a:defRPr/>
            </a:pPr>
            <a:fld id="{8885758C-8492-4A1A-8D40-893F93C361BF}" type="slidenum">
              <a:rPr lang="es-CO"/>
              <a:pPr>
                <a:defRPr/>
              </a:pPr>
              <a:t>‹Nº›</a:t>
            </a:fld>
            <a:endParaRPr lang="es-CO"/>
          </a:p>
        </p:txBody>
      </p:sp>
    </p:spTree>
    <p:extLst>
      <p:ext uri="{BB962C8B-B14F-4D97-AF65-F5344CB8AC3E}">
        <p14:creationId xmlns:p14="http://schemas.microsoft.com/office/powerpoint/2010/main" val="2851218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O" noProof="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3">
            <a:extLst>
              <a:ext uri="{FF2B5EF4-FFF2-40B4-BE49-F238E27FC236}">
                <a16:creationId xmlns:a16="http://schemas.microsoft.com/office/drawing/2014/main" id="{D8411657-C38D-D412-D853-2B4B2104DA58}"/>
              </a:ext>
            </a:extLst>
          </p:cNvPr>
          <p:cNvSpPr>
            <a:spLocks noGrp="1"/>
          </p:cNvSpPr>
          <p:nvPr>
            <p:ph type="dt" sz="half" idx="10"/>
          </p:nvPr>
        </p:nvSpPr>
        <p:spPr/>
        <p:txBody>
          <a:bodyPr/>
          <a:lstStyle>
            <a:lvl1pPr>
              <a:defRPr/>
            </a:lvl1pPr>
          </a:lstStyle>
          <a:p>
            <a:pPr>
              <a:defRPr/>
            </a:pPr>
            <a:fld id="{BF03FE80-6FDC-49DA-954A-4A0CE2B93979}" type="datetimeFigureOut">
              <a:rPr lang="es-CO"/>
              <a:pPr>
                <a:defRPr/>
              </a:pPr>
              <a:t>12/11/2024</a:t>
            </a:fld>
            <a:endParaRPr lang="es-CO"/>
          </a:p>
        </p:txBody>
      </p:sp>
      <p:sp>
        <p:nvSpPr>
          <p:cNvPr id="6" name="Marcador de pie de página 4">
            <a:extLst>
              <a:ext uri="{FF2B5EF4-FFF2-40B4-BE49-F238E27FC236}">
                <a16:creationId xmlns:a16="http://schemas.microsoft.com/office/drawing/2014/main" id="{8A7BA552-8E1B-2978-39D1-562F48287C22}"/>
              </a:ext>
            </a:extLst>
          </p:cNvPr>
          <p:cNvSpPr>
            <a:spLocks noGrp="1"/>
          </p:cNvSpPr>
          <p:nvPr>
            <p:ph type="ftr" sz="quarter" idx="11"/>
          </p:nvPr>
        </p:nvSpPr>
        <p:spPr/>
        <p:txBody>
          <a:bodyPr/>
          <a:lstStyle>
            <a:lvl1pPr>
              <a:defRPr/>
            </a:lvl1pPr>
          </a:lstStyle>
          <a:p>
            <a:pPr>
              <a:defRPr/>
            </a:pPr>
            <a:endParaRPr lang="es-CO"/>
          </a:p>
        </p:txBody>
      </p:sp>
      <p:sp>
        <p:nvSpPr>
          <p:cNvPr id="7" name="Marcador de número de diapositiva 5">
            <a:extLst>
              <a:ext uri="{FF2B5EF4-FFF2-40B4-BE49-F238E27FC236}">
                <a16:creationId xmlns:a16="http://schemas.microsoft.com/office/drawing/2014/main" id="{00D3BDEE-581D-4382-AADA-81AD70617552}"/>
              </a:ext>
            </a:extLst>
          </p:cNvPr>
          <p:cNvSpPr>
            <a:spLocks noGrp="1"/>
          </p:cNvSpPr>
          <p:nvPr>
            <p:ph type="sldNum" sz="quarter" idx="12"/>
          </p:nvPr>
        </p:nvSpPr>
        <p:spPr/>
        <p:txBody>
          <a:bodyPr/>
          <a:lstStyle>
            <a:lvl1pPr>
              <a:defRPr/>
            </a:lvl1pPr>
          </a:lstStyle>
          <a:p>
            <a:pPr>
              <a:defRPr/>
            </a:pPr>
            <a:fld id="{30C7C90E-D967-4C86-BEBC-F6054E78B4CD}" type="slidenum">
              <a:rPr lang="es-CO"/>
              <a:pPr>
                <a:defRPr/>
              </a:pPr>
              <a:t>‹Nº›</a:t>
            </a:fld>
            <a:endParaRPr lang="es-CO"/>
          </a:p>
        </p:txBody>
      </p:sp>
    </p:spTree>
    <p:extLst>
      <p:ext uri="{BB962C8B-B14F-4D97-AF65-F5344CB8AC3E}">
        <p14:creationId xmlns:p14="http://schemas.microsoft.com/office/powerpoint/2010/main" val="1572562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Marcador de título 1">
            <a:extLst>
              <a:ext uri="{FF2B5EF4-FFF2-40B4-BE49-F238E27FC236}">
                <a16:creationId xmlns:a16="http://schemas.microsoft.com/office/drawing/2014/main" id="{FA741254-E863-42DE-43C7-674CF709C562}"/>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n-US"/>
              <a:t>Haga clic para modificar el estilo de título del patrón</a:t>
            </a:r>
            <a:endParaRPr lang="es-CO" altLang="en-US"/>
          </a:p>
        </p:txBody>
      </p:sp>
      <p:sp>
        <p:nvSpPr>
          <p:cNvPr id="1027" name="Marcador de texto 2">
            <a:extLst>
              <a:ext uri="{FF2B5EF4-FFF2-40B4-BE49-F238E27FC236}">
                <a16:creationId xmlns:a16="http://schemas.microsoft.com/office/drawing/2014/main" id="{21FD9154-CB4F-DF44-7087-1A64B3FDC506}"/>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a:t>Haga clic para modificar los estilos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endParaRPr lang="es-CO" altLang="en-US"/>
          </a:p>
        </p:txBody>
      </p:sp>
      <p:sp>
        <p:nvSpPr>
          <p:cNvPr id="4" name="Marcador de fecha 3">
            <a:extLst>
              <a:ext uri="{FF2B5EF4-FFF2-40B4-BE49-F238E27FC236}">
                <a16:creationId xmlns:a16="http://schemas.microsoft.com/office/drawing/2014/main" id="{6E99A9F1-2382-33D3-3434-BB6D4A5E7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E99442F7-278D-4D55-A588-75310EB158DD}" type="datetimeFigureOut">
              <a:rPr lang="es-CO"/>
              <a:pPr>
                <a:defRPr/>
              </a:pPr>
              <a:t>12/11/2024</a:t>
            </a:fld>
            <a:endParaRPr lang="es-CO"/>
          </a:p>
        </p:txBody>
      </p:sp>
      <p:sp>
        <p:nvSpPr>
          <p:cNvPr id="5" name="Marcador de pie de página 4">
            <a:extLst>
              <a:ext uri="{FF2B5EF4-FFF2-40B4-BE49-F238E27FC236}">
                <a16:creationId xmlns:a16="http://schemas.microsoft.com/office/drawing/2014/main" id="{325B4265-B0CC-0906-FBE8-B668353C00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s-CO"/>
          </a:p>
        </p:txBody>
      </p:sp>
      <p:sp>
        <p:nvSpPr>
          <p:cNvPr id="6" name="Marcador de número de diapositiva 5">
            <a:extLst>
              <a:ext uri="{FF2B5EF4-FFF2-40B4-BE49-F238E27FC236}">
                <a16:creationId xmlns:a16="http://schemas.microsoft.com/office/drawing/2014/main" id="{D6AB0E8B-A135-D94D-75D9-2CA7D840D2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5E85AC73-9E32-41EC-BE01-32A61082A907}" type="slidenum">
              <a:rPr lang="es-CO"/>
              <a:pPr>
                <a:defRPr/>
              </a:pPr>
              <a:t>‹Nº›</a:t>
            </a:fld>
            <a:endParaRPr lang="es-CO"/>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50" r:id="rId11"/>
    <p:sldLayoutId id="2147483727" r:id="rId12"/>
    <p:sldLayoutId id="2147483751" r:id="rId13"/>
    <p:sldLayoutId id="2147483752" r:id="rId14"/>
    <p:sldLayoutId id="2147483753" r:id="rId15"/>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Marcador de título 1">
            <a:extLst>
              <a:ext uri="{FF2B5EF4-FFF2-40B4-BE49-F238E27FC236}">
                <a16:creationId xmlns:a16="http://schemas.microsoft.com/office/drawing/2014/main" id="{6127393D-F448-9CAC-D09C-C5AD9F5CDC34}"/>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n-US"/>
              <a:t>Haga clic para modificar el estilo de título del patrón</a:t>
            </a:r>
            <a:endParaRPr lang="es-CO" altLang="en-US"/>
          </a:p>
        </p:txBody>
      </p:sp>
      <p:sp>
        <p:nvSpPr>
          <p:cNvPr id="2051" name="Marcador de texto 2">
            <a:extLst>
              <a:ext uri="{FF2B5EF4-FFF2-40B4-BE49-F238E27FC236}">
                <a16:creationId xmlns:a16="http://schemas.microsoft.com/office/drawing/2014/main" id="{9CA738FD-94B3-2142-F992-AFD031B29FB1}"/>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a:t>Haga clic para modificar los estilos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endParaRPr lang="es-CO" altLang="en-US"/>
          </a:p>
        </p:txBody>
      </p:sp>
      <p:sp>
        <p:nvSpPr>
          <p:cNvPr id="4" name="Marcador de fecha 3">
            <a:extLst>
              <a:ext uri="{FF2B5EF4-FFF2-40B4-BE49-F238E27FC236}">
                <a16:creationId xmlns:a16="http://schemas.microsoft.com/office/drawing/2014/main" id="{2BB7C262-C1AE-EDDC-8E8F-A9A91353CD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76E53C88-EF88-4B49-BC39-28D4D2BC121B}" type="datetimeFigureOut">
              <a:rPr lang="es-CO"/>
              <a:pPr>
                <a:defRPr/>
              </a:pPr>
              <a:t>12/11/2024</a:t>
            </a:fld>
            <a:endParaRPr lang="es-CO"/>
          </a:p>
        </p:txBody>
      </p:sp>
      <p:sp>
        <p:nvSpPr>
          <p:cNvPr id="5" name="Marcador de pie de página 4">
            <a:extLst>
              <a:ext uri="{FF2B5EF4-FFF2-40B4-BE49-F238E27FC236}">
                <a16:creationId xmlns:a16="http://schemas.microsoft.com/office/drawing/2014/main" id="{0ECB1522-5BA6-65DC-0193-4A07E47F7A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s-CO"/>
          </a:p>
        </p:txBody>
      </p:sp>
      <p:sp>
        <p:nvSpPr>
          <p:cNvPr id="6" name="Marcador de número de diapositiva 5">
            <a:extLst>
              <a:ext uri="{FF2B5EF4-FFF2-40B4-BE49-F238E27FC236}">
                <a16:creationId xmlns:a16="http://schemas.microsoft.com/office/drawing/2014/main" id="{A8C4BC50-3DAC-21D1-8EA5-143CCFF15C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8203318-6932-4609-B8C5-0A0855C331A1}" type="slidenum">
              <a:rPr lang="es-CO"/>
              <a:pPr>
                <a:defRPr/>
              </a:pPr>
              <a:t>‹Nº›</a:t>
            </a:fld>
            <a:endParaRPr lang="es-CO"/>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54" r:id="rId12"/>
    <p:sldLayoutId id="2147483755" r:id="rId13"/>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D483283-EF9C-C2E3-12B9-D4A824960CC7}"/>
              </a:ext>
            </a:extLst>
          </p:cNvPr>
          <p:cNvSpPr/>
          <p:nvPr/>
        </p:nvSpPr>
        <p:spPr>
          <a:xfrm>
            <a:off x="744538" y="1536700"/>
            <a:ext cx="6311900" cy="3600450"/>
          </a:xfrm>
          <a:prstGeom prst="rect">
            <a:avLst/>
          </a:prstGeom>
        </p:spPr>
        <p:txBody>
          <a:bodyPr>
            <a:spAutoFit/>
          </a:bodyPr>
          <a:lstStyle/>
          <a:p>
            <a:pPr eaLnBrk="1" fontAlgn="auto" hangingPunct="1">
              <a:spcBef>
                <a:spcPts val="0"/>
              </a:spcBef>
              <a:spcAft>
                <a:spcPts val="0"/>
              </a:spcAft>
              <a:defRPr/>
            </a:pPr>
            <a:r>
              <a:rPr lang="es-ES" sz="2000" dirty="0">
                <a:solidFill>
                  <a:schemeClr val="tx1">
                    <a:lumMod val="95000"/>
                    <a:lumOff val="5000"/>
                  </a:schemeClr>
                </a:solidFill>
                <a:latin typeface="Work Sans Medium" pitchFamily="2" charset="77"/>
                <a:ea typeface="+mj-ea"/>
                <a:cs typeface="+mj-cs"/>
              </a:rPr>
              <a:t>En las siguientes diapositivas, encontrará el compilado del material e insumos requeridos para la elaboración del formato Plantilla </a:t>
            </a:r>
            <a:r>
              <a:rPr lang="es-ES" sz="2000" dirty="0" err="1">
                <a:solidFill>
                  <a:schemeClr val="tx1">
                    <a:lumMod val="95000"/>
                    <a:lumOff val="5000"/>
                  </a:schemeClr>
                </a:solidFill>
                <a:latin typeface="Work Sans Medium" pitchFamily="2" charset="77"/>
                <a:ea typeface="+mj-ea"/>
                <a:cs typeface="+mj-cs"/>
              </a:rPr>
              <a:t>Power</a:t>
            </a:r>
            <a:r>
              <a:rPr lang="es-ES" sz="2000" dirty="0">
                <a:solidFill>
                  <a:schemeClr val="tx1">
                    <a:lumMod val="95000"/>
                    <a:lumOff val="5000"/>
                  </a:schemeClr>
                </a:solidFill>
                <a:latin typeface="Work Sans Medium" pitchFamily="2" charset="77"/>
                <a:ea typeface="+mj-ea"/>
                <a:cs typeface="+mj-cs"/>
              </a:rPr>
              <a:t> Point, el cual deberá usar de acuerdo a su necesidad</a:t>
            </a:r>
            <a:r>
              <a:rPr lang="es-ES_tradnl" sz="2000" dirty="0">
                <a:solidFill>
                  <a:schemeClr val="tx1">
                    <a:lumMod val="95000"/>
                    <a:lumOff val="5000"/>
                  </a:schemeClr>
                </a:solidFill>
                <a:latin typeface="Work Sans Medium" pitchFamily="2" charset="77"/>
                <a:ea typeface="+mj-ea"/>
                <a:cs typeface="+mj-cs"/>
              </a:rPr>
              <a:t>:</a:t>
            </a:r>
          </a:p>
          <a:p>
            <a:pPr eaLnBrk="1" fontAlgn="auto" hangingPunct="1">
              <a:spcBef>
                <a:spcPts val="0"/>
              </a:spcBef>
              <a:spcAft>
                <a:spcPts val="0"/>
              </a:spcAft>
              <a:defRPr/>
            </a:pPr>
            <a:endParaRPr lang="es-ES_tradnl" sz="2800" dirty="0">
              <a:solidFill>
                <a:schemeClr val="tx1">
                  <a:lumMod val="95000"/>
                  <a:lumOff val="5000"/>
                </a:schemeClr>
              </a:solidFill>
              <a:latin typeface="Work Sans Medium" pitchFamily="2" charset="77"/>
              <a:ea typeface="+mj-ea"/>
              <a:cs typeface="+mj-cs"/>
            </a:endParaRPr>
          </a:p>
          <a:p>
            <a:pPr marL="285750" indent="-285750" eaLnBrk="1" fontAlgn="auto" hangingPunct="1">
              <a:spcBef>
                <a:spcPts val="0"/>
              </a:spcBef>
              <a:spcAft>
                <a:spcPts val="0"/>
              </a:spcAft>
              <a:buFont typeface="Arial" panose="020B0604020202020204" pitchFamily="34" charset="0"/>
              <a:buChar char="•"/>
              <a:defRPr/>
            </a:pPr>
            <a:r>
              <a:rPr lang="es-CO" sz="2000" dirty="0">
                <a:solidFill>
                  <a:prstClr val="black"/>
                </a:solidFill>
                <a:latin typeface="Work Sans Light" pitchFamily="2" charset="77"/>
              </a:rPr>
              <a:t>Formato de presentación SENA</a:t>
            </a:r>
          </a:p>
          <a:p>
            <a:pPr marL="285750" indent="-285750" eaLnBrk="1" fontAlgn="auto" hangingPunct="1">
              <a:spcBef>
                <a:spcPts val="0"/>
              </a:spcBef>
              <a:spcAft>
                <a:spcPts val="0"/>
              </a:spcAft>
              <a:buFont typeface="Arial" panose="020B0604020202020204" pitchFamily="34" charset="0"/>
              <a:buChar char="•"/>
              <a:defRPr/>
            </a:pPr>
            <a:r>
              <a:rPr lang="es-ES" sz="2000" dirty="0">
                <a:solidFill>
                  <a:prstClr val="black"/>
                </a:solidFill>
                <a:latin typeface="Work Sans Light" pitchFamily="2" charset="77"/>
              </a:rPr>
              <a:t>Formato presentación SENA + Gobierno Nacional</a:t>
            </a:r>
          </a:p>
          <a:p>
            <a:pPr marL="285750" indent="-285750" eaLnBrk="1" fontAlgn="auto" hangingPunct="1">
              <a:spcBef>
                <a:spcPts val="0"/>
              </a:spcBef>
              <a:spcAft>
                <a:spcPts val="0"/>
              </a:spcAft>
              <a:buFont typeface="Arial" panose="020B0604020202020204" pitchFamily="34" charset="0"/>
              <a:buChar char="•"/>
              <a:defRPr/>
            </a:pPr>
            <a:r>
              <a:rPr lang="es-ES" sz="2000" dirty="0">
                <a:solidFill>
                  <a:prstClr val="black"/>
                </a:solidFill>
                <a:latin typeface="Work Sans Light" pitchFamily="2" charset="77"/>
              </a:rPr>
              <a:t>Formato presentación SENA + Marca externa</a:t>
            </a:r>
          </a:p>
          <a:p>
            <a:pPr eaLnBrk="1" fontAlgn="auto" hangingPunct="1">
              <a:spcBef>
                <a:spcPts val="0"/>
              </a:spcBef>
              <a:spcAft>
                <a:spcPts val="0"/>
              </a:spcAft>
              <a:defRPr/>
            </a:pPr>
            <a:endParaRPr lang="es-ES" sz="2000" b="1" dirty="0">
              <a:solidFill>
                <a:srgbClr val="1A1A1A"/>
              </a:solidFill>
              <a:latin typeface="WorkSans-SemiBold"/>
              <a:ea typeface="+mj-ea"/>
              <a:cs typeface="+mj-cs"/>
            </a:endParaRPr>
          </a:p>
        </p:txBody>
      </p:sp>
      <p:sp>
        <p:nvSpPr>
          <p:cNvPr id="16387" name="CuadroTexto 2">
            <a:extLst>
              <a:ext uri="{FF2B5EF4-FFF2-40B4-BE49-F238E27FC236}">
                <a16:creationId xmlns:a16="http://schemas.microsoft.com/office/drawing/2014/main" id="{56D7CD95-E12A-82A5-AED0-7A1DED5435DD}"/>
              </a:ext>
            </a:extLst>
          </p:cNvPr>
          <p:cNvSpPr txBox="1">
            <a:spLocks noChangeArrowheads="1"/>
          </p:cNvSpPr>
          <p:nvPr/>
        </p:nvSpPr>
        <p:spPr bwMode="auto">
          <a:xfrm>
            <a:off x="603250" y="252413"/>
            <a:ext cx="6453188"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n-US" sz="4400" b="1">
                <a:solidFill>
                  <a:srgbClr val="404040"/>
                </a:solidFill>
                <a:latin typeface="Work Sans" pitchFamily="2" charset="0"/>
              </a:rPr>
              <a:t>Instrucciones</a:t>
            </a:r>
            <a:endParaRPr lang="es-ES" altLang="en-US" sz="3200" b="1">
              <a:solidFill>
                <a:srgbClr val="404040"/>
              </a:solidFill>
              <a:latin typeface="Work Sans" pitchFamily="2" charset="0"/>
            </a:endParaRPr>
          </a:p>
        </p:txBody>
      </p:sp>
      <p:sp>
        <p:nvSpPr>
          <p:cNvPr id="16388" name="CuadroTexto 6">
            <a:extLst>
              <a:ext uri="{FF2B5EF4-FFF2-40B4-BE49-F238E27FC236}">
                <a16:creationId xmlns:a16="http://schemas.microsoft.com/office/drawing/2014/main" id="{BAC48105-4BBB-C45C-1810-B4B1A41F044B}"/>
              </a:ext>
            </a:extLst>
          </p:cNvPr>
          <p:cNvSpPr txBox="1">
            <a:spLocks noChangeArrowheads="1"/>
          </p:cNvSpPr>
          <p:nvPr/>
        </p:nvSpPr>
        <p:spPr bwMode="auto">
          <a:xfrm>
            <a:off x="1588" y="852488"/>
            <a:ext cx="60944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a:solidFill>
                  <a:srgbClr val="000000"/>
                </a:solidFill>
                <a:latin typeface="Work Sans Light" pitchFamily="2" charset="0"/>
              </a:rPr>
              <a:t>GC-F-004 </a:t>
            </a:r>
            <a:r>
              <a:rPr lang="es-CO" altLang="en-US" sz="1600">
                <a:solidFill>
                  <a:srgbClr val="000000"/>
                </a:solidFill>
                <a:latin typeface="Work Sans Light" pitchFamily="2" charset="0"/>
              </a:rPr>
              <a:t>Formato</a:t>
            </a:r>
            <a:r>
              <a:rPr lang="en-US" altLang="en-US" sz="1600">
                <a:solidFill>
                  <a:srgbClr val="000000"/>
                </a:solidFill>
                <a:latin typeface="Work Sans Light" pitchFamily="2" charset="0"/>
              </a:rPr>
              <a:t> Plantilla Power Point_V08</a:t>
            </a:r>
            <a:endParaRPr lang="es-CO" altLang="en-US" sz="1600">
              <a:solidFill>
                <a:srgbClr val="000000"/>
              </a:solidFill>
              <a:latin typeface="Work Sans Light"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78F862-0E10-F6C9-3D1D-A2B30CDAA7B1}"/>
            </a:ext>
          </a:extLst>
        </p:cNvPr>
        <p:cNvGrpSpPr/>
        <p:nvPr/>
      </p:nvGrpSpPr>
      <p:grpSpPr>
        <a:xfrm>
          <a:off x="0" y="0"/>
          <a:ext cx="0" cy="0"/>
          <a:chOff x="0" y="0"/>
          <a:chExt cx="0" cy="0"/>
        </a:xfrm>
      </p:grpSpPr>
      <p:sp>
        <p:nvSpPr>
          <p:cNvPr id="9" name="Rectángulo 8">
            <a:extLst>
              <a:ext uri="{FF2B5EF4-FFF2-40B4-BE49-F238E27FC236}">
                <a16:creationId xmlns:a16="http://schemas.microsoft.com/office/drawing/2014/main" id="{F2D4F58C-E761-07C3-398B-2DCC86CA23E7}"/>
              </a:ext>
            </a:extLst>
          </p:cNvPr>
          <p:cNvSpPr/>
          <p:nvPr/>
        </p:nvSpPr>
        <p:spPr>
          <a:xfrm>
            <a:off x="0" y="0"/>
            <a:ext cx="12192000" cy="6858000"/>
          </a:xfrm>
          <a:prstGeom prst="rect">
            <a:avLst/>
          </a:prstGeom>
          <a:solidFill>
            <a:srgbClr val="39A9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CuadroTexto 3">
            <a:extLst>
              <a:ext uri="{FF2B5EF4-FFF2-40B4-BE49-F238E27FC236}">
                <a16:creationId xmlns:a16="http://schemas.microsoft.com/office/drawing/2014/main" id="{75D1C4D6-50B3-6FDC-F42F-F83EAD95728E}"/>
              </a:ext>
            </a:extLst>
          </p:cNvPr>
          <p:cNvSpPr txBox="1"/>
          <p:nvPr/>
        </p:nvSpPr>
        <p:spPr>
          <a:xfrm>
            <a:off x="404638" y="1419486"/>
            <a:ext cx="6014763" cy="769441"/>
          </a:xfrm>
          <a:prstGeom prst="rect">
            <a:avLst/>
          </a:prstGeom>
          <a:noFill/>
        </p:spPr>
        <p:txBody>
          <a:bodyPr wrap="square" rtlCol="0">
            <a:spAutoFit/>
          </a:bodyPr>
          <a:lstStyle/>
          <a:p>
            <a:r>
              <a:rPr lang="es-CO" sz="4400" dirty="0">
                <a:solidFill>
                  <a:schemeClr val="bg1"/>
                </a:solidFill>
                <a:latin typeface="Work Sans Medium" pitchFamily="2" charset="0"/>
              </a:rPr>
              <a:t>6 actividades claves</a:t>
            </a:r>
          </a:p>
        </p:txBody>
      </p:sp>
      <p:sp>
        <p:nvSpPr>
          <p:cNvPr id="5" name="CuadroTexto 4">
            <a:extLst>
              <a:ext uri="{FF2B5EF4-FFF2-40B4-BE49-F238E27FC236}">
                <a16:creationId xmlns:a16="http://schemas.microsoft.com/office/drawing/2014/main" id="{2298E037-BDF5-7132-8BEE-D57144A7BCB0}"/>
              </a:ext>
            </a:extLst>
          </p:cNvPr>
          <p:cNvSpPr txBox="1"/>
          <p:nvPr/>
        </p:nvSpPr>
        <p:spPr>
          <a:xfrm>
            <a:off x="543787" y="2588224"/>
            <a:ext cx="6014763" cy="2862322"/>
          </a:xfrm>
          <a:prstGeom prst="rect">
            <a:avLst/>
          </a:prstGeom>
          <a:noFill/>
        </p:spPr>
        <p:txBody>
          <a:bodyPr wrap="square" rtlCol="0">
            <a:spAutoFit/>
          </a:bodyPr>
          <a:lstStyle/>
          <a:p>
            <a:r>
              <a:rPr lang="es-ES" b="0" i="0" dirty="0">
                <a:solidFill>
                  <a:schemeClr val="bg1"/>
                </a:solidFill>
                <a:effectLst/>
                <a:latin typeface="inherit"/>
              </a:rPr>
              <a:t>Cuando una organización tiene claro cuál es el valor que ofrece al cliente puede desarrollar una mejor relación con los clientes existentes, lo cual será útil en la captación de nuevos clientes y, por tanto, también para sobresalir entre la competencia.</a:t>
            </a:r>
          </a:p>
          <a:p>
            <a:br>
              <a:rPr lang="es-CO" dirty="0">
                <a:solidFill>
                  <a:schemeClr val="bg1"/>
                </a:solidFill>
              </a:rPr>
            </a:br>
            <a:r>
              <a:rPr lang="es-ES" b="0" i="0" dirty="0">
                <a:solidFill>
                  <a:schemeClr val="bg1"/>
                </a:solidFill>
                <a:effectLst/>
                <a:latin typeface="inherit"/>
              </a:rPr>
              <a:t>No se trata solo de producir, sino de enfocarte en la resolución de problemas, en las redes y en la calidad del producto o servicio.</a:t>
            </a:r>
          </a:p>
          <a:p>
            <a:endParaRPr lang="es-CO" dirty="0">
              <a:solidFill>
                <a:schemeClr val="bg1"/>
              </a:solidFill>
            </a:endParaRPr>
          </a:p>
        </p:txBody>
      </p:sp>
      <p:sp>
        <p:nvSpPr>
          <p:cNvPr id="6" name="CuadroTexto 5">
            <a:extLst>
              <a:ext uri="{FF2B5EF4-FFF2-40B4-BE49-F238E27FC236}">
                <a16:creationId xmlns:a16="http://schemas.microsoft.com/office/drawing/2014/main" id="{29AB3A7C-B346-3039-AE65-F30366A31B33}"/>
              </a:ext>
            </a:extLst>
          </p:cNvPr>
          <p:cNvSpPr txBox="1"/>
          <p:nvPr/>
        </p:nvSpPr>
        <p:spPr>
          <a:xfrm>
            <a:off x="508016" y="5388178"/>
            <a:ext cx="6014763" cy="923330"/>
          </a:xfrm>
          <a:prstGeom prst="rect">
            <a:avLst/>
          </a:prstGeom>
          <a:noFill/>
        </p:spPr>
        <p:txBody>
          <a:bodyPr wrap="square" rtlCol="0">
            <a:spAutoFit/>
          </a:bodyPr>
          <a:lstStyle/>
          <a:p>
            <a:r>
              <a:rPr lang="es-ES" b="0" i="0" dirty="0">
                <a:solidFill>
                  <a:schemeClr val="bg1"/>
                </a:solidFill>
                <a:effectLst/>
                <a:latin typeface="inherit"/>
              </a:rPr>
              <a:t>¿Qué estrategias únicas tiene tu negocio para entregar su propuesta al cliente?</a:t>
            </a:r>
          </a:p>
          <a:p>
            <a:endParaRPr lang="es-CO" dirty="0">
              <a:solidFill>
                <a:schemeClr val="bg1"/>
              </a:solidFill>
            </a:endParaRPr>
          </a:p>
        </p:txBody>
      </p:sp>
      <p:pic>
        <p:nvPicPr>
          <p:cNvPr id="8" name="Imagen 7">
            <a:extLst>
              <a:ext uri="{FF2B5EF4-FFF2-40B4-BE49-F238E27FC236}">
                <a16:creationId xmlns:a16="http://schemas.microsoft.com/office/drawing/2014/main" id="{96BF5097-A05E-8163-5F6B-05341F2817DA}"/>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301431" y="1850273"/>
            <a:ext cx="4008539" cy="3772743"/>
          </a:xfrm>
          <a:prstGeom prst="rect">
            <a:avLst/>
          </a:prstGeom>
        </p:spPr>
      </p:pic>
      <p:sp>
        <p:nvSpPr>
          <p:cNvPr id="10" name="CuadroTexto 9">
            <a:extLst>
              <a:ext uri="{FF2B5EF4-FFF2-40B4-BE49-F238E27FC236}">
                <a16:creationId xmlns:a16="http://schemas.microsoft.com/office/drawing/2014/main" id="{7390EF38-7BC6-BA36-C83A-F5094E9A20E3}"/>
              </a:ext>
            </a:extLst>
          </p:cNvPr>
          <p:cNvSpPr txBox="1"/>
          <p:nvPr/>
        </p:nvSpPr>
        <p:spPr>
          <a:xfrm>
            <a:off x="7166113" y="5921990"/>
            <a:ext cx="4721087" cy="646331"/>
          </a:xfrm>
          <a:prstGeom prst="rect">
            <a:avLst/>
          </a:prstGeom>
          <a:noFill/>
        </p:spPr>
        <p:txBody>
          <a:bodyPr wrap="square" rtlCol="0">
            <a:spAutoFit/>
          </a:bodyPr>
          <a:lstStyle/>
          <a:p>
            <a:r>
              <a:rPr lang="es-CO" dirty="0"/>
              <a:t>Link: https://www.flaticon.es/icono-gratis/clave_4953945</a:t>
            </a:r>
          </a:p>
        </p:txBody>
      </p:sp>
      <p:pic>
        <p:nvPicPr>
          <p:cNvPr id="12" name="Imagen 11" descr="Un dibujo de una cara feliz&#10;&#10;Descripción generada automáticamente con confianza baja">
            <a:extLst>
              <a:ext uri="{FF2B5EF4-FFF2-40B4-BE49-F238E27FC236}">
                <a16:creationId xmlns:a16="http://schemas.microsoft.com/office/drawing/2014/main" id="{2DAC7311-6302-F69B-78AB-E5FAC515BB80}"/>
              </a:ext>
            </a:extLst>
          </p:cNvPr>
          <p:cNvPicPr>
            <a:picLocks noChangeAspect="1"/>
          </p:cNvPicPr>
          <p:nvPr/>
        </p:nvPicPr>
        <p:blipFill>
          <a:blip r:embed="rId3"/>
          <a:stretch>
            <a:fillRect/>
          </a:stretch>
        </p:blipFill>
        <p:spPr>
          <a:xfrm>
            <a:off x="10615751" y="289679"/>
            <a:ext cx="1228896" cy="943107"/>
          </a:xfrm>
          <a:prstGeom prst="rect">
            <a:avLst/>
          </a:prstGeom>
        </p:spPr>
      </p:pic>
      <p:sp>
        <p:nvSpPr>
          <p:cNvPr id="13" name="CuadroTexto 12">
            <a:extLst>
              <a:ext uri="{FF2B5EF4-FFF2-40B4-BE49-F238E27FC236}">
                <a16:creationId xmlns:a16="http://schemas.microsoft.com/office/drawing/2014/main" id="{06FC62A8-7EFF-90E9-0FDD-4A70CB50A61A}"/>
              </a:ext>
            </a:extLst>
          </p:cNvPr>
          <p:cNvSpPr txBox="1"/>
          <p:nvPr/>
        </p:nvSpPr>
        <p:spPr>
          <a:xfrm>
            <a:off x="2564296" y="405486"/>
            <a:ext cx="7364895" cy="861774"/>
          </a:xfrm>
          <a:prstGeom prst="rect">
            <a:avLst/>
          </a:prstGeom>
          <a:noFill/>
        </p:spPr>
        <p:txBody>
          <a:bodyPr wrap="square" rtlCol="0">
            <a:spAutoFit/>
          </a:bodyPr>
          <a:lstStyle/>
          <a:p>
            <a:r>
              <a:rPr lang="es-CO" sz="5000" dirty="0">
                <a:solidFill>
                  <a:schemeClr val="bg1"/>
                </a:solidFill>
                <a:latin typeface="Work Sans Light" pitchFamily="2" charset="0"/>
              </a:rPr>
              <a:t>Metodología</a:t>
            </a:r>
            <a:r>
              <a:rPr lang="es-CO" sz="5000" dirty="0">
                <a:solidFill>
                  <a:srgbClr val="39A900"/>
                </a:solidFill>
                <a:latin typeface="Work Sans Light" pitchFamily="2" charset="0"/>
              </a:rPr>
              <a:t> </a:t>
            </a:r>
            <a:r>
              <a:rPr lang="es-CO" sz="5000" dirty="0" err="1">
                <a:solidFill>
                  <a:schemeClr val="bg1"/>
                </a:solidFill>
                <a:latin typeface="Work Sans Light" pitchFamily="2" charset="0"/>
              </a:rPr>
              <a:t>canvas</a:t>
            </a:r>
            <a:endParaRPr lang="es-CO" sz="5000" dirty="0">
              <a:solidFill>
                <a:schemeClr val="bg1"/>
              </a:solidFill>
              <a:latin typeface="Work Sans Light" pitchFamily="2" charset="0"/>
            </a:endParaRPr>
          </a:p>
        </p:txBody>
      </p:sp>
    </p:spTree>
    <p:extLst>
      <p:ext uri="{BB962C8B-B14F-4D97-AF65-F5344CB8AC3E}">
        <p14:creationId xmlns:p14="http://schemas.microsoft.com/office/powerpoint/2010/main" val="1145344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65AC6-2C67-DEDB-13B5-73815573C0B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02CAA09-7A9C-8E06-AC8F-3365868972CD}"/>
              </a:ext>
            </a:extLst>
          </p:cNvPr>
          <p:cNvSpPr txBox="1">
            <a:spLocks/>
          </p:cNvSpPr>
          <p:nvPr/>
        </p:nvSpPr>
        <p:spPr>
          <a:xfrm>
            <a:off x="316466" y="1877493"/>
            <a:ext cx="4692857" cy="6778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s-ES" dirty="0">
                <a:solidFill>
                  <a:srgbClr val="39A900"/>
                </a:solidFill>
                <a:latin typeface="Work Sans Medium" pitchFamily="2" charset="77"/>
              </a:rPr>
              <a:t>7 recursos clave </a:t>
            </a:r>
            <a:endParaRPr lang="es-CO" dirty="0">
              <a:solidFill>
                <a:srgbClr val="39A900"/>
              </a:solidFill>
              <a:latin typeface="Work Sans Medium" pitchFamily="2" charset="77"/>
            </a:endParaRPr>
          </a:p>
        </p:txBody>
      </p:sp>
      <p:sp>
        <p:nvSpPr>
          <p:cNvPr id="3" name="CuadroTexto 2">
            <a:extLst>
              <a:ext uri="{FF2B5EF4-FFF2-40B4-BE49-F238E27FC236}">
                <a16:creationId xmlns:a16="http://schemas.microsoft.com/office/drawing/2014/main" id="{7048D1AB-AC1E-3D75-FEAA-500CB70805D2}"/>
              </a:ext>
            </a:extLst>
          </p:cNvPr>
          <p:cNvSpPr txBox="1"/>
          <p:nvPr/>
        </p:nvSpPr>
        <p:spPr>
          <a:xfrm>
            <a:off x="764860" y="2948368"/>
            <a:ext cx="6516325" cy="2308324"/>
          </a:xfrm>
          <a:prstGeom prst="rect">
            <a:avLst/>
          </a:prstGeom>
          <a:noFill/>
        </p:spPr>
        <p:txBody>
          <a:bodyPr wrap="square" rtlCol="0">
            <a:spAutoFit/>
          </a:bodyPr>
          <a:lstStyle/>
          <a:p>
            <a:pPr algn="l" fontAlgn="base"/>
            <a:r>
              <a:rPr lang="es-ES" b="0" i="0" dirty="0">
                <a:effectLst/>
                <a:latin typeface="gg sans"/>
              </a:rPr>
              <a:t>Los recursos clave son los medios que una empresa necesita para llevar a cabo sus actividades. Se pueden clasificar como recursos físicos, intelectuales, financieros o humanos. Los recursos físicos pueden incluir activos, tales como los equipos comerciales; los recursos intelectuales abarcan, entre otras cosas, el conocimiento, las marcas, las patentes y las certificaciones; los recursos financieros están relacionados con el flujo de fondos, las fuentes de ingresos y los recursos humanos</a:t>
            </a:r>
            <a:endParaRPr lang="es-ES" b="0" i="0" dirty="0">
              <a:solidFill>
                <a:srgbClr val="000000"/>
              </a:solidFill>
              <a:effectLst/>
              <a:latin typeface="inherit"/>
            </a:endParaRPr>
          </a:p>
        </p:txBody>
      </p:sp>
      <p:sp>
        <p:nvSpPr>
          <p:cNvPr id="7" name="CuadroTexto 6">
            <a:extLst>
              <a:ext uri="{FF2B5EF4-FFF2-40B4-BE49-F238E27FC236}">
                <a16:creationId xmlns:a16="http://schemas.microsoft.com/office/drawing/2014/main" id="{8A3C701F-6405-D032-BE94-165C4DB18516}"/>
              </a:ext>
            </a:extLst>
          </p:cNvPr>
          <p:cNvSpPr txBox="1"/>
          <p:nvPr/>
        </p:nvSpPr>
        <p:spPr>
          <a:xfrm>
            <a:off x="616227" y="6078895"/>
            <a:ext cx="5655366" cy="646331"/>
          </a:xfrm>
          <a:prstGeom prst="rect">
            <a:avLst/>
          </a:prstGeom>
          <a:noFill/>
        </p:spPr>
        <p:txBody>
          <a:bodyPr wrap="square" rtlCol="0">
            <a:spAutoFit/>
          </a:bodyPr>
          <a:lstStyle/>
          <a:p>
            <a:pPr algn="l" fontAlgn="base"/>
            <a:r>
              <a:rPr lang="es-ES" b="0" i="0" dirty="0">
                <a:solidFill>
                  <a:srgbClr val="000000"/>
                </a:solidFill>
                <a:effectLst/>
                <a:latin typeface="inherit"/>
              </a:rPr>
              <a:t>¿Qué activos estratégicos únicos tiene tu negocio para competir?</a:t>
            </a:r>
          </a:p>
        </p:txBody>
      </p:sp>
      <p:pic>
        <p:nvPicPr>
          <p:cNvPr id="5" name="Imagen 4" descr="Icono&#10;&#10;Descripción generada automáticamente">
            <a:extLst>
              <a:ext uri="{FF2B5EF4-FFF2-40B4-BE49-F238E27FC236}">
                <a16:creationId xmlns:a16="http://schemas.microsoft.com/office/drawing/2014/main" id="{31BEC458-0C06-CFD9-0165-DD0FAE39E08D}"/>
              </a:ext>
            </a:extLst>
          </p:cNvPr>
          <p:cNvPicPr>
            <a:picLocks noChangeAspect="1"/>
          </p:cNvPicPr>
          <p:nvPr/>
        </p:nvPicPr>
        <p:blipFill>
          <a:blip r:embed="rId2"/>
          <a:stretch>
            <a:fillRect/>
          </a:stretch>
        </p:blipFill>
        <p:spPr>
          <a:xfrm>
            <a:off x="7907406" y="2216425"/>
            <a:ext cx="3244298" cy="3053457"/>
          </a:xfrm>
          <a:prstGeom prst="rect">
            <a:avLst/>
          </a:prstGeom>
        </p:spPr>
      </p:pic>
      <p:sp>
        <p:nvSpPr>
          <p:cNvPr id="8" name="CuadroTexto 7">
            <a:extLst>
              <a:ext uri="{FF2B5EF4-FFF2-40B4-BE49-F238E27FC236}">
                <a16:creationId xmlns:a16="http://schemas.microsoft.com/office/drawing/2014/main" id="{FE15E8F6-A428-D1C4-F050-F75CFA423B7D}"/>
              </a:ext>
            </a:extLst>
          </p:cNvPr>
          <p:cNvSpPr txBox="1"/>
          <p:nvPr/>
        </p:nvSpPr>
        <p:spPr>
          <a:xfrm>
            <a:off x="7692887" y="5605670"/>
            <a:ext cx="3916017" cy="646331"/>
          </a:xfrm>
          <a:prstGeom prst="rect">
            <a:avLst/>
          </a:prstGeom>
          <a:noFill/>
        </p:spPr>
        <p:txBody>
          <a:bodyPr wrap="square" rtlCol="0">
            <a:spAutoFit/>
          </a:bodyPr>
          <a:lstStyle/>
          <a:p>
            <a:r>
              <a:rPr lang="es-CO" dirty="0" err="1"/>
              <a:t>Link:https</a:t>
            </a:r>
            <a:r>
              <a:rPr lang="es-CO" dirty="0"/>
              <a:t>://www.flaticon.es/icono-gratis/recursos_5965929</a:t>
            </a:r>
          </a:p>
        </p:txBody>
      </p:sp>
      <p:sp>
        <p:nvSpPr>
          <p:cNvPr id="9" name="CuadroTexto 8">
            <a:extLst>
              <a:ext uri="{FF2B5EF4-FFF2-40B4-BE49-F238E27FC236}">
                <a16:creationId xmlns:a16="http://schemas.microsoft.com/office/drawing/2014/main" id="{FC6EE915-4D1F-A78F-556C-14115CBB9CC3}"/>
              </a:ext>
            </a:extLst>
          </p:cNvPr>
          <p:cNvSpPr txBox="1"/>
          <p:nvPr/>
        </p:nvSpPr>
        <p:spPr>
          <a:xfrm>
            <a:off x="2564296" y="431487"/>
            <a:ext cx="7364895" cy="861774"/>
          </a:xfrm>
          <a:prstGeom prst="rect">
            <a:avLst/>
          </a:prstGeom>
          <a:noFill/>
        </p:spPr>
        <p:txBody>
          <a:bodyPr wrap="square" rtlCol="0">
            <a:spAutoFit/>
          </a:bodyPr>
          <a:lstStyle/>
          <a:p>
            <a:r>
              <a:rPr lang="es-CO" sz="5000" dirty="0">
                <a:solidFill>
                  <a:srgbClr val="39A900"/>
                </a:solidFill>
                <a:latin typeface="Work Sans Light" pitchFamily="2" charset="0"/>
              </a:rPr>
              <a:t>Metodología </a:t>
            </a:r>
            <a:r>
              <a:rPr lang="es-CO" sz="5000" dirty="0" err="1">
                <a:solidFill>
                  <a:srgbClr val="39A900"/>
                </a:solidFill>
                <a:latin typeface="Work Sans Light" pitchFamily="2" charset="0"/>
              </a:rPr>
              <a:t>canvas</a:t>
            </a:r>
            <a:endParaRPr lang="es-CO" sz="5000" dirty="0">
              <a:solidFill>
                <a:srgbClr val="39A900"/>
              </a:solidFill>
              <a:latin typeface="Work Sans Light" pitchFamily="2" charset="0"/>
            </a:endParaRPr>
          </a:p>
        </p:txBody>
      </p:sp>
    </p:spTree>
    <p:extLst>
      <p:ext uri="{BB962C8B-B14F-4D97-AF65-F5344CB8AC3E}">
        <p14:creationId xmlns:p14="http://schemas.microsoft.com/office/powerpoint/2010/main" val="1602918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ADDDEA-B7C3-701A-72F1-28E5860AF25D}"/>
            </a:ext>
          </a:extLst>
        </p:cNvPr>
        <p:cNvGrpSpPr/>
        <p:nvPr/>
      </p:nvGrpSpPr>
      <p:grpSpPr>
        <a:xfrm>
          <a:off x="0" y="0"/>
          <a:ext cx="0" cy="0"/>
          <a:chOff x="0" y="0"/>
          <a:chExt cx="0" cy="0"/>
        </a:xfrm>
      </p:grpSpPr>
      <p:sp>
        <p:nvSpPr>
          <p:cNvPr id="23554" name="Título 1">
            <a:extLst>
              <a:ext uri="{FF2B5EF4-FFF2-40B4-BE49-F238E27FC236}">
                <a16:creationId xmlns:a16="http://schemas.microsoft.com/office/drawing/2014/main" id="{64591371-8DA4-4317-9241-662B8DB163E8}"/>
              </a:ext>
            </a:extLst>
          </p:cNvPr>
          <p:cNvSpPr>
            <a:spLocks noGrp="1" noChangeArrowheads="1"/>
          </p:cNvSpPr>
          <p:nvPr>
            <p:ph type="title"/>
          </p:nvPr>
        </p:nvSpPr>
        <p:spPr>
          <a:xfrm>
            <a:off x="398484" y="1985586"/>
            <a:ext cx="5962301" cy="1325563"/>
          </a:xfrm>
        </p:spPr>
        <p:txBody>
          <a:bodyPr/>
          <a:lstStyle/>
          <a:p>
            <a:r>
              <a:rPr lang="es-CO" altLang="en-US" dirty="0">
                <a:solidFill>
                  <a:srgbClr val="39A900"/>
                </a:solidFill>
                <a:latin typeface="Work Sans Medium" pitchFamily="2" charset="0"/>
              </a:rPr>
              <a:t>8 asociaciones clave</a:t>
            </a:r>
          </a:p>
        </p:txBody>
      </p:sp>
      <p:sp>
        <p:nvSpPr>
          <p:cNvPr id="2" name="CuadroTexto 1">
            <a:extLst>
              <a:ext uri="{FF2B5EF4-FFF2-40B4-BE49-F238E27FC236}">
                <a16:creationId xmlns:a16="http://schemas.microsoft.com/office/drawing/2014/main" id="{F0CCC3E7-E712-52BD-B7EF-E20D922C667F}"/>
              </a:ext>
            </a:extLst>
          </p:cNvPr>
          <p:cNvSpPr txBox="1"/>
          <p:nvPr/>
        </p:nvSpPr>
        <p:spPr>
          <a:xfrm>
            <a:off x="475491" y="3595705"/>
            <a:ext cx="5785902" cy="1477328"/>
          </a:xfrm>
          <a:prstGeom prst="rect">
            <a:avLst/>
          </a:prstGeom>
          <a:noFill/>
        </p:spPr>
        <p:txBody>
          <a:bodyPr wrap="square" rtlCol="0">
            <a:spAutoFit/>
          </a:bodyPr>
          <a:lstStyle/>
          <a:p>
            <a:pPr algn="l"/>
            <a:r>
              <a:rPr lang="es-ES" dirty="0"/>
              <a:t>En el mundo de los negocios es imprescindible contar con alianzas una sola empresa no puede suplir toda la necesidad, pero también es vital saber con quién aliarse según el propósito de tu empresa</a:t>
            </a:r>
          </a:p>
          <a:p>
            <a:pPr algn="l"/>
            <a:endParaRPr lang="es-ES" dirty="0"/>
          </a:p>
        </p:txBody>
      </p:sp>
      <p:sp>
        <p:nvSpPr>
          <p:cNvPr id="4" name="CuadroTexto 3">
            <a:extLst>
              <a:ext uri="{FF2B5EF4-FFF2-40B4-BE49-F238E27FC236}">
                <a16:creationId xmlns:a16="http://schemas.microsoft.com/office/drawing/2014/main" id="{4FC91B17-5ABC-47D8-180C-12E773B35567}"/>
              </a:ext>
            </a:extLst>
          </p:cNvPr>
          <p:cNvSpPr txBox="1"/>
          <p:nvPr/>
        </p:nvSpPr>
        <p:spPr>
          <a:xfrm>
            <a:off x="380193" y="5357589"/>
            <a:ext cx="5337313" cy="646331"/>
          </a:xfrm>
          <a:prstGeom prst="rect">
            <a:avLst/>
          </a:prstGeom>
          <a:noFill/>
        </p:spPr>
        <p:txBody>
          <a:bodyPr wrap="square" rtlCol="0">
            <a:spAutoFit/>
          </a:bodyPr>
          <a:lstStyle/>
          <a:p>
            <a:r>
              <a:rPr lang="es-CO" dirty="0"/>
              <a:t>¿Que actividades puede dejar de hacer tu empresa para enfocarse en otra mas beneficiosa?</a:t>
            </a:r>
          </a:p>
        </p:txBody>
      </p:sp>
      <p:pic>
        <p:nvPicPr>
          <p:cNvPr id="5" name="Imagen 4" descr="Un dibujo de un perro&#10;&#10;Descripción generada automáticamente con confianza media">
            <a:extLst>
              <a:ext uri="{FF2B5EF4-FFF2-40B4-BE49-F238E27FC236}">
                <a16:creationId xmlns:a16="http://schemas.microsoft.com/office/drawing/2014/main" id="{D2D43F18-5FFE-FD2B-2815-411C693E3DC0}"/>
              </a:ext>
            </a:extLst>
          </p:cNvPr>
          <p:cNvPicPr>
            <a:picLocks noChangeAspect="1"/>
          </p:cNvPicPr>
          <p:nvPr/>
        </p:nvPicPr>
        <p:blipFill>
          <a:blip r:embed="rId2"/>
          <a:stretch>
            <a:fillRect/>
          </a:stretch>
        </p:blipFill>
        <p:spPr>
          <a:xfrm>
            <a:off x="7394092" y="2308137"/>
            <a:ext cx="2783578" cy="2764896"/>
          </a:xfrm>
          <a:prstGeom prst="rect">
            <a:avLst/>
          </a:prstGeom>
        </p:spPr>
      </p:pic>
      <p:sp>
        <p:nvSpPr>
          <p:cNvPr id="7" name="CuadroTexto 6">
            <a:extLst>
              <a:ext uri="{FF2B5EF4-FFF2-40B4-BE49-F238E27FC236}">
                <a16:creationId xmlns:a16="http://schemas.microsoft.com/office/drawing/2014/main" id="{A7A759B3-AB63-3F86-8A44-D06180BFD53E}"/>
              </a:ext>
            </a:extLst>
          </p:cNvPr>
          <p:cNvSpPr txBox="1"/>
          <p:nvPr/>
        </p:nvSpPr>
        <p:spPr>
          <a:xfrm>
            <a:off x="7394092" y="5509446"/>
            <a:ext cx="3956395" cy="646331"/>
          </a:xfrm>
          <a:prstGeom prst="rect">
            <a:avLst/>
          </a:prstGeom>
          <a:noFill/>
        </p:spPr>
        <p:txBody>
          <a:bodyPr wrap="square" rtlCol="0">
            <a:spAutoFit/>
          </a:bodyPr>
          <a:lstStyle/>
          <a:p>
            <a:r>
              <a:rPr lang="es-CO" dirty="0"/>
              <a:t>Link: https://www.flaticon.es/icono-gratis/alianza_9321680</a:t>
            </a:r>
          </a:p>
        </p:txBody>
      </p:sp>
      <p:sp>
        <p:nvSpPr>
          <p:cNvPr id="8" name="CuadroTexto 7">
            <a:extLst>
              <a:ext uri="{FF2B5EF4-FFF2-40B4-BE49-F238E27FC236}">
                <a16:creationId xmlns:a16="http://schemas.microsoft.com/office/drawing/2014/main" id="{49520CAD-767A-CC3F-65E1-359045C2CCF2}"/>
              </a:ext>
            </a:extLst>
          </p:cNvPr>
          <p:cNvSpPr txBox="1"/>
          <p:nvPr/>
        </p:nvSpPr>
        <p:spPr>
          <a:xfrm>
            <a:off x="2564296" y="431487"/>
            <a:ext cx="7364895" cy="861774"/>
          </a:xfrm>
          <a:prstGeom prst="rect">
            <a:avLst/>
          </a:prstGeom>
          <a:noFill/>
        </p:spPr>
        <p:txBody>
          <a:bodyPr wrap="square" rtlCol="0">
            <a:spAutoFit/>
          </a:bodyPr>
          <a:lstStyle/>
          <a:p>
            <a:r>
              <a:rPr lang="es-CO" sz="5000" dirty="0">
                <a:solidFill>
                  <a:schemeClr val="bg1"/>
                </a:solidFill>
                <a:latin typeface="Work Sans Light" pitchFamily="2" charset="0"/>
              </a:rPr>
              <a:t>Metodología </a:t>
            </a:r>
            <a:r>
              <a:rPr lang="es-CO" sz="5000" dirty="0" err="1">
                <a:solidFill>
                  <a:schemeClr val="bg1"/>
                </a:solidFill>
                <a:latin typeface="Work Sans Light" pitchFamily="2" charset="0"/>
              </a:rPr>
              <a:t>canvas</a:t>
            </a:r>
            <a:endParaRPr lang="es-CO" sz="5000" dirty="0">
              <a:solidFill>
                <a:schemeClr val="bg1"/>
              </a:solidFill>
              <a:latin typeface="Work Sans Light" pitchFamily="2" charset="0"/>
            </a:endParaRPr>
          </a:p>
        </p:txBody>
      </p:sp>
    </p:spTree>
    <p:extLst>
      <p:ext uri="{BB962C8B-B14F-4D97-AF65-F5344CB8AC3E}">
        <p14:creationId xmlns:p14="http://schemas.microsoft.com/office/powerpoint/2010/main" val="531878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47425-BC60-80FE-6570-7E9D401A8953}"/>
            </a:ext>
          </a:extLst>
        </p:cNvPr>
        <p:cNvGrpSpPr/>
        <p:nvPr/>
      </p:nvGrpSpPr>
      <p:grpSpPr>
        <a:xfrm>
          <a:off x="0" y="0"/>
          <a:ext cx="0" cy="0"/>
          <a:chOff x="0" y="0"/>
          <a:chExt cx="0" cy="0"/>
        </a:xfrm>
      </p:grpSpPr>
      <p:sp>
        <p:nvSpPr>
          <p:cNvPr id="9" name="Rectángulo 8">
            <a:extLst>
              <a:ext uri="{FF2B5EF4-FFF2-40B4-BE49-F238E27FC236}">
                <a16:creationId xmlns:a16="http://schemas.microsoft.com/office/drawing/2014/main" id="{259F4394-230F-6C7B-2094-4A915CBCCC0B}"/>
              </a:ext>
            </a:extLst>
          </p:cNvPr>
          <p:cNvSpPr/>
          <p:nvPr/>
        </p:nvSpPr>
        <p:spPr>
          <a:xfrm>
            <a:off x="0" y="0"/>
            <a:ext cx="12192000" cy="6858000"/>
          </a:xfrm>
          <a:prstGeom prst="rect">
            <a:avLst/>
          </a:prstGeom>
          <a:solidFill>
            <a:srgbClr val="39A9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CuadroTexto 3">
            <a:extLst>
              <a:ext uri="{FF2B5EF4-FFF2-40B4-BE49-F238E27FC236}">
                <a16:creationId xmlns:a16="http://schemas.microsoft.com/office/drawing/2014/main" id="{E85E30BC-8A73-C567-0B51-85B7C04289F7}"/>
              </a:ext>
            </a:extLst>
          </p:cNvPr>
          <p:cNvSpPr txBox="1"/>
          <p:nvPr/>
        </p:nvSpPr>
        <p:spPr>
          <a:xfrm>
            <a:off x="872171" y="2813210"/>
            <a:ext cx="6425285" cy="769441"/>
          </a:xfrm>
          <a:prstGeom prst="rect">
            <a:avLst/>
          </a:prstGeom>
          <a:noFill/>
        </p:spPr>
        <p:txBody>
          <a:bodyPr wrap="square" rtlCol="0">
            <a:spAutoFit/>
          </a:bodyPr>
          <a:lstStyle/>
          <a:p>
            <a:r>
              <a:rPr lang="es-CO" sz="4400" dirty="0">
                <a:solidFill>
                  <a:schemeClr val="bg1"/>
                </a:solidFill>
                <a:latin typeface="Work Sans Medium" pitchFamily="2" charset="0"/>
              </a:rPr>
              <a:t>9 estructura de costes</a:t>
            </a:r>
          </a:p>
        </p:txBody>
      </p:sp>
      <p:sp>
        <p:nvSpPr>
          <p:cNvPr id="5" name="CuadroTexto 4">
            <a:extLst>
              <a:ext uri="{FF2B5EF4-FFF2-40B4-BE49-F238E27FC236}">
                <a16:creationId xmlns:a16="http://schemas.microsoft.com/office/drawing/2014/main" id="{9F084A18-4932-06BC-D7B3-F6C7DDC2841B}"/>
              </a:ext>
            </a:extLst>
          </p:cNvPr>
          <p:cNvSpPr txBox="1"/>
          <p:nvPr/>
        </p:nvSpPr>
        <p:spPr>
          <a:xfrm>
            <a:off x="872171" y="3851714"/>
            <a:ext cx="4878389" cy="1200329"/>
          </a:xfrm>
          <a:prstGeom prst="rect">
            <a:avLst/>
          </a:prstGeom>
          <a:noFill/>
        </p:spPr>
        <p:txBody>
          <a:bodyPr wrap="square" rtlCol="0">
            <a:spAutoFit/>
          </a:bodyPr>
          <a:lstStyle/>
          <a:p>
            <a:r>
              <a:rPr lang="es-CO" dirty="0">
                <a:solidFill>
                  <a:schemeClr val="bg1"/>
                </a:solidFill>
              </a:rPr>
              <a:t>Se trata de manejar los gastos que necesitan las empresas para funcionar , cual es el costo mínimo de funcionamiento como balancear los costos y demás</a:t>
            </a:r>
          </a:p>
        </p:txBody>
      </p:sp>
      <p:pic>
        <p:nvPicPr>
          <p:cNvPr id="3" name="Imagen 2" descr="Icono&#10;&#10;Descripción generada automáticamente">
            <a:extLst>
              <a:ext uri="{FF2B5EF4-FFF2-40B4-BE49-F238E27FC236}">
                <a16:creationId xmlns:a16="http://schemas.microsoft.com/office/drawing/2014/main" id="{D787EDC8-89DF-166E-A263-BD54B6FE7715}"/>
              </a:ext>
            </a:extLst>
          </p:cNvPr>
          <p:cNvPicPr>
            <a:picLocks noChangeAspect="1"/>
          </p:cNvPicPr>
          <p:nvPr/>
        </p:nvPicPr>
        <p:blipFill>
          <a:blip r:embed="rId2"/>
          <a:stretch>
            <a:fillRect/>
          </a:stretch>
        </p:blipFill>
        <p:spPr>
          <a:xfrm>
            <a:off x="7639165" y="1787134"/>
            <a:ext cx="3591034" cy="3591034"/>
          </a:xfrm>
          <a:prstGeom prst="rect">
            <a:avLst/>
          </a:prstGeom>
        </p:spPr>
      </p:pic>
      <p:sp>
        <p:nvSpPr>
          <p:cNvPr id="7" name="CuadroTexto 6">
            <a:extLst>
              <a:ext uri="{FF2B5EF4-FFF2-40B4-BE49-F238E27FC236}">
                <a16:creationId xmlns:a16="http://schemas.microsoft.com/office/drawing/2014/main" id="{2990459E-CF89-31DD-0B78-9E94FC7E975C}"/>
              </a:ext>
            </a:extLst>
          </p:cNvPr>
          <p:cNvSpPr txBox="1"/>
          <p:nvPr/>
        </p:nvSpPr>
        <p:spPr>
          <a:xfrm>
            <a:off x="8259968" y="5709624"/>
            <a:ext cx="4890052" cy="646331"/>
          </a:xfrm>
          <a:prstGeom prst="rect">
            <a:avLst/>
          </a:prstGeom>
          <a:noFill/>
        </p:spPr>
        <p:txBody>
          <a:bodyPr wrap="square" rtlCol="0">
            <a:spAutoFit/>
          </a:bodyPr>
          <a:lstStyle/>
          <a:p>
            <a:r>
              <a:rPr lang="es-CO" dirty="0"/>
              <a:t>Link: https://www.flaticon.es/icono-gratis/presupuesto_781760</a:t>
            </a:r>
          </a:p>
        </p:txBody>
      </p:sp>
      <p:pic>
        <p:nvPicPr>
          <p:cNvPr id="11" name="Imagen 10" descr="Un dibujo de una cara feliz&#10;&#10;Descripción generada automáticamente con confianza baja">
            <a:extLst>
              <a:ext uri="{FF2B5EF4-FFF2-40B4-BE49-F238E27FC236}">
                <a16:creationId xmlns:a16="http://schemas.microsoft.com/office/drawing/2014/main" id="{1C772FA7-D8BD-8336-2921-6337CD2BB68B}"/>
              </a:ext>
            </a:extLst>
          </p:cNvPr>
          <p:cNvPicPr>
            <a:picLocks noChangeAspect="1"/>
          </p:cNvPicPr>
          <p:nvPr/>
        </p:nvPicPr>
        <p:blipFill>
          <a:blip r:embed="rId3"/>
          <a:stretch>
            <a:fillRect/>
          </a:stretch>
        </p:blipFill>
        <p:spPr>
          <a:xfrm>
            <a:off x="10615751" y="289679"/>
            <a:ext cx="1228896" cy="943107"/>
          </a:xfrm>
          <a:prstGeom prst="rect">
            <a:avLst/>
          </a:prstGeom>
        </p:spPr>
      </p:pic>
      <p:sp>
        <p:nvSpPr>
          <p:cNvPr id="12" name="CuadroTexto 11">
            <a:extLst>
              <a:ext uri="{FF2B5EF4-FFF2-40B4-BE49-F238E27FC236}">
                <a16:creationId xmlns:a16="http://schemas.microsoft.com/office/drawing/2014/main" id="{0E81A4E9-F0FF-1AA4-F6A7-ED7A2E30B2F5}"/>
              </a:ext>
            </a:extLst>
          </p:cNvPr>
          <p:cNvSpPr txBox="1"/>
          <p:nvPr/>
        </p:nvSpPr>
        <p:spPr>
          <a:xfrm>
            <a:off x="2564296" y="431487"/>
            <a:ext cx="7364895" cy="861774"/>
          </a:xfrm>
          <a:prstGeom prst="rect">
            <a:avLst/>
          </a:prstGeom>
          <a:noFill/>
        </p:spPr>
        <p:txBody>
          <a:bodyPr wrap="square" rtlCol="0">
            <a:spAutoFit/>
          </a:bodyPr>
          <a:lstStyle/>
          <a:p>
            <a:r>
              <a:rPr lang="es-CO" sz="5000" dirty="0">
                <a:solidFill>
                  <a:schemeClr val="bg1"/>
                </a:solidFill>
                <a:latin typeface="Work Sans Light" pitchFamily="2" charset="0"/>
              </a:rPr>
              <a:t>Metodología </a:t>
            </a:r>
            <a:r>
              <a:rPr lang="es-CO" sz="5000" dirty="0" err="1">
                <a:solidFill>
                  <a:schemeClr val="bg1"/>
                </a:solidFill>
                <a:latin typeface="Work Sans Light" pitchFamily="2" charset="0"/>
              </a:rPr>
              <a:t>canvas</a:t>
            </a:r>
            <a:endParaRPr lang="es-CO" sz="5000" dirty="0">
              <a:solidFill>
                <a:schemeClr val="bg1"/>
              </a:solidFill>
              <a:latin typeface="Work Sans Light" pitchFamily="2" charset="0"/>
            </a:endParaRPr>
          </a:p>
        </p:txBody>
      </p:sp>
    </p:spTree>
    <p:extLst>
      <p:ext uri="{BB962C8B-B14F-4D97-AF65-F5344CB8AC3E}">
        <p14:creationId xmlns:p14="http://schemas.microsoft.com/office/powerpoint/2010/main" val="2324492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Imagen 3" descr="Imagen que contiene Interfaz de usuario gráfica&#10;&#10;Descripción generada automáticamente">
            <a:extLst>
              <a:ext uri="{FF2B5EF4-FFF2-40B4-BE49-F238E27FC236}">
                <a16:creationId xmlns:a16="http://schemas.microsoft.com/office/drawing/2014/main" id="{D36A4998-3268-5542-CFF0-302023EBCE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3220944-7315-730E-9EAE-238EB07D57DD}"/>
              </a:ext>
            </a:extLst>
          </p:cNvPr>
          <p:cNvSpPr txBox="1"/>
          <p:nvPr/>
        </p:nvSpPr>
        <p:spPr>
          <a:xfrm>
            <a:off x="995363" y="2551113"/>
            <a:ext cx="6453187" cy="1754326"/>
          </a:xfrm>
          <a:prstGeom prst="rect">
            <a:avLst/>
          </a:prstGeom>
          <a:noFill/>
        </p:spPr>
        <p:txBody>
          <a:bodyPr>
            <a:spAutoFit/>
          </a:bodyPr>
          <a:lstStyle/>
          <a:p>
            <a:pPr eaLnBrk="1" fontAlgn="auto" hangingPunct="1">
              <a:spcBef>
                <a:spcPts val="0"/>
              </a:spcBef>
              <a:spcAft>
                <a:spcPts val="0"/>
              </a:spcAft>
              <a:defRPr/>
            </a:pPr>
            <a:r>
              <a:rPr lang="es-ES" sz="5400" b="1" dirty="0">
                <a:solidFill>
                  <a:schemeClr val="tx1">
                    <a:lumMod val="75000"/>
                    <a:lumOff val="25000"/>
                  </a:schemeClr>
                </a:solidFill>
                <a:latin typeface="Work Sans" pitchFamily="2" charset="77"/>
              </a:rPr>
              <a:t>Presentación</a:t>
            </a:r>
          </a:p>
          <a:p>
            <a:pPr eaLnBrk="1" fontAlgn="auto" hangingPunct="1">
              <a:spcBef>
                <a:spcPts val="0"/>
              </a:spcBef>
              <a:spcAft>
                <a:spcPts val="0"/>
              </a:spcAft>
              <a:defRPr/>
            </a:pPr>
            <a:r>
              <a:rPr lang="es-ES" sz="5400" b="1" dirty="0">
                <a:solidFill>
                  <a:schemeClr val="tx1">
                    <a:lumMod val="75000"/>
                    <a:lumOff val="25000"/>
                  </a:schemeClr>
                </a:solidFill>
                <a:latin typeface="Work Sans" pitchFamily="2" charset="77"/>
              </a:rPr>
              <a:t>Canvas</a:t>
            </a:r>
            <a:endParaRPr lang="es-ES" sz="4000" b="1" dirty="0">
              <a:solidFill>
                <a:schemeClr val="tx1">
                  <a:lumMod val="75000"/>
                  <a:lumOff val="25000"/>
                </a:schemeClr>
              </a:solidFill>
              <a:latin typeface="Work Sans" pitchFamily="2" charset="77"/>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uadroTexto 2">
            <a:extLst>
              <a:ext uri="{FF2B5EF4-FFF2-40B4-BE49-F238E27FC236}">
                <a16:creationId xmlns:a16="http://schemas.microsoft.com/office/drawing/2014/main" id="{B36B2880-FC83-CDA7-B2A5-5D6142ECC7F1}"/>
              </a:ext>
            </a:extLst>
          </p:cNvPr>
          <p:cNvSpPr txBox="1">
            <a:spLocks noChangeArrowheads="1"/>
          </p:cNvSpPr>
          <p:nvPr/>
        </p:nvSpPr>
        <p:spPr bwMode="auto">
          <a:xfrm>
            <a:off x="3381154" y="2228850"/>
            <a:ext cx="542969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s-ES" altLang="en-US" sz="7200" dirty="0">
                <a:latin typeface="Work Sans Light" pitchFamily="2" charset="0"/>
              </a:rPr>
              <a:t>Método</a:t>
            </a:r>
            <a:r>
              <a:rPr lang="es-CO" altLang="en-US" sz="7200" dirty="0">
                <a:latin typeface="Work Sans Light" pitchFamily="2" charset="0"/>
              </a:rPr>
              <a:t>lo</a:t>
            </a:r>
            <a:r>
              <a:rPr lang="es-ES" altLang="en-US" sz="7200" dirty="0" err="1">
                <a:latin typeface="Work Sans Light" pitchFamily="2" charset="0"/>
              </a:rPr>
              <a:t>gia</a:t>
            </a:r>
            <a:endParaRPr lang="es-CO" altLang="en-US" sz="7200" dirty="0">
              <a:latin typeface="Work Sans Light" pitchFamily="2" charset="0"/>
            </a:endParaRPr>
          </a:p>
        </p:txBody>
      </p:sp>
      <p:cxnSp>
        <p:nvCxnSpPr>
          <p:cNvPr id="6" name="Conector recto 5">
            <a:extLst>
              <a:ext uri="{FF2B5EF4-FFF2-40B4-BE49-F238E27FC236}">
                <a16:creationId xmlns:a16="http://schemas.microsoft.com/office/drawing/2014/main" id="{4DE100D0-ABCF-2BCE-0954-B01912776194}"/>
              </a:ext>
            </a:extLst>
          </p:cNvPr>
          <p:cNvCxnSpPr>
            <a:cxnSpLocks/>
          </p:cNvCxnSpPr>
          <p:nvPr/>
        </p:nvCxnSpPr>
        <p:spPr>
          <a:xfrm>
            <a:off x="5227638" y="3322638"/>
            <a:ext cx="1736725" cy="0"/>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
        <p:nvSpPr>
          <p:cNvPr id="19460" name="CuadroTexto 6">
            <a:extLst>
              <a:ext uri="{FF2B5EF4-FFF2-40B4-BE49-F238E27FC236}">
                <a16:creationId xmlns:a16="http://schemas.microsoft.com/office/drawing/2014/main" id="{1938839F-60B8-5727-9EDB-E06419548282}"/>
              </a:ext>
            </a:extLst>
          </p:cNvPr>
          <p:cNvSpPr txBox="1">
            <a:spLocks noChangeArrowheads="1"/>
          </p:cNvSpPr>
          <p:nvPr/>
        </p:nvSpPr>
        <p:spPr bwMode="auto">
          <a:xfrm>
            <a:off x="4168775" y="3463925"/>
            <a:ext cx="38544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s-ES" altLang="en-US" sz="1600" dirty="0">
                <a:latin typeface="Work Sans Light" pitchFamily="2" charset="0"/>
              </a:rPr>
              <a:t>Presentación sobré la metodología de canvas  las partes y características </a:t>
            </a:r>
            <a:endParaRPr lang="es-CO" altLang="en-US" sz="1600" dirty="0">
              <a:latin typeface="Work Sans Light"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1506" name="Imagen 2">
            <a:extLst>
              <a:ext uri="{FF2B5EF4-FFF2-40B4-BE49-F238E27FC236}">
                <a16:creationId xmlns:a16="http://schemas.microsoft.com/office/drawing/2014/main" id="{E1706833-8D65-9524-0B20-D63AAB995D90}"/>
              </a:ext>
            </a:extLst>
          </p:cNvPr>
          <p:cNvPicPr>
            <a:picLocks noChangeAspect="1" noChangeArrowheads="1"/>
          </p:cNvPicPr>
          <p:nvPr/>
        </p:nvPicPr>
        <p:blipFill rotWithShape="1">
          <a:blip r:embed="rId3"/>
          <a:srcRect t="13160" b="7044"/>
          <a:stretch/>
        </p:blipFill>
        <p:spPr bwMode="auto">
          <a:xfrm>
            <a:off x="5697567" y="1942455"/>
            <a:ext cx="6357711" cy="4647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ángulo 5">
            <a:extLst>
              <a:ext uri="{FF2B5EF4-FFF2-40B4-BE49-F238E27FC236}">
                <a16:creationId xmlns:a16="http://schemas.microsoft.com/office/drawing/2014/main" id="{4D89BFFE-433E-4045-570A-5F31A8026D6F}"/>
              </a:ext>
            </a:extLst>
          </p:cNvPr>
          <p:cNvSpPr/>
          <p:nvPr/>
        </p:nvSpPr>
        <p:spPr>
          <a:xfrm>
            <a:off x="1256679" y="2379069"/>
            <a:ext cx="2940050" cy="3460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a:p>
        </p:txBody>
      </p:sp>
      <p:sp>
        <p:nvSpPr>
          <p:cNvPr id="21508" name="Título 1">
            <a:extLst>
              <a:ext uri="{FF2B5EF4-FFF2-40B4-BE49-F238E27FC236}">
                <a16:creationId xmlns:a16="http://schemas.microsoft.com/office/drawing/2014/main" id="{89B2769C-DC14-2A00-B4AB-B4AEB03C5566}"/>
              </a:ext>
            </a:extLst>
          </p:cNvPr>
          <p:cNvSpPr txBox="1">
            <a:spLocks noChangeArrowheads="1"/>
          </p:cNvSpPr>
          <p:nvPr/>
        </p:nvSpPr>
        <p:spPr bwMode="auto">
          <a:xfrm>
            <a:off x="444834" y="1942455"/>
            <a:ext cx="5478139" cy="782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s-ES" altLang="en-US" sz="4400" dirty="0">
                <a:solidFill>
                  <a:srgbClr val="38AA00"/>
                </a:solidFill>
                <a:latin typeface="Work Sans Light" pitchFamily="2" charset="0"/>
              </a:rPr>
              <a:t>Concepto Canvas </a:t>
            </a:r>
            <a:endParaRPr lang="es-CO" altLang="en-US" sz="4400" dirty="0">
              <a:solidFill>
                <a:srgbClr val="38AA00"/>
              </a:solidFill>
              <a:latin typeface="Work Sans Light" pitchFamily="2" charset="0"/>
            </a:endParaRPr>
          </a:p>
        </p:txBody>
      </p:sp>
      <p:sp>
        <p:nvSpPr>
          <p:cNvPr id="21509" name="CuadroTexto 6">
            <a:extLst>
              <a:ext uri="{FF2B5EF4-FFF2-40B4-BE49-F238E27FC236}">
                <a16:creationId xmlns:a16="http://schemas.microsoft.com/office/drawing/2014/main" id="{9D4BB8A8-923F-0C76-B1A6-907FE4FD3BC4}"/>
              </a:ext>
            </a:extLst>
          </p:cNvPr>
          <p:cNvSpPr txBox="1">
            <a:spLocks noChangeArrowheads="1"/>
          </p:cNvSpPr>
          <p:nvPr/>
        </p:nvSpPr>
        <p:spPr bwMode="auto">
          <a:xfrm>
            <a:off x="1256679" y="2968032"/>
            <a:ext cx="385445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s-ES" altLang="en-US" sz="1600" dirty="0">
                <a:latin typeface="Work Sans Light" pitchFamily="2" charset="0"/>
              </a:rPr>
              <a:t>Es una herramienta de gestión estratégica que te permite conocer los aspectos clave de tu negocio: cómo se relacionan y compensan entre sí. Se compone de nueve bloques o secciones que representan los aspectos clave de una empresa: segmentos de clientes, propuesta de valor, canales, relaciones con los clientes, fuentes de ingresos, recursos clave, actividades clave, socios clave y estructura de costos. </a:t>
            </a:r>
            <a:endParaRPr lang="es-CO" altLang="en-US" sz="1600" dirty="0">
              <a:latin typeface="Work Sans Light" pitchFamily="2" charset="0"/>
            </a:endParaRPr>
          </a:p>
        </p:txBody>
      </p:sp>
      <p:sp>
        <p:nvSpPr>
          <p:cNvPr id="3" name="CuadroTexto 2">
            <a:extLst>
              <a:ext uri="{FF2B5EF4-FFF2-40B4-BE49-F238E27FC236}">
                <a16:creationId xmlns:a16="http://schemas.microsoft.com/office/drawing/2014/main" id="{C580C63D-4E85-E4F3-9430-7604A7F0615F}"/>
              </a:ext>
            </a:extLst>
          </p:cNvPr>
          <p:cNvSpPr txBox="1"/>
          <p:nvPr/>
        </p:nvSpPr>
        <p:spPr>
          <a:xfrm>
            <a:off x="2564296" y="431487"/>
            <a:ext cx="5993295" cy="861774"/>
          </a:xfrm>
          <a:prstGeom prst="rect">
            <a:avLst/>
          </a:prstGeom>
          <a:noFill/>
        </p:spPr>
        <p:txBody>
          <a:bodyPr wrap="square" rtlCol="0">
            <a:spAutoFit/>
          </a:bodyPr>
          <a:lstStyle/>
          <a:p>
            <a:r>
              <a:rPr lang="es-CO" sz="5000" dirty="0">
                <a:solidFill>
                  <a:srgbClr val="39A900"/>
                </a:solidFill>
                <a:latin typeface="Work Sans Light" pitchFamily="2" charset="0"/>
              </a:rPr>
              <a:t>Metodología </a:t>
            </a:r>
            <a:r>
              <a:rPr lang="es-CO" sz="5000" dirty="0" err="1">
                <a:solidFill>
                  <a:srgbClr val="39A900"/>
                </a:solidFill>
                <a:latin typeface="Work Sans Light" pitchFamily="2" charset="0"/>
              </a:rPr>
              <a:t>canva</a:t>
            </a:r>
            <a:endParaRPr lang="es-CO" sz="5000" dirty="0">
              <a:solidFill>
                <a:srgbClr val="39A900"/>
              </a:solidFill>
              <a:latin typeface="Work Sans Light"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8D5F4F-FB22-D70D-0E8B-A22DD792DFD0}"/>
              </a:ext>
            </a:extLst>
          </p:cNvPr>
          <p:cNvSpPr txBox="1">
            <a:spLocks/>
          </p:cNvSpPr>
          <p:nvPr/>
        </p:nvSpPr>
        <p:spPr>
          <a:xfrm>
            <a:off x="207135" y="2531668"/>
            <a:ext cx="6332813" cy="6778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s-ES" sz="4000" dirty="0">
                <a:solidFill>
                  <a:srgbClr val="39A900"/>
                </a:solidFill>
                <a:latin typeface="Work Sans Medium" pitchFamily="2" charset="77"/>
              </a:rPr>
              <a:t>1 Segmento de cliente</a:t>
            </a:r>
            <a:endParaRPr lang="es-CO" sz="4000" dirty="0">
              <a:solidFill>
                <a:srgbClr val="39A900"/>
              </a:solidFill>
              <a:latin typeface="Work Sans Medium" pitchFamily="2" charset="77"/>
            </a:endParaRPr>
          </a:p>
        </p:txBody>
      </p:sp>
      <p:sp>
        <p:nvSpPr>
          <p:cNvPr id="3" name="CuadroTexto 2">
            <a:extLst>
              <a:ext uri="{FF2B5EF4-FFF2-40B4-BE49-F238E27FC236}">
                <a16:creationId xmlns:a16="http://schemas.microsoft.com/office/drawing/2014/main" id="{DA66699E-EC91-0878-1945-02F97BEB387F}"/>
              </a:ext>
            </a:extLst>
          </p:cNvPr>
          <p:cNvSpPr txBox="1"/>
          <p:nvPr/>
        </p:nvSpPr>
        <p:spPr>
          <a:xfrm>
            <a:off x="207135" y="3209531"/>
            <a:ext cx="6516325" cy="2308324"/>
          </a:xfrm>
          <a:prstGeom prst="rect">
            <a:avLst/>
          </a:prstGeom>
          <a:noFill/>
        </p:spPr>
        <p:txBody>
          <a:bodyPr wrap="square" rtlCol="0">
            <a:spAutoFit/>
          </a:bodyPr>
          <a:lstStyle/>
          <a:p>
            <a:pPr algn="just"/>
            <a:r>
              <a:rPr lang="es-ES" dirty="0"/>
              <a:t> En el segmento de cliente es donde se analiza el tipo de cliente al que está dirigido la empresa, preguntas como ,¿Quiénes son tus clientes? ¿Qué piensan ellos? ¿Qué ven? ¿Qué sienten? ¿Qué hacen?, son las preguntas que se deben hacer para que el punto se cumpla adecuadamente .</a:t>
            </a:r>
          </a:p>
          <a:p>
            <a:pPr algn="just"/>
            <a:endParaRPr lang="es-ES" dirty="0"/>
          </a:p>
          <a:p>
            <a:pPr algn="just"/>
            <a:r>
              <a:rPr lang="es-ES" dirty="0"/>
              <a:t>Identifica las necesidades, requisitos específicos de cada grupo y el valor que le otorgan a tu organización</a:t>
            </a:r>
          </a:p>
        </p:txBody>
      </p:sp>
      <p:pic>
        <p:nvPicPr>
          <p:cNvPr id="4" name="Imagen 3">
            <a:extLst>
              <a:ext uri="{FF2B5EF4-FFF2-40B4-BE49-F238E27FC236}">
                <a16:creationId xmlns:a16="http://schemas.microsoft.com/office/drawing/2014/main" id="{39A9ABDA-8841-10BF-C4A7-C393946FC5CA}"/>
              </a:ext>
            </a:extLst>
          </p:cNvPr>
          <p:cNvPicPr>
            <a:picLocks noChangeAspect="1"/>
          </p:cNvPicPr>
          <p:nvPr/>
        </p:nvPicPr>
        <p:blipFill>
          <a:blip r:embed="rId3"/>
          <a:stretch>
            <a:fillRect/>
          </a:stretch>
        </p:blipFill>
        <p:spPr>
          <a:xfrm>
            <a:off x="7507414" y="1682367"/>
            <a:ext cx="3989780" cy="3989780"/>
          </a:xfrm>
          <a:prstGeom prst="rect">
            <a:avLst/>
          </a:prstGeom>
        </p:spPr>
      </p:pic>
      <p:sp>
        <p:nvSpPr>
          <p:cNvPr id="5" name="CuadroTexto 4">
            <a:extLst>
              <a:ext uri="{FF2B5EF4-FFF2-40B4-BE49-F238E27FC236}">
                <a16:creationId xmlns:a16="http://schemas.microsoft.com/office/drawing/2014/main" id="{C5A34B5E-F371-9C35-8A85-7C23443BBE61}"/>
              </a:ext>
            </a:extLst>
          </p:cNvPr>
          <p:cNvSpPr txBox="1"/>
          <p:nvPr/>
        </p:nvSpPr>
        <p:spPr>
          <a:xfrm>
            <a:off x="7690926" y="5348981"/>
            <a:ext cx="3975652" cy="646331"/>
          </a:xfrm>
          <a:prstGeom prst="rect">
            <a:avLst/>
          </a:prstGeom>
          <a:noFill/>
        </p:spPr>
        <p:txBody>
          <a:bodyPr wrap="square" rtlCol="0">
            <a:spAutoFit/>
          </a:bodyPr>
          <a:lstStyle/>
          <a:p>
            <a:r>
              <a:rPr lang="es-CO" dirty="0"/>
              <a:t>Link: https://www.flaticon.es/icono-gratis/segmento-de-clientes_7111093</a:t>
            </a:r>
          </a:p>
        </p:txBody>
      </p:sp>
      <p:sp>
        <p:nvSpPr>
          <p:cNvPr id="6" name="CuadroTexto 5">
            <a:extLst>
              <a:ext uri="{FF2B5EF4-FFF2-40B4-BE49-F238E27FC236}">
                <a16:creationId xmlns:a16="http://schemas.microsoft.com/office/drawing/2014/main" id="{76103ABC-F2AF-B156-7464-D70B6AF6474D}"/>
              </a:ext>
            </a:extLst>
          </p:cNvPr>
          <p:cNvSpPr txBox="1"/>
          <p:nvPr/>
        </p:nvSpPr>
        <p:spPr>
          <a:xfrm>
            <a:off x="2564296" y="431487"/>
            <a:ext cx="5993295" cy="861774"/>
          </a:xfrm>
          <a:prstGeom prst="rect">
            <a:avLst/>
          </a:prstGeom>
          <a:noFill/>
        </p:spPr>
        <p:txBody>
          <a:bodyPr wrap="square" rtlCol="0">
            <a:spAutoFit/>
          </a:bodyPr>
          <a:lstStyle/>
          <a:p>
            <a:r>
              <a:rPr lang="es-CO" sz="5000" dirty="0">
                <a:solidFill>
                  <a:srgbClr val="39A900"/>
                </a:solidFill>
                <a:latin typeface="Work Sans Light" pitchFamily="2" charset="0"/>
              </a:rPr>
              <a:t>Metodología </a:t>
            </a:r>
            <a:r>
              <a:rPr lang="es-CO" sz="5000" dirty="0" err="1">
                <a:solidFill>
                  <a:srgbClr val="39A900"/>
                </a:solidFill>
                <a:latin typeface="Work Sans Light" pitchFamily="2" charset="0"/>
              </a:rPr>
              <a:t>canva</a:t>
            </a:r>
            <a:endParaRPr lang="es-CO" sz="5000" dirty="0">
              <a:solidFill>
                <a:srgbClr val="39A900"/>
              </a:solidFill>
              <a:latin typeface="Work Sans Light"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ítulo 1">
            <a:extLst>
              <a:ext uri="{FF2B5EF4-FFF2-40B4-BE49-F238E27FC236}">
                <a16:creationId xmlns:a16="http://schemas.microsoft.com/office/drawing/2014/main" id="{77DFF5B2-9987-B2BB-3632-38D2FBA30404}"/>
              </a:ext>
            </a:extLst>
          </p:cNvPr>
          <p:cNvSpPr>
            <a:spLocks noGrp="1" noChangeArrowheads="1"/>
          </p:cNvSpPr>
          <p:nvPr>
            <p:ph type="title"/>
          </p:nvPr>
        </p:nvSpPr>
        <p:spPr>
          <a:xfrm>
            <a:off x="177317" y="2132740"/>
            <a:ext cx="6131267" cy="922746"/>
          </a:xfrm>
        </p:spPr>
        <p:txBody>
          <a:bodyPr/>
          <a:lstStyle/>
          <a:p>
            <a:r>
              <a:rPr lang="es-ES" altLang="en-US" dirty="0">
                <a:solidFill>
                  <a:srgbClr val="39A900"/>
                </a:solidFill>
                <a:latin typeface="Work Sans Medium" pitchFamily="2" charset="0"/>
              </a:rPr>
              <a:t>2 Propuesta de valor </a:t>
            </a:r>
            <a:endParaRPr lang="es-CO" altLang="en-US" dirty="0">
              <a:solidFill>
                <a:srgbClr val="39A900"/>
              </a:solidFill>
              <a:latin typeface="Work Sans Medium" pitchFamily="2" charset="0"/>
            </a:endParaRPr>
          </a:p>
        </p:txBody>
      </p:sp>
      <p:sp>
        <p:nvSpPr>
          <p:cNvPr id="2" name="CuadroTexto 1">
            <a:extLst>
              <a:ext uri="{FF2B5EF4-FFF2-40B4-BE49-F238E27FC236}">
                <a16:creationId xmlns:a16="http://schemas.microsoft.com/office/drawing/2014/main" id="{C800C5CA-9F73-BEA6-9A41-2AEACC79ABA7}"/>
              </a:ext>
            </a:extLst>
          </p:cNvPr>
          <p:cNvSpPr txBox="1"/>
          <p:nvPr/>
        </p:nvSpPr>
        <p:spPr>
          <a:xfrm>
            <a:off x="423291" y="3346829"/>
            <a:ext cx="5785902" cy="2031325"/>
          </a:xfrm>
          <a:prstGeom prst="rect">
            <a:avLst/>
          </a:prstGeom>
          <a:noFill/>
        </p:spPr>
        <p:txBody>
          <a:bodyPr wrap="square" rtlCol="0">
            <a:spAutoFit/>
          </a:bodyPr>
          <a:lstStyle/>
          <a:p>
            <a:pPr algn="l"/>
            <a:r>
              <a:rPr lang="es-ES" dirty="0"/>
              <a:t>La Propuesta de valor es el núcleo de la razón de existir de una empresa y es tu manera de satisfacer las necesidades del cliente</a:t>
            </a:r>
          </a:p>
          <a:p>
            <a:pPr algn="l"/>
            <a:endParaRPr lang="es-ES" dirty="0"/>
          </a:p>
          <a:p>
            <a:pPr algn="l"/>
            <a:r>
              <a:rPr lang="es-ES" dirty="0"/>
              <a:t>Para está se debe n preguntar, Qué tan convincente es tu propuesta de valor? ¿Por qué tus clientes consumen tu producto? ¿Por qué compran</a:t>
            </a:r>
          </a:p>
        </p:txBody>
      </p:sp>
      <p:pic>
        <p:nvPicPr>
          <p:cNvPr id="3" name="Imagen 2">
            <a:extLst>
              <a:ext uri="{FF2B5EF4-FFF2-40B4-BE49-F238E27FC236}">
                <a16:creationId xmlns:a16="http://schemas.microsoft.com/office/drawing/2014/main" id="{94C32523-A5ED-614A-C8CC-8BA3C40675C0}"/>
              </a:ext>
            </a:extLst>
          </p:cNvPr>
          <p:cNvPicPr>
            <a:picLocks noChangeAspect="1"/>
          </p:cNvPicPr>
          <p:nvPr/>
        </p:nvPicPr>
        <p:blipFill>
          <a:blip r:embed="rId2"/>
          <a:stretch>
            <a:fillRect/>
          </a:stretch>
        </p:blipFill>
        <p:spPr>
          <a:xfrm>
            <a:off x="6813177" y="1707074"/>
            <a:ext cx="4158036" cy="4158036"/>
          </a:xfrm>
          <a:prstGeom prst="rect">
            <a:avLst/>
          </a:prstGeom>
        </p:spPr>
      </p:pic>
      <p:sp>
        <p:nvSpPr>
          <p:cNvPr id="4" name="CuadroTexto 3">
            <a:extLst>
              <a:ext uri="{FF2B5EF4-FFF2-40B4-BE49-F238E27FC236}">
                <a16:creationId xmlns:a16="http://schemas.microsoft.com/office/drawing/2014/main" id="{662A5A78-A2F4-5A93-D393-9FC1518908E1}"/>
              </a:ext>
            </a:extLst>
          </p:cNvPr>
          <p:cNvSpPr txBox="1"/>
          <p:nvPr/>
        </p:nvSpPr>
        <p:spPr>
          <a:xfrm>
            <a:off x="6813177" y="6075861"/>
            <a:ext cx="4601817" cy="646331"/>
          </a:xfrm>
          <a:prstGeom prst="rect">
            <a:avLst/>
          </a:prstGeom>
          <a:noFill/>
        </p:spPr>
        <p:txBody>
          <a:bodyPr wrap="square" rtlCol="0">
            <a:spAutoFit/>
          </a:bodyPr>
          <a:lstStyle/>
          <a:p>
            <a:r>
              <a:rPr lang="es-CO" dirty="0"/>
              <a:t>Link: https://www.flaticon.es/icono-gratis/propuesta-de-valor_9792936</a:t>
            </a:r>
          </a:p>
        </p:txBody>
      </p:sp>
      <p:sp>
        <p:nvSpPr>
          <p:cNvPr id="5" name="CuadroTexto 4">
            <a:extLst>
              <a:ext uri="{FF2B5EF4-FFF2-40B4-BE49-F238E27FC236}">
                <a16:creationId xmlns:a16="http://schemas.microsoft.com/office/drawing/2014/main" id="{89C23082-5B6A-5370-8B53-B298D1ECCFBB}"/>
              </a:ext>
            </a:extLst>
          </p:cNvPr>
          <p:cNvSpPr txBox="1"/>
          <p:nvPr/>
        </p:nvSpPr>
        <p:spPr>
          <a:xfrm>
            <a:off x="2564296" y="431487"/>
            <a:ext cx="7007087" cy="861774"/>
          </a:xfrm>
          <a:prstGeom prst="rect">
            <a:avLst/>
          </a:prstGeom>
          <a:noFill/>
        </p:spPr>
        <p:txBody>
          <a:bodyPr wrap="square" rtlCol="0">
            <a:spAutoFit/>
          </a:bodyPr>
          <a:lstStyle/>
          <a:p>
            <a:r>
              <a:rPr lang="es-CO" sz="5000" dirty="0">
                <a:solidFill>
                  <a:schemeClr val="bg1"/>
                </a:solidFill>
                <a:latin typeface="Work Sans Light" pitchFamily="2" charset="0"/>
              </a:rPr>
              <a:t>Metodología </a:t>
            </a:r>
            <a:r>
              <a:rPr lang="es-CO" sz="5000" dirty="0" err="1">
                <a:solidFill>
                  <a:schemeClr val="bg1"/>
                </a:solidFill>
                <a:latin typeface="Work Sans Light" pitchFamily="2" charset="0"/>
              </a:rPr>
              <a:t>canvas</a:t>
            </a:r>
            <a:endParaRPr lang="es-CO" sz="5000" dirty="0">
              <a:solidFill>
                <a:schemeClr val="bg1"/>
              </a:solidFill>
              <a:latin typeface="Work Sans Light"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4578" name="Título 1">
            <a:extLst>
              <a:ext uri="{FF2B5EF4-FFF2-40B4-BE49-F238E27FC236}">
                <a16:creationId xmlns:a16="http://schemas.microsoft.com/office/drawing/2014/main" id="{869C9033-8C09-D050-FD72-EE9798690777}"/>
              </a:ext>
            </a:extLst>
          </p:cNvPr>
          <p:cNvSpPr txBox="1">
            <a:spLocks noChangeArrowheads="1"/>
          </p:cNvSpPr>
          <p:nvPr/>
        </p:nvSpPr>
        <p:spPr bwMode="auto">
          <a:xfrm>
            <a:off x="912813" y="2172376"/>
            <a:ext cx="2903813" cy="742950"/>
          </a:xfrm>
          <a:prstGeom prst="rect">
            <a:avLst/>
          </a:prstGeom>
          <a:solidFill>
            <a:srgbClr val="39A900"/>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s-ES" altLang="en-US" sz="4400" dirty="0">
                <a:solidFill>
                  <a:schemeClr val="bg1"/>
                </a:solidFill>
                <a:latin typeface="Work Sans Medium" pitchFamily="2" charset="0"/>
              </a:rPr>
              <a:t>3 Canales </a:t>
            </a:r>
            <a:endParaRPr lang="es-CO" altLang="en-US" sz="4400" dirty="0">
              <a:solidFill>
                <a:schemeClr val="bg1"/>
              </a:solidFill>
              <a:latin typeface="Work Sans Medium" pitchFamily="2" charset="0"/>
            </a:endParaRPr>
          </a:p>
        </p:txBody>
      </p:sp>
      <p:sp>
        <p:nvSpPr>
          <p:cNvPr id="2" name="CuadroTexto 1">
            <a:extLst>
              <a:ext uri="{FF2B5EF4-FFF2-40B4-BE49-F238E27FC236}">
                <a16:creationId xmlns:a16="http://schemas.microsoft.com/office/drawing/2014/main" id="{62D0F6B4-1992-2134-35BF-C938A8590E67}"/>
              </a:ext>
            </a:extLst>
          </p:cNvPr>
          <p:cNvSpPr txBox="1"/>
          <p:nvPr/>
        </p:nvSpPr>
        <p:spPr>
          <a:xfrm>
            <a:off x="763725" y="2911590"/>
            <a:ext cx="4975005" cy="2585323"/>
          </a:xfrm>
          <a:prstGeom prst="rect">
            <a:avLst/>
          </a:prstGeom>
          <a:noFill/>
        </p:spPr>
        <p:txBody>
          <a:bodyPr wrap="square" rtlCol="0">
            <a:spAutoFit/>
          </a:bodyPr>
          <a:lstStyle/>
          <a:p>
            <a:pPr algn="l"/>
            <a:r>
              <a:rPr lang="es-ES" dirty="0">
                <a:solidFill>
                  <a:schemeClr val="bg1"/>
                </a:solidFill>
              </a:rPr>
              <a:t>Ocúpate de los canales de comunicación, distribución y ventas. No se trata solo del contacto con el cliente y la forma en que tu organización se comunica con tu clientela. La ubicación de compra, la entrega del producto y los servicios provistos también son elementos decisivos. </a:t>
            </a:r>
          </a:p>
          <a:p>
            <a:pPr algn="l"/>
            <a:endParaRPr lang="es-ES" dirty="0">
              <a:solidFill>
                <a:schemeClr val="bg1"/>
              </a:solidFill>
            </a:endParaRPr>
          </a:p>
          <a:p>
            <a:pPr algn="l"/>
            <a:r>
              <a:rPr lang="es-ES" dirty="0">
                <a:solidFill>
                  <a:schemeClr val="bg1"/>
                </a:solidFill>
              </a:rPr>
              <a:t>Como se mueven, venden y entregan tus productos o servicios</a:t>
            </a:r>
            <a:r>
              <a:rPr lang="es-ES" dirty="0"/>
              <a:t> </a:t>
            </a:r>
          </a:p>
        </p:txBody>
      </p:sp>
      <p:pic>
        <p:nvPicPr>
          <p:cNvPr id="3" name="Imagen 2">
            <a:extLst>
              <a:ext uri="{FF2B5EF4-FFF2-40B4-BE49-F238E27FC236}">
                <a16:creationId xmlns:a16="http://schemas.microsoft.com/office/drawing/2014/main" id="{21E89111-371B-1468-68FB-09ADB0F487D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701749" y="1886689"/>
            <a:ext cx="4460798" cy="3740601"/>
          </a:xfrm>
          <a:prstGeom prst="rect">
            <a:avLst/>
          </a:prstGeom>
        </p:spPr>
      </p:pic>
      <p:sp>
        <p:nvSpPr>
          <p:cNvPr id="4" name="CuadroTexto 3">
            <a:extLst>
              <a:ext uri="{FF2B5EF4-FFF2-40B4-BE49-F238E27FC236}">
                <a16:creationId xmlns:a16="http://schemas.microsoft.com/office/drawing/2014/main" id="{87EDCEBA-3661-CC0D-F393-6DAA5079FFF0}"/>
              </a:ext>
            </a:extLst>
          </p:cNvPr>
          <p:cNvSpPr txBox="1"/>
          <p:nvPr/>
        </p:nvSpPr>
        <p:spPr>
          <a:xfrm>
            <a:off x="6609522" y="5824330"/>
            <a:ext cx="4780721" cy="646331"/>
          </a:xfrm>
          <a:prstGeom prst="rect">
            <a:avLst/>
          </a:prstGeom>
          <a:noFill/>
        </p:spPr>
        <p:txBody>
          <a:bodyPr wrap="square" rtlCol="0">
            <a:spAutoFit/>
          </a:bodyPr>
          <a:lstStyle/>
          <a:p>
            <a:r>
              <a:rPr lang="es-CO" dirty="0"/>
              <a:t>Link: https://www.flaticon.es/icono-gratis/canal_1693787</a:t>
            </a:r>
          </a:p>
        </p:txBody>
      </p:sp>
      <p:sp>
        <p:nvSpPr>
          <p:cNvPr id="7" name="CuadroTexto 6">
            <a:extLst>
              <a:ext uri="{FF2B5EF4-FFF2-40B4-BE49-F238E27FC236}">
                <a16:creationId xmlns:a16="http://schemas.microsoft.com/office/drawing/2014/main" id="{ACB50055-A719-9C6B-39F5-B548852AC900}"/>
              </a:ext>
            </a:extLst>
          </p:cNvPr>
          <p:cNvSpPr txBox="1"/>
          <p:nvPr/>
        </p:nvSpPr>
        <p:spPr>
          <a:xfrm>
            <a:off x="2564296" y="431487"/>
            <a:ext cx="7335078" cy="861774"/>
          </a:xfrm>
          <a:prstGeom prst="rect">
            <a:avLst/>
          </a:prstGeom>
          <a:noFill/>
        </p:spPr>
        <p:txBody>
          <a:bodyPr wrap="square" rtlCol="0">
            <a:spAutoFit/>
          </a:bodyPr>
          <a:lstStyle/>
          <a:p>
            <a:r>
              <a:rPr lang="es-CO" sz="5000" dirty="0">
                <a:solidFill>
                  <a:schemeClr val="bg1"/>
                </a:solidFill>
                <a:latin typeface="Work Sans Light" pitchFamily="2" charset="0"/>
              </a:rPr>
              <a:t>Metodología </a:t>
            </a:r>
            <a:r>
              <a:rPr lang="es-CO" sz="5000" dirty="0" err="1">
                <a:solidFill>
                  <a:schemeClr val="bg1"/>
                </a:solidFill>
                <a:latin typeface="Work Sans Light" pitchFamily="2" charset="0"/>
              </a:rPr>
              <a:t>canvas</a:t>
            </a:r>
            <a:endParaRPr lang="es-CO" sz="5000" dirty="0">
              <a:solidFill>
                <a:schemeClr val="bg1"/>
              </a:solidFill>
              <a:latin typeface="Work Sans Light"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C8004-A4B2-9144-8685-529BCB67DEE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45AA5C5-50A6-FA34-C166-17F1BDFECBAF}"/>
              </a:ext>
            </a:extLst>
          </p:cNvPr>
          <p:cNvSpPr txBox="1">
            <a:spLocks/>
          </p:cNvSpPr>
          <p:nvPr/>
        </p:nvSpPr>
        <p:spPr>
          <a:xfrm>
            <a:off x="192996" y="2509006"/>
            <a:ext cx="7227335" cy="6778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s-ES" dirty="0">
                <a:solidFill>
                  <a:srgbClr val="39A900"/>
                </a:solidFill>
                <a:latin typeface="Work Sans Medium" pitchFamily="2" charset="77"/>
              </a:rPr>
              <a:t>4 relaciones con clientes</a:t>
            </a:r>
            <a:endParaRPr lang="es-CO" dirty="0">
              <a:solidFill>
                <a:srgbClr val="39A900"/>
              </a:solidFill>
              <a:latin typeface="Work Sans Medium" pitchFamily="2" charset="77"/>
            </a:endParaRPr>
          </a:p>
        </p:txBody>
      </p:sp>
      <p:sp>
        <p:nvSpPr>
          <p:cNvPr id="3" name="CuadroTexto 2">
            <a:extLst>
              <a:ext uri="{FF2B5EF4-FFF2-40B4-BE49-F238E27FC236}">
                <a16:creationId xmlns:a16="http://schemas.microsoft.com/office/drawing/2014/main" id="{30847F5B-1CEA-7BEF-80B8-228A3DCBA6AB}"/>
              </a:ext>
            </a:extLst>
          </p:cNvPr>
          <p:cNvSpPr txBox="1"/>
          <p:nvPr/>
        </p:nvSpPr>
        <p:spPr>
          <a:xfrm>
            <a:off x="641390" y="3579881"/>
            <a:ext cx="6516325" cy="1477328"/>
          </a:xfrm>
          <a:prstGeom prst="rect">
            <a:avLst/>
          </a:prstGeom>
          <a:noFill/>
        </p:spPr>
        <p:txBody>
          <a:bodyPr wrap="square" rtlCol="0">
            <a:spAutoFit/>
          </a:bodyPr>
          <a:lstStyle/>
          <a:p>
            <a:pPr algn="l" fontAlgn="base"/>
            <a:r>
              <a:rPr lang="es-ES" b="0" i="0" dirty="0">
                <a:solidFill>
                  <a:srgbClr val="000000"/>
                </a:solidFill>
                <a:effectLst/>
                <a:latin typeface="inherit"/>
              </a:rPr>
              <a:t>Es esencial interactuar con tus clientes. Cuanto más amplia sea tu base de clientes, más importante será que la dividas en diferentes grupos objetivo. Cada grupo de clientes tiene necesidades específicas, al conocerlas el impacto que se puede lograr será mayor</a:t>
            </a:r>
          </a:p>
        </p:txBody>
      </p:sp>
      <p:pic>
        <p:nvPicPr>
          <p:cNvPr id="6" name="Imagen 5" descr="Un dibujo de un perro&#10;&#10;Descripción generada automáticamente con confianza media">
            <a:extLst>
              <a:ext uri="{FF2B5EF4-FFF2-40B4-BE49-F238E27FC236}">
                <a16:creationId xmlns:a16="http://schemas.microsoft.com/office/drawing/2014/main" id="{D7BB5DBF-672D-31CA-B9FA-DA01190C83FE}"/>
              </a:ext>
            </a:extLst>
          </p:cNvPr>
          <p:cNvPicPr>
            <a:picLocks noChangeAspect="1"/>
          </p:cNvPicPr>
          <p:nvPr/>
        </p:nvPicPr>
        <p:blipFill>
          <a:blip r:embed="rId2"/>
          <a:stretch>
            <a:fillRect/>
          </a:stretch>
        </p:blipFill>
        <p:spPr>
          <a:xfrm>
            <a:off x="8418295" y="2896177"/>
            <a:ext cx="3022531" cy="2844735"/>
          </a:xfrm>
          <a:prstGeom prst="rect">
            <a:avLst/>
          </a:prstGeom>
        </p:spPr>
      </p:pic>
      <p:sp>
        <p:nvSpPr>
          <p:cNvPr id="7" name="CuadroTexto 6">
            <a:extLst>
              <a:ext uri="{FF2B5EF4-FFF2-40B4-BE49-F238E27FC236}">
                <a16:creationId xmlns:a16="http://schemas.microsoft.com/office/drawing/2014/main" id="{F2F22DE0-3E5E-C662-5C6E-14591E39733C}"/>
              </a:ext>
            </a:extLst>
          </p:cNvPr>
          <p:cNvSpPr txBox="1"/>
          <p:nvPr/>
        </p:nvSpPr>
        <p:spPr>
          <a:xfrm>
            <a:off x="751174" y="5480806"/>
            <a:ext cx="5655366" cy="369332"/>
          </a:xfrm>
          <a:prstGeom prst="rect">
            <a:avLst/>
          </a:prstGeom>
          <a:noFill/>
        </p:spPr>
        <p:txBody>
          <a:bodyPr wrap="square" rtlCol="0">
            <a:spAutoFit/>
          </a:bodyPr>
          <a:lstStyle/>
          <a:p>
            <a:r>
              <a:rPr lang="es-CO" dirty="0"/>
              <a:t>¿Como interactuar con mi cliente atreves de sus procesos?</a:t>
            </a:r>
          </a:p>
        </p:txBody>
      </p:sp>
      <p:sp>
        <p:nvSpPr>
          <p:cNvPr id="8" name="CuadroTexto 7">
            <a:extLst>
              <a:ext uri="{FF2B5EF4-FFF2-40B4-BE49-F238E27FC236}">
                <a16:creationId xmlns:a16="http://schemas.microsoft.com/office/drawing/2014/main" id="{3080A7E5-472E-4FAB-A77D-2E9D038426E2}"/>
              </a:ext>
            </a:extLst>
          </p:cNvPr>
          <p:cNvSpPr txBox="1"/>
          <p:nvPr/>
        </p:nvSpPr>
        <p:spPr>
          <a:xfrm>
            <a:off x="7825334" y="6067695"/>
            <a:ext cx="4208451" cy="646331"/>
          </a:xfrm>
          <a:prstGeom prst="rect">
            <a:avLst/>
          </a:prstGeom>
          <a:noFill/>
        </p:spPr>
        <p:txBody>
          <a:bodyPr wrap="square" rtlCol="0">
            <a:spAutoFit/>
          </a:bodyPr>
          <a:lstStyle/>
          <a:p>
            <a:r>
              <a:rPr lang="es-CO" dirty="0"/>
              <a:t>Link: https://www.flaticon.es/icono-gratis/relaciones_1476232</a:t>
            </a:r>
          </a:p>
        </p:txBody>
      </p:sp>
      <p:sp>
        <p:nvSpPr>
          <p:cNvPr id="9" name="CuadroTexto 8">
            <a:extLst>
              <a:ext uri="{FF2B5EF4-FFF2-40B4-BE49-F238E27FC236}">
                <a16:creationId xmlns:a16="http://schemas.microsoft.com/office/drawing/2014/main" id="{4D755946-AA45-7049-C784-7740462457B6}"/>
              </a:ext>
            </a:extLst>
          </p:cNvPr>
          <p:cNvSpPr txBox="1"/>
          <p:nvPr/>
        </p:nvSpPr>
        <p:spPr>
          <a:xfrm>
            <a:off x="2564296" y="431487"/>
            <a:ext cx="7364895" cy="861774"/>
          </a:xfrm>
          <a:prstGeom prst="rect">
            <a:avLst/>
          </a:prstGeom>
          <a:noFill/>
        </p:spPr>
        <p:txBody>
          <a:bodyPr wrap="square" rtlCol="0">
            <a:spAutoFit/>
          </a:bodyPr>
          <a:lstStyle/>
          <a:p>
            <a:r>
              <a:rPr lang="es-CO" sz="5000" dirty="0">
                <a:solidFill>
                  <a:srgbClr val="39A900"/>
                </a:solidFill>
                <a:latin typeface="Work Sans Light" pitchFamily="2" charset="0"/>
              </a:rPr>
              <a:t>Metodología </a:t>
            </a:r>
            <a:r>
              <a:rPr lang="es-CO" sz="5000" dirty="0" err="1">
                <a:solidFill>
                  <a:srgbClr val="39A900"/>
                </a:solidFill>
                <a:latin typeface="Work Sans Light" pitchFamily="2" charset="0"/>
              </a:rPr>
              <a:t>canvas</a:t>
            </a:r>
            <a:endParaRPr lang="es-CO" sz="5000" dirty="0">
              <a:solidFill>
                <a:srgbClr val="39A900"/>
              </a:solidFill>
              <a:latin typeface="Work Sans Light" pitchFamily="2" charset="0"/>
            </a:endParaRPr>
          </a:p>
        </p:txBody>
      </p:sp>
    </p:spTree>
    <p:extLst>
      <p:ext uri="{BB962C8B-B14F-4D97-AF65-F5344CB8AC3E}">
        <p14:creationId xmlns:p14="http://schemas.microsoft.com/office/powerpoint/2010/main" val="2944889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FDBA9C-E927-E478-9669-AA9D8B984E11}"/>
            </a:ext>
          </a:extLst>
        </p:cNvPr>
        <p:cNvGrpSpPr/>
        <p:nvPr/>
      </p:nvGrpSpPr>
      <p:grpSpPr>
        <a:xfrm>
          <a:off x="0" y="0"/>
          <a:ext cx="0" cy="0"/>
          <a:chOff x="0" y="0"/>
          <a:chExt cx="0" cy="0"/>
        </a:xfrm>
      </p:grpSpPr>
      <p:sp>
        <p:nvSpPr>
          <p:cNvPr id="23554" name="Título 1">
            <a:extLst>
              <a:ext uri="{FF2B5EF4-FFF2-40B4-BE49-F238E27FC236}">
                <a16:creationId xmlns:a16="http://schemas.microsoft.com/office/drawing/2014/main" id="{37BBFAEB-B10A-87D9-EDD5-D502FE9CC45C}"/>
              </a:ext>
            </a:extLst>
          </p:cNvPr>
          <p:cNvSpPr>
            <a:spLocks noGrp="1" noChangeArrowheads="1"/>
          </p:cNvSpPr>
          <p:nvPr>
            <p:ph type="title"/>
          </p:nvPr>
        </p:nvSpPr>
        <p:spPr>
          <a:xfrm>
            <a:off x="550862" y="2135049"/>
            <a:ext cx="5955126" cy="1325563"/>
          </a:xfrm>
        </p:spPr>
        <p:txBody>
          <a:bodyPr/>
          <a:lstStyle/>
          <a:p>
            <a:r>
              <a:rPr lang="es-CO" altLang="en-US" dirty="0">
                <a:solidFill>
                  <a:srgbClr val="39A900"/>
                </a:solidFill>
                <a:latin typeface="Work Sans Medium" pitchFamily="2" charset="0"/>
              </a:rPr>
              <a:t>5 fuente de ingresos</a:t>
            </a:r>
          </a:p>
        </p:txBody>
      </p:sp>
      <p:sp>
        <p:nvSpPr>
          <p:cNvPr id="2" name="CuadroTexto 1">
            <a:extLst>
              <a:ext uri="{FF2B5EF4-FFF2-40B4-BE49-F238E27FC236}">
                <a16:creationId xmlns:a16="http://schemas.microsoft.com/office/drawing/2014/main" id="{FAF1358B-864A-FBE1-B6D7-727023BCCA6C}"/>
              </a:ext>
            </a:extLst>
          </p:cNvPr>
          <p:cNvSpPr txBox="1"/>
          <p:nvPr/>
        </p:nvSpPr>
        <p:spPr>
          <a:xfrm>
            <a:off x="720086" y="3583286"/>
            <a:ext cx="5785902" cy="2031325"/>
          </a:xfrm>
          <a:prstGeom prst="rect">
            <a:avLst/>
          </a:prstGeom>
          <a:noFill/>
        </p:spPr>
        <p:txBody>
          <a:bodyPr wrap="square" rtlCol="0">
            <a:spAutoFit/>
          </a:bodyPr>
          <a:lstStyle/>
          <a:p>
            <a:pPr algn="l"/>
            <a:r>
              <a:rPr lang="es-ES" dirty="0"/>
              <a:t>Se trata de saber cuáles serán los costos mínimos para poder obtener ganancias.</a:t>
            </a:r>
            <a:br>
              <a:rPr lang="es-ES" dirty="0"/>
            </a:br>
            <a:br>
              <a:rPr lang="es-ES" dirty="0"/>
            </a:br>
            <a:r>
              <a:rPr lang="es-ES" b="0" i="0" dirty="0">
                <a:effectLst/>
                <a:latin typeface="gg sans"/>
              </a:rPr>
              <a:t>Estructurar los costes y los flujos de ingresos te proporcionará una visión clara de cómo tu organización obtiene ingresos. Por ejemplo, ¿cuántos clientes necesita tu organización anualmente para generar ganancias?</a:t>
            </a:r>
            <a:endParaRPr lang="es-ES" dirty="0"/>
          </a:p>
        </p:txBody>
      </p:sp>
      <p:sp>
        <p:nvSpPr>
          <p:cNvPr id="4" name="CuadroTexto 3">
            <a:extLst>
              <a:ext uri="{FF2B5EF4-FFF2-40B4-BE49-F238E27FC236}">
                <a16:creationId xmlns:a16="http://schemas.microsoft.com/office/drawing/2014/main" id="{E4D67624-8141-0823-938C-CE933D73388E}"/>
              </a:ext>
            </a:extLst>
          </p:cNvPr>
          <p:cNvSpPr txBox="1"/>
          <p:nvPr/>
        </p:nvSpPr>
        <p:spPr>
          <a:xfrm>
            <a:off x="744057" y="6100544"/>
            <a:ext cx="5337313" cy="646331"/>
          </a:xfrm>
          <a:prstGeom prst="rect">
            <a:avLst/>
          </a:prstGeom>
          <a:noFill/>
        </p:spPr>
        <p:txBody>
          <a:bodyPr wrap="square" rtlCol="0">
            <a:spAutoFit/>
          </a:bodyPr>
          <a:lstStyle/>
          <a:p>
            <a:r>
              <a:rPr lang="es-ES" b="0" i="0" dirty="0">
                <a:solidFill>
                  <a:srgbClr val="000000"/>
                </a:solidFill>
                <a:effectLst/>
                <a:latin typeface="inherit"/>
              </a:rPr>
              <a:t>¿Cómo genera ingresos tu propuesta de valor?</a:t>
            </a:r>
          </a:p>
          <a:p>
            <a:endParaRPr lang="es-CO" dirty="0"/>
          </a:p>
        </p:txBody>
      </p:sp>
      <p:pic>
        <p:nvPicPr>
          <p:cNvPr id="6" name="Imagen 5">
            <a:extLst>
              <a:ext uri="{FF2B5EF4-FFF2-40B4-BE49-F238E27FC236}">
                <a16:creationId xmlns:a16="http://schemas.microsoft.com/office/drawing/2014/main" id="{554E793A-4E11-5493-1789-48CFF204ACBD}"/>
              </a:ext>
            </a:extLst>
          </p:cNvPr>
          <p:cNvPicPr>
            <a:picLocks noChangeAspect="1"/>
          </p:cNvPicPr>
          <p:nvPr/>
        </p:nvPicPr>
        <p:blipFill>
          <a:blip r:embed="rId2"/>
          <a:stretch>
            <a:fillRect/>
          </a:stretch>
        </p:blipFill>
        <p:spPr>
          <a:xfrm>
            <a:off x="7360753" y="2629419"/>
            <a:ext cx="3681620" cy="3465054"/>
          </a:xfrm>
          <a:prstGeom prst="rect">
            <a:avLst/>
          </a:prstGeom>
        </p:spPr>
      </p:pic>
      <p:sp>
        <p:nvSpPr>
          <p:cNvPr id="7" name="CuadroTexto 6">
            <a:extLst>
              <a:ext uri="{FF2B5EF4-FFF2-40B4-BE49-F238E27FC236}">
                <a16:creationId xmlns:a16="http://schemas.microsoft.com/office/drawing/2014/main" id="{ECBBDBDC-D4EB-13B6-07FD-0F23CE0173FC}"/>
              </a:ext>
            </a:extLst>
          </p:cNvPr>
          <p:cNvSpPr txBox="1"/>
          <p:nvPr/>
        </p:nvSpPr>
        <p:spPr>
          <a:xfrm>
            <a:off x="7450206" y="6094473"/>
            <a:ext cx="4268029" cy="646331"/>
          </a:xfrm>
          <a:prstGeom prst="rect">
            <a:avLst/>
          </a:prstGeom>
          <a:noFill/>
        </p:spPr>
        <p:txBody>
          <a:bodyPr wrap="square" rtlCol="0">
            <a:spAutoFit/>
          </a:bodyPr>
          <a:lstStyle/>
          <a:p>
            <a:r>
              <a:rPr lang="es-CO" dirty="0"/>
              <a:t>Link : https://www.flaticon.es/icono-gratis/clave_4953945</a:t>
            </a:r>
          </a:p>
        </p:txBody>
      </p:sp>
      <p:sp>
        <p:nvSpPr>
          <p:cNvPr id="8" name="CuadroTexto 7">
            <a:extLst>
              <a:ext uri="{FF2B5EF4-FFF2-40B4-BE49-F238E27FC236}">
                <a16:creationId xmlns:a16="http://schemas.microsoft.com/office/drawing/2014/main" id="{0B24BD2C-A317-04A3-7898-6C1900DF84B2}"/>
              </a:ext>
            </a:extLst>
          </p:cNvPr>
          <p:cNvSpPr txBox="1"/>
          <p:nvPr/>
        </p:nvSpPr>
        <p:spPr>
          <a:xfrm>
            <a:off x="2564296" y="431487"/>
            <a:ext cx="6460434" cy="861774"/>
          </a:xfrm>
          <a:prstGeom prst="rect">
            <a:avLst/>
          </a:prstGeom>
          <a:noFill/>
        </p:spPr>
        <p:txBody>
          <a:bodyPr wrap="square" rtlCol="0">
            <a:spAutoFit/>
          </a:bodyPr>
          <a:lstStyle/>
          <a:p>
            <a:r>
              <a:rPr lang="es-CO" sz="5000" dirty="0">
                <a:solidFill>
                  <a:schemeClr val="bg1"/>
                </a:solidFill>
                <a:latin typeface="Work Sans Light" pitchFamily="2" charset="0"/>
              </a:rPr>
              <a:t>Metodología </a:t>
            </a:r>
            <a:r>
              <a:rPr lang="es-CO" sz="5000" dirty="0" err="1">
                <a:solidFill>
                  <a:schemeClr val="bg1"/>
                </a:solidFill>
                <a:latin typeface="Work Sans Light" pitchFamily="2" charset="0"/>
              </a:rPr>
              <a:t>canvas</a:t>
            </a:r>
            <a:endParaRPr lang="es-CO" sz="5000" dirty="0">
              <a:solidFill>
                <a:schemeClr val="bg1"/>
              </a:solidFill>
              <a:latin typeface="Work Sans Light" pitchFamily="2" charset="0"/>
            </a:endParaRPr>
          </a:p>
        </p:txBody>
      </p:sp>
    </p:spTree>
    <p:extLst>
      <p:ext uri="{BB962C8B-B14F-4D97-AF65-F5344CB8AC3E}">
        <p14:creationId xmlns:p14="http://schemas.microsoft.com/office/powerpoint/2010/main" val="5890936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3647</TotalTime>
  <Words>903</Words>
  <Application>Microsoft Office PowerPoint</Application>
  <PresentationFormat>Panorámica</PresentationFormat>
  <Paragraphs>64</Paragraphs>
  <Slides>14</Slides>
  <Notes>2</Notes>
  <HiddenSlides>0</HiddenSlides>
  <MMClips>0</MMClips>
  <ScaleCrop>false</ScaleCrop>
  <HeadingPairs>
    <vt:vector size="6" baseType="variant">
      <vt:variant>
        <vt:lpstr>Fuentes usadas</vt:lpstr>
      </vt:variant>
      <vt:variant>
        <vt:i4>9</vt:i4>
      </vt:variant>
      <vt:variant>
        <vt:lpstr>Tema</vt:lpstr>
      </vt:variant>
      <vt:variant>
        <vt:i4>2</vt:i4>
      </vt:variant>
      <vt:variant>
        <vt:lpstr>Títulos de diapositiva</vt:lpstr>
      </vt:variant>
      <vt:variant>
        <vt:i4>14</vt:i4>
      </vt:variant>
    </vt:vector>
  </HeadingPairs>
  <TitlesOfParts>
    <vt:vector size="25" baseType="lpstr">
      <vt:lpstr>Arial</vt:lpstr>
      <vt:lpstr>Calibri</vt:lpstr>
      <vt:lpstr>Calibri Light</vt:lpstr>
      <vt:lpstr>gg sans</vt:lpstr>
      <vt:lpstr>inherit</vt:lpstr>
      <vt:lpstr>Work Sans</vt:lpstr>
      <vt:lpstr>Work Sans Light</vt:lpstr>
      <vt:lpstr>Work Sans Medium</vt:lpstr>
      <vt:lpstr>WorkSans-SemiBold</vt:lpstr>
      <vt:lpstr>Tema de Office</vt:lpstr>
      <vt:lpstr>1_Tema de Office</vt:lpstr>
      <vt:lpstr>Presentación de PowerPoint</vt:lpstr>
      <vt:lpstr>Presentación de PowerPoint</vt:lpstr>
      <vt:lpstr>Presentación de PowerPoint</vt:lpstr>
      <vt:lpstr>Presentación de PowerPoint</vt:lpstr>
      <vt:lpstr>Presentación de PowerPoint</vt:lpstr>
      <vt:lpstr>2 Propuesta de valor </vt:lpstr>
      <vt:lpstr>Presentación de PowerPoint</vt:lpstr>
      <vt:lpstr>Presentación de PowerPoint</vt:lpstr>
      <vt:lpstr>5 fuente de ingresos</vt:lpstr>
      <vt:lpstr>Presentación de PowerPoint</vt:lpstr>
      <vt:lpstr>Presentación de PowerPoint</vt:lpstr>
      <vt:lpstr>8 asociaciones clave</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lastModifiedBy>SENA</cp:lastModifiedBy>
  <cp:revision>45</cp:revision>
  <dcterms:created xsi:type="dcterms:W3CDTF">2020-10-01T23:51:28Z</dcterms:created>
  <dcterms:modified xsi:type="dcterms:W3CDTF">2024-11-12T21:46:36Z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