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52FE"/>
    <a:srgbClr val="6172FD"/>
    <a:srgbClr val="359D6E"/>
    <a:srgbClr val="C1A4FF"/>
    <a:srgbClr val="01999F"/>
    <a:srgbClr val="EE806B"/>
    <a:srgbClr val="008035"/>
    <a:srgbClr val="1CDC85"/>
    <a:srgbClr val="7ED957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esteban Grajales" userId="f012dd73108df511" providerId="LiveId" clId="{A8C94934-4F50-B343-B3AE-B709836F28F6}"/>
    <pc:docChg chg="custSel addSld modSld">
      <pc:chgData name="Juan esteban Grajales" userId="f012dd73108df511" providerId="LiveId" clId="{A8C94934-4F50-B343-B3AE-B709836F28F6}" dt="2024-11-26T13:53:20.051" v="1560" actId="20577"/>
      <pc:docMkLst>
        <pc:docMk/>
      </pc:docMkLst>
      <pc:sldChg chg="addSp delSp modSp">
        <pc:chgData name="Juan esteban Grajales" userId="f012dd73108df511" providerId="LiveId" clId="{A8C94934-4F50-B343-B3AE-B709836F28F6}" dt="2024-11-26T13:14:45.167" v="197" actId="21"/>
        <pc:sldMkLst>
          <pc:docMk/>
          <pc:sldMk cId="464937975" sldId="256"/>
        </pc:sldMkLst>
        <pc:spChg chg="add mod">
          <ac:chgData name="Juan esteban Grajales" userId="f012dd73108df511" providerId="LiveId" clId="{A8C94934-4F50-B343-B3AE-B709836F28F6}" dt="2024-11-26T13:07:46.072" v="18" actId="1076"/>
          <ac:spMkLst>
            <pc:docMk/>
            <pc:sldMk cId="464937975" sldId="256"/>
            <ac:spMk id="2" creationId="{F444995E-CC66-5C73-B7FD-A5F8FAC5C575}"/>
          </ac:spMkLst>
        </pc:spChg>
        <pc:spChg chg="add mod">
          <ac:chgData name="Juan esteban Grajales" userId="f012dd73108df511" providerId="LiveId" clId="{A8C94934-4F50-B343-B3AE-B709836F28F6}" dt="2024-11-26T13:08:52.793" v="44" actId="1076"/>
          <ac:spMkLst>
            <pc:docMk/>
            <pc:sldMk cId="464937975" sldId="256"/>
            <ac:spMk id="3" creationId="{2324F1F3-FB01-D596-7E0A-3391C59BE138}"/>
          </ac:spMkLst>
        </pc:spChg>
        <pc:spChg chg="add del mod">
          <ac:chgData name="Juan esteban Grajales" userId="f012dd73108df511" providerId="LiveId" clId="{A8C94934-4F50-B343-B3AE-B709836F28F6}" dt="2024-11-26T13:14:45.167" v="197" actId="21"/>
          <ac:spMkLst>
            <pc:docMk/>
            <pc:sldMk cId="464937975" sldId="256"/>
            <ac:spMk id="4" creationId="{310FCCC5-BC48-DF9E-7886-5BE396A88199}"/>
          </ac:spMkLst>
        </pc:spChg>
        <pc:spChg chg="mod">
          <ac:chgData name="Juan esteban Grajales" userId="f012dd73108df511" providerId="LiveId" clId="{A8C94934-4F50-B343-B3AE-B709836F28F6}" dt="2024-11-26T13:10:35.093" v="45" actId="21"/>
          <ac:spMkLst>
            <pc:docMk/>
            <pc:sldMk cId="464937975" sldId="256"/>
            <ac:spMk id="15" creationId="{FF2CE3F0-8B5D-F7F9-851A-5B6D6591320B}"/>
          </ac:spMkLst>
        </pc:spChg>
        <pc:spChg chg="mod">
          <ac:chgData name="Juan esteban Grajales" userId="f012dd73108df511" providerId="LiveId" clId="{A8C94934-4F50-B343-B3AE-B709836F28F6}" dt="2024-11-26T13:05:50.937" v="1" actId="2085"/>
          <ac:spMkLst>
            <pc:docMk/>
            <pc:sldMk cId="464937975" sldId="256"/>
            <ac:spMk id="16" creationId="{CACCC93C-5615-7AF3-0B03-548EF7520F21}"/>
          </ac:spMkLst>
        </pc:spChg>
      </pc:sldChg>
      <pc:sldChg chg="addSp delSp modSp new">
        <pc:chgData name="Juan esteban Grajales" userId="f012dd73108df511" providerId="LiveId" clId="{A8C94934-4F50-B343-B3AE-B709836F28F6}" dt="2024-11-26T13:34:46.974" v="1024" actId="20577"/>
        <pc:sldMkLst>
          <pc:docMk/>
          <pc:sldMk cId="2694755972" sldId="257"/>
        </pc:sldMkLst>
        <pc:spChg chg="del">
          <ac:chgData name="Juan esteban Grajales" userId="f012dd73108df511" providerId="LiveId" clId="{A8C94934-4F50-B343-B3AE-B709836F28F6}" dt="2024-11-26T13:14:39.498" v="196" actId="478"/>
          <ac:spMkLst>
            <pc:docMk/>
            <pc:sldMk cId="2694755972" sldId="257"/>
            <ac:spMk id="2" creationId="{BE7D61D0-FCEB-968B-4E3A-8C0224DAD683}"/>
          </ac:spMkLst>
        </pc:spChg>
        <pc:spChg chg="del">
          <ac:chgData name="Juan esteban Grajales" userId="f012dd73108df511" providerId="LiveId" clId="{A8C94934-4F50-B343-B3AE-B709836F28F6}" dt="2024-11-26T13:14:37.672" v="195" actId="478"/>
          <ac:spMkLst>
            <pc:docMk/>
            <pc:sldMk cId="2694755972" sldId="257"/>
            <ac:spMk id="3" creationId="{D906EEC5-C0CD-FFC2-C52B-E65D87F2C8FD}"/>
          </ac:spMkLst>
        </pc:spChg>
        <pc:spChg chg="add mod">
          <ac:chgData name="Juan esteban Grajales" userId="f012dd73108df511" providerId="LiveId" clId="{A8C94934-4F50-B343-B3AE-B709836F28F6}" dt="2024-11-26T13:15:13.288" v="202" actId="14100"/>
          <ac:spMkLst>
            <pc:docMk/>
            <pc:sldMk cId="2694755972" sldId="257"/>
            <ac:spMk id="5" creationId="{9EBAE1AE-6B95-E213-7357-A5C54D6422CD}"/>
          </ac:spMkLst>
        </pc:spChg>
        <pc:spChg chg="add">
          <ac:chgData name="Juan esteban Grajales" userId="f012dd73108df511" providerId="LiveId" clId="{A8C94934-4F50-B343-B3AE-B709836F28F6}" dt="2024-11-26T13:17:04.848" v="203" actId="139"/>
          <ac:spMkLst>
            <pc:docMk/>
            <pc:sldMk cId="2694755972" sldId="257"/>
            <ac:spMk id="6" creationId="{88956AD2-CA43-C6FF-550A-949D899C6F50}"/>
          </ac:spMkLst>
        </pc:spChg>
        <pc:spChg chg="add">
          <ac:chgData name="Juan esteban Grajales" userId="f012dd73108df511" providerId="LiveId" clId="{A8C94934-4F50-B343-B3AE-B709836F28F6}" dt="2024-11-26T13:17:11.841" v="204" actId="139"/>
          <ac:spMkLst>
            <pc:docMk/>
            <pc:sldMk cId="2694755972" sldId="257"/>
            <ac:spMk id="7" creationId="{664EC9DF-F12D-98FD-6231-48E09E8E9D90}"/>
          </ac:spMkLst>
        </pc:spChg>
        <pc:spChg chg="add mod">
          <ac:chgData name="Juan esteban Grajales" userId="f012dd73108df511" providerId="LiveId" clId="{A8C94934-4F50-B343-B3AE-B709836F28F6}" dt="2024-11-26T13:24:27.063" v="523" actId="20577"/>
          <ac:spMkLst>
            <pc:docMk/>
            <pc:sldMk cId="2694755972" sldId="257"/>
            <ac:spMk id="8" creationId="{FB5A1754-0361-332F-660F-FBC95B3EE50B}"/>
          </ac:spMkLst>
        </pc:spChg>
        <pc:spChg chg="add mod">
          <ac:chgData name="Juan esteban Grajales" userId="f012dd73108df511" providerId="LiveId" clId="{A8C94934-4F50-B343-B3AE-B709836F28F6}" dt="2024-11-26T13:31:55.786" v="831" actId="25668"/>
          <ac:spMkLst>
            <pc:docMk/>
            <pc:sldMk cId="2694755972" sldId="257"/>
            <ac:spMk id="9" creationId="{DD4EA25A-143F-A609-E95C-551901FDAC85}"/>
          </ac:spMkLst>
        </pc:spChg>
        <pc:spChg chg="add mod">
          <ac:chgData name="Juan esteban Grajales" userId="f012dd73108df511" providerId="LiveId" clId="{A8C94934-4F50-B343-B3AE-B709836F28F6}" dt="2024-11-26T13:34:46.974" v="1024" actId="20577"/>
          <ac:spMkLst>
            <pc:docMk/>
            <pc:sldMk cId="2694755972" sldId="257"/>
            <ac:spMk id="10" creationId="{BD826120-AE73-6CDB-379F-8C30E5822AC4}"/>
          </ac:spMkLst>
        </pc:spChg>
      </pc:sldChg>
      <pc:sldChg chg="addSp delSp modSp new">
        <pc:chgData name="Juan esteban Grajales" userId="f012dd73108df511" providerId="LiveId" clId="{A8C94934-4F50-B343-B3AE-B709836F28F6}" dt="2024-11-26T13:50:19.053" v="1448" actId="1076"/>
        <pc:sldMkLst>
          <pc:docMk/>
          <pc:sldMk cId="2449698069" sldId="258"/>
        </pc:sldMkLst>
        <pc:spChg chg="del">
          <ac:chgData name="Juan esteban Grajales" userId="f012dd73108df511" providerId="LiveId" clId="{A8C94934-4F50-B343-B3AE-B709836F28F6}" dt="2024-11-26T13:35:16.013" v="1027" actId="478"/>
          <ac:spMkLst>
            <pc:docMk/>
            <pc:sldMk cId="2449698069" sldId="258"/>
            <ac:spMk id="2" creationId="{A0B2FA55-2E8D-6B16-60CB-BCBDA99CE33F}"/>
          </ac:spMkLst>
        </pc:spChg>
        <pc:spChg chg="add mod">
          <ac:chgData name="Juan esteban Grajales" userId="f012dd73108df511" providerId="LiveId" clId="{A8C94934-4F50-B343-B3AE-B709836F28F6}" dt="2024-11-26T13:45:56.895" v="1311" actId="20577"/>
          <ac:spMkLst>
            <pc:docMk/>
            <pc:sldMk cId="2449698069" sldId="258"/>
            <ac:spMk id="2" creationId="{AAC09489-7742-4F21-F0AF-10C1E6A19A62}"/>
          </ac:spMkLst>
        </pc:spChg>
        <pc:spChg chg="del">
          <ac:chgData name="Juan esteban Grajales" userId="f012dd73108df511" providerId="LiveId" clId="{A8C94934-4F50-B343-B3AE-B709836F28F6}" dt="2024-11-26T13:35:14.073" v="1026" actId="478"/>
          <ac:spMkLst>
            <pc:docMk/>
            <pc:sldMk cId="2449698069" sldId="258"/>
            <ac:spMk id="3" creationId="{98CD6814-DB96-DFE4-8275-23F511046D68}"/>
          </ac:spMkLst>
        </pc:spChg>
        <pc:spChg chg="add mod">
          <ac:chgData name="Juan esteban Grajales" userId="f012dd73108df511" providerId="LiveId" clId="{A8C94934-4F50-B343-B3AE-B709836F28F6}" dt="2024-11-26T13:49:53.624" v="1442" actId="20577"/>
          <ac:spMkLst>
            <pc:docMk/>
            <pc:sldMk cId="2449698069" sldId="258"/>
            <ac:spMk id="3" creationId="{BEA05D8B-817F-A338-1024-785544ECA0F5}"/>
          </ac:spMkLst>
        </pc:spChg>
        <pc:spChg chg="add mod">
          <ac:chgData name="Juan esteban Grajales" userId="f012dd73108df511" providerId="LiveId" clId="{A8C94934-4F50-B343-B3AE-B709836F28F6}" dt="2024-11-26T13:38:01.861" v="1111" actId="20577"/>
          <ac:spMkLst>
            <pc:docMk/>
            <pc:sldMk cId="2449698069" sldId="258"/>
            <ac:spMk id="4" creationId="{00ACD2B2-990B-2254-6D57-60860B2B8141}"/>
          </ac:spMkLst>
        </pc:spChg>
        <pc:spChg chg="add mod">
          <ac:chgData name="Juan esteban Grajales" userId="f012dd73108df511" providerId="LiveId" clId="{A8C94934-4F50-B343-B3AE-B709836F28F6}" dt="2024-11-26T13:50:19.053" v="1448" actId="1076"/>
          <ac:spMkLst>
            <pc:docMk/>
            <pc:sldMk cId="2449698069" sldId="258"/>
            <ac:spMk id="5" creationId="{B19B4048-F4F8-9484-6417-FA91CFA3FBAA}"/>
          </ac:spMkLst>
        </pc:spChg>
      </pc:sldChg>
      <pc:sldChg chg="addSp delSp modSp new">
        <pc:chgData name="Juan esteban Grajales" userId="f012dd73108df511" providerId="LiveId" clId="{A8C94934-4F50-B343-B3AE-B709836F28F6}" dt="2024-11-26T13:53:20.051" v="1560" actId="20577"/>
        <pc:sldMkLst>
          <pc:docMk/>
          <pc:sldMk cId="1597910876" sldId="259"/>
        </pc:sldMkLst>
        <pc:spChg chg="del">
          <ac:chgData name="Juan esteban Grajales" userId="f012dd73108df511" providerId="LiveId" clId="{A8C94934-4F50-B343-B3AE-B709836F28F6}" dt="2024-11-26T13:50:02.309" v="1444" actId="478"/>
          <ac:spMkLst>
            <pc:docMk/>
            <pc:sldMk cId="1597910876" sldId="259"/>
            <ac:spMk id="2" creationId="{308AFBF1-4DE2-FD68-FE1A-1FB134D82B5E}"/>
          </ac:spMkLst>
        </pc:spChg>
        <pc:spChg chg="del">
          <ac:chgData name="Juan esteban Grajales" userId="f012dd73108df511" providerId="LiveId" clId="{A8C94934-4F50-B343-B3AE-B709836F28F6}" dt="2024-11-26T13:50:04.067" v="1445" actId="478"/>
          <ac:spMkLst>
            <pc:docMk/>
            <pc:sldMk cId="1597910876" sldId="259"/>
            <ac:spMk id="3" creationId="{2AD44C41-BE73-FA2C-7A30-A5B60F75CEEA}"/>
          </ac:spMkLst>
        </pc:spChg>
        <pc:spChg chg="add mod">
          <ac:chgData name="Juan esteban Grajales" userId="f012dd73108df511" providerId="LiveId" clId="{A8C94934-4F50-B343-B3AE-B709836F28F6}" dt="2024-11-26T13:50:24.355" v="1449" actId="14100"/>
          <ac:spMkLst>
            <pc:docMk/>
            <pc:sldMk cId="1597910876" sldId="259"/>
            <ac:spMk id="4" creationId="{CBE1DBD9-2A7B-8C28-C17C-EC45F6A85AB6}"/>
          </ac:spMkLst>
        </pc:spChg>
        <pc:spChg chg="add mod">
          <ac:chgData name="Juan esteban Grajales" userId="f012dd73108df511" providerId="LiveId" clId="{A8C94934-4F50-B343-B3AE-B709836F28F6}" dt="2024-11-26T13:53:20.051" v="1560" actId="20577"/>
          <ac:spMkLst>
            <pc:docMk/>
            <pc:sldMk cId="1597910876" sldId="259"/>
            <ac:spMk id="5" creationId="{004F28D4-1B22-C820-FE9B-9E7A22E2DC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F9769-8F97-687E-457F-9746DDD1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2274E-0F83-4245-E944-2ABB682A0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F6532-BC15-5A00-74C6-5B672B69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44E3E-2110-E771-919B-EAD8B771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CCCAE-97E0-C66A-90BB-3B900F3A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83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D949-D703-AC9C-D0F3-6B11675E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DD915A-B0BF-FE97-AEC3-2B434970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A7378-6AE8-415F-3CF4-3D7A6D52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A2FA8-8945-22B0-1594-022C144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B4FD1-749E-200C-BB1E-0C0A3FC4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9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5986E5-60B0-A922-49FF-C32406889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95BAE-2F79-5E7C-F754-383BF2EA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53467-BF90-4CF4-9C94-5D81A362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80396-C63D-EA13-E214-19EF79E3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05F0A-2CD3-40CF-D7F6-7DD2DFFE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5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90D7-A677-FC30-330C-6786488E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A8F22-270E-5E49-FC61-24B46B0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52C17-DEF0-A695-C888-C5942080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5CB5F-72CE-77BB-B47B-BFC0784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095EA-DC2B-1B95-3CA7-F761FD0B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7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7C961-B3FE-B257-E4EB-F08932F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018DC-216F-CB4F-7083-C1AAC2ED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21924-69A4-DBD1-34D9-6D1BCEB2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45E05-8F21-3BF2-AB2A-7F1B040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0CA1D-32A9-FDAB-DFE5-601AA07D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1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1785-759C-3449-2B94-B24C038A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04B00-EB48-BB85-68AF-0BD8DB8E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629B0D-CB5C-CBA1-1BD0-636C91F1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2B07D-F979-ED86-9FEA-588F98D3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B155D-E458-FF93-F302-D02FAF93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1335B6-DA33-7BEA-B9BA-C6F48E7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5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5B92-5D30-1F65-CBBE-8A9EDEE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0469A-5320-511F-FF19-F0989534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697E87-B2CD-CAE7-2D03-07C9A0E8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BD7BAC-03B4-8AE1-95C1-161EA88C7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FE1F96-160B-A41A-8508-C22706BA3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BB7117-95F1-540D-0995-EA3B97C2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D0F1DE-C3AF-853A-B798-5E1A3E09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4BDCCD-2CF6-30F3-5D0E-39FA9ABC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6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4696-0143-E168-280B-439E5CD3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491989-325B-99C6-71FD-EB41E14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694896-439B-C080-3644-89109E9F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80B486-DD2C-1D49-308B-C57A425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7C45E-37BD-B352-13CE-94B2947F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F4431C-DB4B-0203-BC14-A87EBC6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CEA1A2-6E14-C823-E439-23D47AB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2D041-0927-26C8-56AD-C853AC5D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3456E-2E12-9C20-8C55-62531896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BB069-6F97-2934-0B3B-9ADDBFE1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0DFC35-5864-C62C-DE75-062A367C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27C7D-15A7-0E49-37D6-4E9B6BA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5B1CCD-C82C-1C9D-4B78-1ACD76BF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34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4F847-C194-4D4D-D650-246F82E7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34A7FF-0103-B31C-CFDD-B23983AF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D7BDF-2938-9895-6EC7-C45909BF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FF713-0339-55B2-0019-95E594FC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CD9B9-9164-8409-0C99-B3EBDBC5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C92D0-C45F-06CC-1B9D-7EEE33C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38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6AD5D6-149E-F2EE-7D24-184E7A2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FB1E8-BE2D-130D-1439-8D899BF0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73277-386E-85D5-10A7-DE39D3CF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8E8A0-2746-4C7A-90EE-885D51BA48D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E0649-DF5E-FA8A-A099-74403035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242C2-1B33-31B5-C01E-22302795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34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627E3DF5-0790-6495-709A-2AEE1EE792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12817" b="292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BD9B558-69B1-AE76-4CB2-86F727FD1218}"/>
              </a:ext>
            </a:extLst>
          </p:cNvPr>
          <p:cNvSpPr/>
          <p:nvPr/>
        </p:nvSpPr>
        <p:spPr>
          <a:xfrm>
            <a:off x="823866" y="334979"/>
            <a:ext cx="1593410" cy="3720972"/>
          </a:xfrm>
          <a:prstGeom prst="rect">
            <a:avLst/>
          </a:prstGeom>
          <a:solidFill>
            <a:srgbClr val="7ED9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Aliados clave</a:t>
            </a:r>
          </a:p>
          <a:p>
            <a:pPr algn="l"/>
            <a:r>
              <a:rPr lang="es-ES" sz="1000" dirty="0"/>
              <a:t>-Nuestra empresa no necesitará unirse con alguna empresa que se enfoque en el análisis del marketing y si no es posible crear una que se enfoque en eso </a:t>
            </a:r>
          </a:p>
          <a:p>
            <a:pPr algn="l"/>
            <a:r>
              <a:rPr lang="es-ES" sz="1000" dirty="0"/>
              <a:t>-También necesitaremos asociarnos con una compañía de internet adecuada </a:t>
            </a:r>
          </a:p>
          <a:p>
            <a:pPr algn="l"/>
            <a:r>
              <a:rPr lang="es-ES" sz="1000" dirty="0"/>
              <a:t>-También una que nos proporcione servidores adecuados </a:t>
            </a:r>
          </a:p>
          <a:p>
            <a:pPr algn="l"/>
            <a:r>
              <a:rPr lang="es-ES" sz="1000" dirty="0"/>
              <a:t>-También podríamos asociarnos con emprendedores más pequeños como influencers youtubers y demás 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1D8363-B8CE-0035-6663-7D77D7B13FAD}"/>
              </a:ext>
            </a:extLst>
          </p:cNvPr>
          <p:cNvSpPr/>
          <p:nvPr/>
        </p:nvSpPr>
        <p:spPr>
          <a:xfrm>
            <a:off x="2969537" y="316872"/>
            <a:ext cx="1711105" cy="1593409"/>
          </a:xfrm>
          <a:prstGeom prst="rect">
            <a:avLst/>
          </a:prstGeom>
          <a:solidFill>
            <a:srgbClr val="1CDC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Actividades clave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/>
              <a:t> es el análisis del marketing actual o qué zonas requieren más el sistema.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/>
              <a:t>es el mantenimiento y verificación de posibles errores o Bugs que no se hayan resuelto</a:t>
            </a:r>
          </a:p>
          <a:p>
            <a:pPr algn="ctr"/>
            <a:endParaRPr lang="es-CO" sz="1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0F78FC-D73E-B767-6546-71051199E2AF}"/>
              </a:ext>
            </a:extLst>
          </p:cNvPr>
          <p:cNvSpPr/>
          <p:nvPr/>
        </p:nvSpPr>
        <p:spPr>
          <a:xfrm>
            <a:off x="5323438" y="334979"/>
            <a:ext cx="1656784" cy="3720973"/>
          </a:xfrm>
          <a:prstGeom prst="rect">
            <a:avLst/>
          </a:prstGeom>
          <a:solidFill>
            <a:srgbClr val="0080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100" dirty="0"/>
              <a:t>Propuesta de valor</a:t>
            </a:r>
          </a:p>
          <a:p>
            <a:pPr algn="l"/>
            <a:r>
              <a:rPr lang="es-ES" sz="1100" dirty="0"/>
              <a:t>- Ofrecemos información delos estacionamientos cercanos a tu ubicación ,</a:t>
            </a:r>
          </a:p>
          <a:p>
            <a:pPr algn="l"/>
            <a:r>
              <a:rPr lang="es-ES" sz="1100" dirty="0"/>
              <a:t>Reservas de espacios,</a:t>
            </a:r>
          </a:p>
          <a:p>
            <a:pPr algn="l"/>
            <a:r>
              <a:rPr lang="es-ES" sz="1100" dirty="0"/>
              <a:t>Ayuda ala gestoría de los parqueaderos para los propietarios </a:t>
            </a:r>
          </a:p>
          <a:p>
            <a:pPr algn="l"/>
            <a:r>
              <a:rPr lang="es-ES" sz="1100" dirty="0"/>
              <a:t>-  Ofrecemos un sistema de reservas que se encarga de conectar a los usuarios y al dueño del parqueadero, como también de Ofrecer alternativas de estacionamiento </a:t>
            </a:r>
          </a:p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3A20A3-4DC6-5885-3415-EF8D371086CD}"/>
              </a:ext>
            </a:extLst>
          </p:cNvPr>
          <p:cNvSpPr/>
          <p:nvPr/>
        </p:nvSpPr>
        <p:spPr>
          <a:xfrm>
            <a:off x="3028384" y="2308635"/>
            <a:ext cx="1593410" cy="1794848"/>
          </a:xfrm>
          <a:prstGeom prst="rect">
            <a:avLst/>
          </a:prstGeom>
          <a:solidFill>
            <a:srgbClr val="EE8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Recursos clave</a:t>
            </a:r>
          </a:p>
          <a:p>
            <a:pPr algn="ctr"/>
            <a:r>
              <a:rPr lang="es-ES" sz="1000" dirty="0"/>
              <a:t>- Necesitamos de un buen internet uno o varios servidores dependiendo del caso programadores que sean capaces de analizar reparar y parchar el sistema si es necesario analistas del mercado</a:t>
            </a:r>
          </a:p>
          <a:p>
            <a:pPr algn="ctr"/>
            <a:endParaRPr lang="es-CO" sz="1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C9460AE-A786-5B60-C666-E537DF298AED}"/>
              </a:ext>
            </a:extLst>
          </p:cNvPr>
          <p:cNvSpPr/>
          <p:nvPr/>
        </p:nvSpPr>
        <p:spPr>
          <a:xfrm>
            <a:off x="7429847" y="2568921"/>
            <a:ext cx="1776003" cy="1487031"/>
          </a:xfrm>
          <a:prstGeom prst="rect">
            <a:avLst/>
          </a:prstGeom>
          <a:solidFill>
            <a:srgbClr val="0199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000" dirty="0"/>
              <a:t>Canales </a:t>
            </a:r>
          </a:p>
          <a:p>
            <a:pPr algn="l"/>
            <a:r>
              <a:rPr lang="es-ES" sz="1000" dirty="0"/>
              <a:t>Los clientes comunicaran con nosotros por medio dela página web o por el envío de correos </a:t>
            </a:r>
          </a:p>
          <a:p>
            <a:pPr algn="l"/>
            <a:r>
              <a:rPr lang="es-ES" sz="1000" dirty="0"/>
              <a:t>Nos comunicaremos por medio de nuestras redes sociales oficiales de la empresa </a:t>
            </a:r>
          </a:p>
          <a:p>
            <a:pPr algn="l"/>
            <a:r>
              <a:rPr lang="es-ES" sz="1000" dirty="0"/>
              <a:t>Y nos daremos a conocer por medio de las redes sociales, por el boca a boca y otros medios</a:t>
            </a:r>
          </a:p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2CE3F0-8B5D-F7F9-851A-5B6D6591320B}"/>
              </a:ext>
            </a:extLst>
          </p:cNvPr>
          <p:cNvSpPr/>
          <p:nvPr/>
        </p:nvSpPr>
        <p:spPr>
          <a:xfrm>
            <a:off x="9774694" y="244444"/>
            <a:ext cx="1656784" cy="3612332"/>
          </a:xfrm>
          <a:prstGeom prst="rect">
            <a:avLst/>
          </a:prstGeom>
          <a:solidFill>
            <a:srgbClr val="C1A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+mj-lt"/>
              <a:buAutoNum type="arabicPeriod"/>
            </a:pPr>
            <a:r>
              <a:rPr lang="es-ES" sz="1600" b="1" dirty="0"/>
              <a:t>Segmento de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500" dirty="0"/>
              <a:t>personas que porten algún tipo de vehículo privado o de uso personal.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500" dirty="0"/>
              <a:t>No poder encontrar un estacionamiento cuando lo necesitan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ACCC93C-5615-7AF3-0B03-548EF7520F21}"/>
              </a:ext>
            </a:extLst>
          </p:cNvPr>
          <p:cNvSpPr/>
          <p:nvPr/>
        </p:nvSpPr>
        <p:spPr>
          <a:xfrm>
            <a:off x="1004935" y="4689696"/>
            <a:ext cx="4680641" cy="1593409"/>
          </a:xfrm>
          <a:prstGeom prst="rect">
            <a:avLst/>
          </a:prstGeom>
          <a:solidFill>
            <a:srgbClr val="359D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dirty="0"/>
              <a:t>Estructura de costos </a:t>
            </a:r>
          </a:p>
          <a:p>
            <a:pPr marL="285750" indent="-285750" algn="l">
              <a:buFontTx/>
              <a:buChar char="-"/>
            </a:pPr>
            <a:r>
              <a:rPr lang="es-ES" sz="1000" dirty="0"/>
              <a:t>Costo fijo: Los costos fijos de la empresa son el internet los servidores el pago a los empleados posibles costos del mantenimiento del sistema y cualquier otro que estipule la ley actual del país </a:t>
            </a:r>
          </a:p>
          <a:p>
            <a:pPr marL="285750" indent="-285750" algn="l">
              <a:buFontTx/>
              <a:buChar char="-"/>
            </a:pPr>
            <a:r>
              <a:rPr lang="es-ES" sz="1000" dirty="0"/>
              <a:t>Cualquier emergencia o daño que se ocasione a los usuarios del sistema por algún fallo o similar </a:t>
            </a:r>
          </a:p>
          <a:p>
            <a:pPr marL="285750" indent="-285750" algn="l">
              <a:buFontTx/>
              <a:buChar char="-"/>
            </a:pPr>
            <a:r>
              <a:rPr lang="es-ES" sz="1000" dirty="0"/>
              <a:t>Costos por el marketing realizado al sistema a la empresa</a:t>
            </a:r>
          </a:p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D1D485-2023-2AA0-5611-8DBB79DFE5BF}"/>
              </a:ext>
            </a:extLst>
          </p:cNvPr>
          <p:cNvSpPr/>
          <p:nvPr/>
        </p:nvSpPr>
        <p:spPr>
          <a:xfrm>
            <a:off x="7511328" y="269340"/>
            <a:ext cx="1776002" cy="1568513"/>
          </a:xfrm>
          <a:prstGeom prst="rect">
            <a:avLst/>
          </a:prstGeom>
          <a:solidFill>
            <a:srgbClr val="617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000" dirty="0"/>
              <a:t>Relaciones con clientes </a:t>
            </a:r>
          </a:p>
          <a:p>
            <a:pPr marL="285750" indent="-285750" algn="l">
              <a:buFontTx/>
              <a:buChar char="-"/>
            </a:pPr>
            <a:r>
              <a:rPr lang="es-ES" sz="1000" dirty="0"/>
              <a:t>Buscamos que el sistema sea rápido eficiente y concreto </a:t>
            </a:r>
          </a:p>
          <a:p>
            <a:pPr marL="285750" indent="-285750" algn="l">
              <a:buFontTx/>
              <a:buChar char="-"/>
            </a:pPr>
            <a:r>
              <a:rPr lang="es-ES" sz="1000" dirty="0"/>
              <a:t>Buscaremos poder escuchar todas las peticiones que tengan los usuarios para poder mejorar el sistema</a:t>
            </a:r>
          </a:p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444995E-CC66-5C73-B7FD-A5F8FAC5C575}"/>
              </a:ext>
            </a:extLst>
          </p:cNvPr>
          <p:cNvSpPr/>
          <p:nvPr/>
        </p:nvSpPr>
        <p:spPr>
          <a:xfrm>
            <a:off x="6514716" y="4559433"/>
            <a:ext cx="4846620" cy="1795086"/>
          </a:xfrm>
          <a:prstGeom prst="rect">
            <a:avLst/>
          </a:prstGeom>
          <a:solidFill>
            <a:srgbClr val="8D5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1" dirty="0"/>
              <a:t>Fuente de ingresos </a:t>
            </a:r>
          </a:p>
          <a:p>
            <a:pPr algn="just"/>
            <a:endParaRPr lang="es-ES" sz="1400" b="1" dirty="0"/>
          </a:p>
          <a:p>
            <a:pPr algn="just"/>
            <a:r>
              <a:rPr lang="es-ES" sz="1200" dirty="0"/>
              <a:t>Nuestras principales formas de ganar dinero será al tomar una pequeña comisión por las reservas hechas en el sistema y por suscripciones premium para obtener funciones especiales en el sistema tanto en los usuarios como en los propietarios de los parqueaderos </a:t>
            </a:r>
          </a:p>
          <a:p>
            <a:pPr algn="l"/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EBAE1AE-6B95-E213-7357-A5C54D6422CD}"/>
              </a:ext>
            </a:extLst>
          </p:cNvPr>
          <p:cNvSpPr txBox="1"/>
          <p:nvPr/>
        </p:nvSpPr>
        <p:spPr>
          <a:xfrm>
            <a:off x="301334" y="274586"/>
            <a:ext cx="940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Segmento de clientes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Grupo objetivo: personas que porten algún tipo de vehículo privado o de uso personal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No poder encontrar un estacionamiento cuando lo necesitan</a:t>
            </a:r>
          </a:p>
          <a:p>
            <a:pPr marL="285750" indent="-285750" algn="l">
              <a:buFontTx/>
              <a:buChar char="-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56AD2-CA43-C6FF-550A-949D899C6F50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4EC9DF-F12D-98FD-6231-48E09E8E9D90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5A1754-0361-332F-660F-FBC95B3EE50B}"/>
              </a:ext>
            </a:extLst>
          </p:cNvPr>
          <p:cNvSpPr txBox="1"/>
          <p:nvPr/>
        </p:nvSpPr>
        <p:spPr>
          <a:xfrm>
            <a:off x="301334" y="1348427"/>
            <a:ext cx="11446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Propuesta de valor</a:t>
            </a:r>
          </a:p>
          <a:p>
            <a:pPr algn="l"/>
            <a:r>
              <a:rPr lang="es-ES" dirty="0"/>
              <a:t>- Ofrecemos información delos estacionamientos cercanos a tu ubicación ,</a:t>
            </a:r>
          </a:p>
          <a:p>
            <a:pPr algn="l"/>
            <a:r>
              <a:rPr lang="es-ES" dirty="0"/>
              <a:t>Reservas de espacios,</a:t>
            </a:r>
          </a:p>
          <a:p>
            <a:pPr algn="l"/>
            <a:r>
              <a:rPr lang="es-ES" dirty="0"/>
              <a:t>Ayuda ala gestoría de los parqueaderos para los propietarios </a:t>
            </a:r>
          </a:p>
          <a:p>
            <a:pPr algn="l"/>
            <a:r>
              <a:rPr lang="es-ES" dirty="0"/>
              <a:t>-  Ofrecemos un sistema de reservas que se encarga de conectar a los usuarios y al dueño del parqueadero, como también de Ofrecer alternativas de estacionamiento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4EA25A-143F-A609-E95C-551901FDAC85}"/>
              </a:ext>
            </a:extLst>
          </p:cNvPr>
          <p:cNvSpPr txBox="1"/>
          <p:nvPr/>
        </p:nvSpPr>
        <p:spPr>
          <a:xfrm>
            <a:off x="301333" y="3169076"/>
            <a:ext cx="1144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Canales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Los clientes comunicaran con nosotros por medio dela página web o por el envío de correos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Nos comunicaremos por medio de nuestras redes sociales oficiales de la empresa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Y nos daremos a conocer por medio de las redes sociales, por el boca a boca y otros medios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826120-AE73-6CDB-379F-8C30E5822AC4}"/>
              </a:ext>
            </a:extLst>
          </p:cNvPr>
          <p:cNvSpPr txBox="1"/>
          <p:nvPr/>
        </p:nvSpPr>
        <p:spPr>
          <a:xfrm>
            <a:off x="0" y="4586243"/>
            <a:ext cx="11263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Relaciones con clientes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Buscamos que el sistema sea rápido eficiente y concreto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Buscaremos poder escuchar todas las peticiones que tengan los usuarios para poder mejorar el sistema</a:t>
            </a:r>
          </a:p>
        </p:txBody>
      </p:sp>
    </p:spTree>
    <p:extLst>
      <p:ext uri="{BB962C8B-B14F-4D97-AF65-F5344CB8AC3E}">
        <p14:creationId xmlns:p14="http://schemas.microsoft.com/office/powerpoint/2010/main" val="269475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0ACD2B2-990B-2254-6D57-60860B2B8141}"/>
              </a:ext>
            </a:extLst>
          </p:cNvPr>
          <p:cNvSpPr txBox="1"/>
          <p:nvPr/>
        </p:nvSpPr>
        <p:spPr>
          <a:xfrm>
            <a:off x="301946" y="289723"/>
            <a:ext cx="11543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Fuente de ingresos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Nuestras principales formas de ganar dinero será al tomar una pequeña comisión por las reservas hechas en el sistema y por suscripciones </a:t>
            </a:r>
            <a:r>
              <a:rPr lang="es-ES" dirty="0" err="1"/>
              <a:t>premium</a:t>
            </a:r>
            <a:r>
              <a:rPr lang="es-ES" dirty="0"/>
              <a:t> para obtener funciones especiales en el sistema tanto en los usuarios como en los propietarios de los parqueaderos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9B4048-F4F8-9484-6417-FA91CFA3FBAA}"/>
              </a:ext>
            </a:extLst>
          </p:cNvPr>
          <p:cNvSpPr txBox="1"/>
          <p:nvPr/>
        </p:nvSpPr>
        <p:spPr>
          <a:xfrm>
            <a:off x="301944" y="1775012"/>
            <a:ext cx="1135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Actividades clave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Las principales actividades que necesitamos realizar son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 la recolección de información sobre nuevos parqueaderos sus condiciones y si son actos para ingresar al sistema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 la segunda es el análisis del marketing actual o qué zonas requieren más el sistema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la tercera es el mantenimiento y verificación de posibles errores o Bugs que no se hayan resuelto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C09489-7742-4F21-F0AF-10C1E6A19A62}"/>
              </a:ext>
            </a:extLst>
          </p:cNvPr>
          <p:cNvSpPr txBox="1"/>
          <p:nvPr/>
        </p:nvSpPr>
        <p:spPr>
          <a:xfrm>
            <a:off x="301944" y="3627038"/>
            <a:ext cx="1116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Recursos clave </a:t>
            </a:r>
          </a:p>
          <a:p>
            <a:pPr algn="l"/>
            <a:r>
              <a:rPr lang="es-ES" dirty="0"/>
              <a:t>- Necesitamos de un buen internet uno o varios servidores dependiendo del caso programadores que sean capaces de analizar reparar y parchar el sistema si es necesario analistas del mercado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A05D8B-817F-A338-1024-785544ECA0F5}"/>
              </a:ext>
            </a:extLst>
          </p:cNvPr>
          <p:cNvSpPr txBox="1"/>
          <p:nvPr/>
        </p:nvSpPr>
        <p:spPr>
          <a:xfrm>
            <a:off x="396685" y="4648068"/>
            <a:ext cx="11164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Asociaciones clave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Nuestra empresa no necesitará unirse con alguna empresa que se enfoque en el análisis del marketing y si no es posible crear una que se enfoque en eso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También necesitaremos asociarnos con una compañía de internet adecuada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También una que nos proporcione servidores adecuados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También podríamos asociarnos con emprendedores más pequeños como influencers youtubers y demás </a:t>
            </a:r>
          </a:p>
        </p:txBody>
      </p:sp>
    </p:spTree>
    <p:extLst>
      <p:ext uri="{BB962C8B-B14F-4D97-AF65-F5344CB8AC3E}">
        <p14:creationId xmlns:p14="http://schemas.microsoft.com/office/powerpoint/2010/main" val="24496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E1DBD9-2A7B-8C28-C17C-EC45F6A85AB6}"/>
              </a:ext>
            </a:extLst>
          </p:cNvPr>
          <p:cNvSpPr txBox="1"/>
          <p:nvPr/>
        </p:nvSpPr>
        <p:spPr>
          <a:xfrm>
            <a:off x="558662" y="411969"/>
            <a:ext cx="10908011" cy="104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28D4-1B22-C820-FE9B-9E7A22E2DCC6}"/>
              </a:ext>
            </a:extLst>
          </p:cNvPr>
          <p:cNvSpPr txBox="1"/>
          <p:nvPr/>
        </p:nvSpPr>
        <p:spPr>
          <a:xfrm>
            <a:off x="725327" y="411969"/>
            <a:ext cx="10908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Estructura de costos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Costo fijo: Los costos fijos de la empresa son el internet los servidores el pago a los empleados posibles costos del mantenimiento del sistema y cualquier otro que estipule la ley actual del país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Cualquier emergencia o daño que </a:t>
            </a:r>
            <a:r>
              <a:rPr lang="es-ES" dirty="0" err="1"/>
              <a:t>que</a:t>
            </a:r>
            <a:r>
              <a:rPr lang="es-ES" dirty="0"/>
              <a:t> se ocasione a los usuarios del sistema por algún fallo o similar 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Costos por el marketing realizado al sistema a la empresa</a:t>
            </a:r>
          </a:p>
        </p:txBody>
      </p:sp>
    </p:spTree>
    <p:extLst>
      <p:ext uri="{BB962C8B-B14F-4D97-AF65-F5344CB8AC3E}">
        <p14:creationId xmlns:p14="http://schemas.microsoft.com/office/powerpoint/2010/main" val="1597910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803</Words>
  <Application>Microsoft Office PowerPoint</Application>
  <PresentationFormat>Panorámica</PresentationFormat>
  <Paragraphs>65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5</cp:revision>
  <dcterms:created xsi:type="dcterms:W3CDTF">2024-11-19T18:23:09Z</dcterms:created>
  <dcterms:modified xsi:type="dcterms:W3CDTF">2024-11-26T22:31:30Z</dcterms:modified>
</cp:coreProperties>
</file>