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8" r:id="rId2"/>
    <p:sldId id="256" r:id="rId3"/>
    <p:sldId id="258" r:id="rId4"/>
    <p:sldId id="259" r:id="rId5"/>
    <p:sldId id="266" r:id="rId6"/>
    <p:sldId id="262" r:id="rId7"/>
    <p:sldId id="267" r:id="rId8"/>
    <p:sldId id="265" r:id="rId9"/>
  </p:sldIdLst>
  <p:sldSz cx="18288000" cy="10287000"/>
  <p:notesSz cx="6858000" cy="9144000"/>
  <p:embeddedFontLst>
    <p:embeddedFont>
      <p:font typeface="HK Grotesk Bold" panose="020B0604020202020204" charset="0"/>
      <p:regular r:id="rId10"/>
    </p:embeddedFont>
    <p:embeddedFont>
      <p:font typeface="HK Grotesk Medium"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A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9" d="100"/>
          <a:sy n="59" d="100"/>
        </p:scale>
        <p:origin x="172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ACA4DBB-FCAF-8479-E218-844853C097CF}"/>
              </a:ext>
            </a:extLst>
          </p:cNvPr>
          <p:cNvSpPr>
            <a:spLocks noGrp="1" noRot="1" noMove="1" noResize="1" noEditPoints="1" noAdjustHandles="1" noChangeArrowheads="1" noChangeShapeType="1"/>
          </p:cNvSpPr>
          <p:nvPr/>
        </p:nvSpPr>
        <p:spPr>
          <a:xfrm>
            <a:off x="0" y="0"/>
            <a:ext cx="18288000" cy="10287000"/>
          </a:xfrm>
          <a:prstGeom prst="rect">
            <a:avLst/>
          </a:prstGeom>
          <a:solidFill>
            <a:srgbClr val="050A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reeform 3">
            <a:extLst>
              <a:ext uri="{FF2B5EF4-FFF2-40B4-BE49-F238E27FC236}">
                <a16:creationId xmlns:a16="http://schemas.microsoft.com/office/drawing/2014/main" id="{342D097E-1F8F-3FDE-DD84-A14BBA7D622F}"/>
              </a:ext>
            </a:extLst>
          </p:cNvPr>
          <p:cNvSpPr/>
          <p:nvPr/>
        </p:nvSpPr>
        <p:spPr>
          <a:xfrm>
            <a:off x="-5257800" y="0"/>
            <a:ext cx="9479732" cy="10287000"/>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10" name="Freeform 3">
            <a:extLst>
              <a:ext uri="{FF2B5EF4-FFF2-40B4-BE49-F238E27FC236}">
                <a16:creationId xmlns:a16="http://schemas.microsoft.com/office/drawing/2014/main" id="{6B872A02-E819-7225-4DC2-C0FEED63589D}"/>
              </a:ext>
            </a:extLst>
          </p:cNvPr>
          <p:cNvSpPr/>
          <p:nvPr/>
        </p:nvSpPr>
        <p:spPr>
          <a:xfrm>
            <a:off x="9479732" y="303547"/>
            <a:ext cx="9479732" cy="10287000"/>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11" name="Freeform 3">
            <a:extLst>
              <a:ext uri="{FF2B5EF4-FFF2-40B4-BE49-F238E27FC236}">
                <a16:creationId xmlns:a16="http://schemas.microsoft.com/office/drawing/2014/main" id="{D5DB692A-6AB1-D9B8-2684-D929A4D672E2}"/>
              </a:ext>
            </a:extLst>
          </p:cNvPr>
          <p:cNvSpPr/>
          <p:nvPr/>
        </p:nvSpPr>
        <p:spPr>
          <a:xfrm>
            <a:off x="2057400" y="5441604"/>
            <a:ext cx="9479732" cy="10287000"/>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Tree>
    <p:extLst>
      <p:ext uri="{BB962C8B-B14F-4D97-AF65-F5344CB8AC3E}">
        <p14:creationId xmlns:p14="http://schemas.microsoft.com/office/powerpoint/2010/main" val="293851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Freeform 2"/>
          <p:cNvSpPr/>
          <p:nvPr/>
        </p:nvSpPr>
        <p:spPr>
          <a:xfrm rot="1204637">
            <a:off x="-11522876" y="8232052"/>
            <a:ext cx="11359009" cy="4109896"/>
          </a:xfrm>
          <a:custGeom>
            <a:avLst/>
            <a:gdLst/>
            <a:ahLst/>
            <a:cxnLst/>
            <a:rect l="l" t="t" r="r" b="b"/>
            <a:pathLst>
              <a:path w="11359009" h="4109896">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3" name="Freeform 3"/>
          <p:cNvSpPr/>
          <p:nvPr/>
        </p:nvSpPr>
        <p:spPr>
          <a:xfrm>
            <a:off x="-10851332" y="-3108940"/>
            <a:ext cx="18659536" cy="16963214"/>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O"/>
          </a:p>
        </p:txBody>
      </p:sp>
      <p:sp>
        <p:nvSpPr>
          <p:cNvPr id="4" name="TextBox 4"/>
          <p:cNvSpPr txBox="1"/>
          <p:nvPr/>
        </p:nvSpPr>
        <p:spPr>
          <a:xfrm>
            <a:off x="4648200" y="3492626"/>
            <a:ext cx="13182600" cy="1394292"/>
          </a:xfrm>
          <a:prstGeom prst="rect">
            <a:avLst/>
          </a:prstGeom>
        </p:spPr>
        <p:txBody>
          <a:bodyPr wrap="square" lIns="0" tIns="0" rIns="0" bIns="0" rtlCol="0" anchor="t">
            <a:spAutoFit/>
          </a:bodyPr>
          <a:lstStyle/>
          <a:p>
            <a:pPr algn="ctr">
              <a:lnSpc>
                <a:spcPts val="10080"/>
              </a:lnSpc>
            </a:pPr>
            <a:r>
              <a:rPr lang="es-CO" sz="11000" b="1" dirty="0">
                <a:solidFill>
                  <a:srgbClr val="CAE8FF"/>
                </a:solidFill>
                <a:latin typeface="HK Grotesk Bold"/>
                <a:ea typeface="HK Grotesk Bold"/>
                <a:cs typeface="HK Grotesk Bold"/>
                <a:sym typeface="HK Grotesk Bold"/>
              </a:rPr>
              <a:t>Patrones monolitos</a:t>
            </a:r>
          </a:p>
        </p:txBody>
      </p:sp>
      <p:sp>
        <p:nvSpPr>
          <p:cNvPr id="5" name="TextBox 5"/>
          <p:cNvSpPr txBox="1"/>
          <p:nvPr/>
        </p:nvSpPr>
        <p:spPr>
          <a:xfrm>
            <a:off x="6553200" y="6210300"/>
            <a:ext cx="8390024" cy="1763175"/>
          </a:xfrm>
          <a:prstGeom prst="rect">
            <a:avLst/>
          </a:prstGeom>
        </p:spPr>
        <p:txBody>
          <a:bodyPr lIns="0" tIns="0" rIns="0" bIns="0" rtlCol="0" anchor="t">
            <a:spAutoFit/>
          </a:bodyPr>
          <a:lstStyle/>
          <a:p>
            <a:pPr algn="ctr">
              <a:lnSpc>
                <a:spcPts val="7000"/>
              </a:lnSpc>
            </a:pPr>
            <a:r>
              <a:rPr lang="en-US" sz="5000" b="1" spc="400" dirty="0">
                <a:solidFill>
                  <a:srgbClr val="F4F6FC"/>
                </a:solidFill>
                <a:latin typeface="HK Grotesk Bold"/>
                <a:ea typeface="HK Grotesk Bold"/>
                <a:cs typeface="HK Grotesk Bold"/>
                <a:sym typeface="HK Grotesk Bold"/>
              </a:rPr>
              <a:t>Juan Esteban Grajales Mesa</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Freeform 2"/>
          <p:cNvSpPr/>
          <p:nvPr/>
        </p:nvSpPr>
        <p:spPr>
          <a:xfrm>
            <a:off x="0" y="1771551"/>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3" name="TextBox 3"/>
          <p:cNvSpPr txBox="1"/>
          <p:nvPr/>
        </p:nvSpPr>
        <p:spPr>
          <a:xfrm>
            <a:off x="4494585" y="1723778"/>
            <a:ext cx="13300730" cy="1384995"/>
          </a:xfrm>
          <a:prstGeom prst="rect">
            <a:avLst/>
          </a:prstGeom>
        </p:spPr>
        <p:txBody>
          <a:bodyPr wrap="square" lIns="0" tIns="0" rIns="0" bIns="0" rtlCol="0" anchor="t">
            <a:spAutoFit/>
          </a:bodyPr>
          <a:lstStyle/>
          <a:p>
            <a:pPr algn="ctr"/>
            <a:r>
              <a:rPr lang="es-CO" sz="9000" b="1" dirty="0">
                <a:solidFill>
                  <a:srgbClr val="CAE8FF"/>
                </a:solidFill>
                <a:latin typeface="HK Grotesk Bold"/>
                <a:ea typeface="HK Grotesk Bold"/>
                <a:cs typeface="HK Grotesk Bold"/>
                <a:sym typeface="HK Grotesk Bold"/>
              </a:rPr>
              <a:t>Arquitectura monolítica</a:t>
            </a:r>
          </a:p>
        </p:txBody>
      </p:sp>
      <p:sp>
        <p:nvSpPr>
          <p:cNvPr id="4" name="TextBox 4"/>
          <p:cNvSpPr txBox="1"/>
          <p:nvPr/>
        </p:nvSpPr>
        <p:spPr>
          <a:xfrm>
            <a:off x="6477001" y="3136482"/>
            <a:ext cx="10591800" cy="2135136"/>
          </a:xfrm>
          <a:prstGeom prst="rect">
            <a:avLst/>
          </a:prstGeom>
        </p:spPr>
        <p:txBody>
          <a:bodyPr wrap="square" lIns="0" tIns="0" rIns="0" bIns="0" rtlCol="0" anchor="t">
            <a:spAutoFit/>
          </a:bodyPr>
          <a:lstStyle/>
          <a:p>
            <a:pPr>
              <a:lnSpc>
                <a:spcPts val="4200"/>
              </a:lnSpc>
            </a:pPr>
            <a:r>
              <a:rPr lang="es-CO" sz="3000" b="1" dirty="0">
                <a:solidFill>
                  <a:srgbClr val="F4F6FC"/>
                </a:solidFill>
                <a:latin typeface="HK Grotesk Medium"/>
                <a:ea typeface="HK Grotesk Medium"/>
                <a:cs typeface="HK Grotesk Medium"/>
                <a:sym typeface="HK Grotesk Medium"/>
              </a:rPr>
              <a:t>La arquitectura monolítica es un tipo de estructura que consta de construir toda la estructura de la página en un solo paquete que contiene todo el código ,base de datos y demás en un solo paquete</a:t>
            </a:r>
          </a:p>
        </p:txBody>
      </p:sp>
      <p:sp>
        <p:nvSpPr>
          <p:cNvPr id="5" name="Freeform 5"/>
          <p:cNvSpPr/>
          <p:nvPr/>
        </p:nvSpPr>
        <p:spPr>
          <a:xfrm>
            <a:off x="2658202" y="882997"/>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6" name="Freeform 6"/>
          <p:cNvSpPr/>
          <p:nvPr/>
        </p:nvSpPr>
        <p:spPr>
          <a:xfrm>
            <a:off x="152400" y="6172200"/>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7" name="Freeform 7"/>
          <p:cNvSpPr/>
          <p:nvPr/>
        </p:nvSpPr>
        <p:spPr>
          <a:xfrm>
            <a:off x="2658202" y="5154122"/>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dirty="0"/>
          </a:p>
        </p:txBody>
      </p:sp>
      <p:sp>
        <p:nvSpPr>
          <p:cNvPr id="9" name="Freeform 2">
            <a:extLst>
              <a:ext uri="{FF2B5EF4-FFF2-40B4-BE49-F238E27FC236}">
                <a16:creationId xmlns:a16="http://schemas.microsoft.com/office/drawing/2014/main" id="{759EB653-7E45-0E22-4B9D-46DF86283C49}"/>
              </a:ext>
            </a:extLst>
          </p:cNvPr>
          <p:cNvSpPr/>
          <p:nvPr/>
        </p:nvSpPr>
        <p:spPr>
          <a:xfrm>
            <a:off x="-1080047" y="-428773"/>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pic>
        <p:nvPicPr>
          <p:cNvPr id="10" name="Imagen 9" descr="Pantalla de un teléfono celular en la mano&#10;&#10;Descripción generada automáticamente">
            <a:extLst>
              <a:ext uri="{FF2B5EF4-FFF2-40B4-BE49-F238E27FC236}">
                <a16:creationId xmlns:a16="http://schemas.microsoft.com/office/drawing/2014/main" id="{77F01557-9DBC-A0BD-4EBD-91E7C809EDF0}"/>
              </a:ext>
            </a:extLst>
          </p:cNvPr>
          <p:cNvPicPr>
            <a:picLocks noChangeAspect="1"/>
          </p:cNvPicPr>
          <p:nvPr/>
        </p:nvPicPr>
        <p:blipFill>
          <a:blip r:embed="rId4">
            <a:extLst>
              <a:ext uri="{28A0092B-C50C-407E-A947-70E740481C1C}">
                <a14:useLocalDpi xmlns:a14="http://schemas.microsoft.com/office/drawing/2010/main" val="0"/>
              </a:ext>
            </a:extLst>
          </a:blip>
          <a:srcRect l="54942" t="12146" r="5022" b="10626"/>
          <a:stretch/>
        </p:blipFill>
        <p:spPr>
          <a:xfrm>
            <a:off x="8001000" y="5917524"/>
            <a:ext cx="7467600" cy="37020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dir="u"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TextBox 2"/>
          <p:cNvSpPr txBox="1">
            <a:spLocks noGrp="1" noRot="1" noMove="1" noResize="1" noEditPoints="1" noAdjustHandles="1" noChangeArrowheads="1" noChangeShapeType="1"/>
          </p:cNvSpPr>
          <p:nvPr/>
        </p:nvSpPr>
        <p:spPr>
          <a:xfrm>
            <a:off x="3429000" y="1333500"/>
            <a:ext cx="7505700" cy="2330954"/>
          </a:xfrm>
          <a:prstGeom prst="rect">
            <a:avLst/>
          </a:prstGeom>
          <a:solidFill>
            <a:srgbClr val="050A30"/>
          </a:solidFill>
        </p:spPr>
        <p:txBody>
          <a:bodyPr wrap="square" lIns="0" tIns="0" rIns="0" bIns="0" rtlCol="0" anchor="t">
            <a:spAutoFit/>
          </a:bodyPr>
          <a:lstStyle/>
          <a:p>
            <a:pPr algn="ctr">
              <a:lnSpc>
                <a:spcPts val="19039"/>
              </a:lnSpc>
            </a:pPr>
            <a:r>
              <a:rPr lang="es-CO" sz="13599" b="1" dirty="0">
                <a:solidFill>
                  <a:srgbClr val="CAE8FF"/>
                </a:solidFill>
                <a:latin typeface="HK Grotesk Bold"/>
                <a:ea typeface="HK Grotesk Bold"/>
                <a:cs typeface="HK Grotesk Bold"/>
                <a:sym typeface="HK Grotesk Bold"/>
              </a:rPr>
              <a:t>Ventajas</a:t>
            </a:r>
            <a:r>
              <a:rPr lang="en-US" sz="13599" b="1" dirty="0">
                <a:solidFill>
                  <a:srgbClr val="CAE8FF"/>
                </a:solidFill>
                <a:latin typeface="HK Grotesk Bold"/>
                <a:ea typeface="HK Grotesk Bold"/>
                <a:cs typeface="HK Grotesk Bold"/>
                <a:sym typeface="HK Grotesk Bold"/>
              </a:rPr>
              <a:t> </a:t>
            </a:r>
          </a:p>
        </p:txBody>
      </p:sp>
      <p:sp>
        <p:nvSpPr>
          <p:cNvPr id="3" name="TextBox 3"/>
          <p:cNvSpPr txBox="1">
            <a:spLocks noGrp="1" noRot="1" noMove="1" noResize="1" noEditPoints="1" noAdjustHandles="1" noChangeArrowheads="1" noChangeShapeType="1"/>
          </p:cNvSpPr>
          <p:nvPr/>
        </p:nvSpPr>
        <p:spPr>
          <a:xfrm>
            <a:off x="3333477" y="3967294"/>
            <a:ext cx="8583691" cy="5462906"/>
          </a:xfrm>
          <a:prstGeom prst="rect">
            <a:avLst/>
          </a:prstGeom>
        </p:spPr>
        <p:txBody>
          <a:bodyPr lIns="0" tIns="0" rIns="0" bIns="0" rtlCol="0" anchor="t">
            <a:spAutoFit/>
          </a:bodyPr>
          <a:lstStyle/>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Desarrollo y despliegue rápidos</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Simplificación en la gestión del código</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Integración sencilla de componentes</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Menor sobrecarga de recursos</a:t>
            </a:r>
          </a:p>
        </p:txBody>
      </p:sp>
      <p:grpSp>
        <p:nvGrpSpPr>
          <p:cNvPr id="4" name="Group 4"/>
          <p:cNvGrpSpPr>
            <a:grpSpLocks noGrp="1" noUngrp="1" noRot="1" noChangeAspect="1" noMove="1" noResize="1"/>
          </p:cNvGrpSpPr>
          <p:nvPr/>
        </p:nvGrpSpPr>
        <p:grpSpPr>
          <a:xfrm>
            <a:off x="12344400" y="4381500"/>
            <a:ext cx="4666977" cy="4820054"/>
            <a:chOff x="0" y="0"/>
            <a:chExt cx="6350000" cy="6558280"/>
          </a:xfrm>
        </p:grpSpPr>
        <p:sp>
          <p:nvSpPr>
            <p:cNvPr id="5" name="Freeform 5"/>
            <p:cNvSpPr>
              <a:spLocks noGrp="1" noRot="1" noMove="1" noResize="1" noEditPoints="1" noAdjustHandles="1" noChangeArrowheads="1" noChangeShapeType="1"/>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27567" r="-27567"/>
              </a:stretch>
            </a:blipFill>
          </p:spPr>
          <p:txBody>
            <a:bodyPr/>
            <a:lstStyle/>
            <a:p>
              <a:endParaRPr lang="es-CO"/>
            </a:p>
          </p:txBody>
        </p:sp>
        <p:sp>
          <p:nvSpPr>
            <p:cNvPr id="6" name="Freeform 6"/>
            <p:cNvSpPr>
              <a:spLocks noGrp="1" noRot="1" noMove="1" noResize="1" noEditPoints="1" noAdjustHandles="1" noChangeArrowheads="1" noChangeShapeType="1"/>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txBody>
            <a:bodyPr/>
            <a:lstStyle/>
            <a:p>
              <a:endParaRPr lang="es-CO"/>
            </a:p>
          </p:txBody>
        </p:sp>
      </p:grpSp>
      <p:sp>
        <p:nvSpPr>
          <p:cNvPr id="9" name="Freeform 5">
            <a:extLst>
              <a:ext uri="{FF2B5EF4-FFF2-40B4-BE49-F238E27FC236}">
                <a16:creationId xmlns:a16="http://schemas.microsoft.com/office/drawing/2014/main" id="{E65076B5-906A-4D99-C2A3-799DC4025074}"/>
              </a:ext>
            </a:extLst>
          </p:cNvPr>
          <p:cNvSpPr>
            <a:spLocks noGrp="1" noRot="1" noMove="1" noResize="1" noEditPoints="1" noAdjustHandles="1" noChangeArrowheads="1" noChangeShapeType="1"/>
          </p:cNvSpPr>
          <p:nvPr/>
        </p:nvSpPr>
        <p:spPr>
          <a:xfrm rot="13500000">
            <a:off x="14204722" y="-551261"/>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0" name="Freeform 6">
            <a:extLst>
              <a:ext uri="{FF2B5EF4-FFF2-40B4-BE49-F238E27FC236}">
                <a16:creationId xmlns:a16="http://schemas.microsoft.com/office/drawing/2014/main" id="{1DFFF931-89B6-5E52-F294-E108228A23BE}"/>
              </a:ext>
            </a:extLst>
          </p:cNvPr>
          <p:cNvSpPr>
            <a:spLocks noGrp="1" noRot="1" noMove="1" noResize="1" noEditPoints="1" noAdjustHandles="1" noChangeArrowheads="1" noChangeShapeType="1"/>
          </p:cNvSpPr>
          <p:nvPr/>
        </p:nvSpPr>
        <p:spPr>
          <a:xfrm>
            <a:off x="-609600" y="6289196"/>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C72A4-A9F8-766C-0867-8AD6792AC4BF}"/>
            </a:ext>
          </a:extLst>
        </p:cNvPr>
        <p:cNvGrpSpPr/>
        <p:nvPr/>
      </p:nvGrpSpPr>
      <p:grpSpPr>
        <a:xfrm>
          <a:off x="0" y="0"/>
          <a:ext cx="0" cy="0"/>
          <a:chOff x="0" y="0"/>
          <a:chExt cx="0" cy="0"/>
        </a:xfrm>
      </p:grpSpPr>
      <p:sp>
        <p:nvSpPr>
          <p:cNvPr id="7" name="Rectángulo 6">
            <a:extLst>
              <a:ext uri="{FF2B5EF4-FFF2-40B4-BE49-F238E27FC236}">
                <a16:creationId xmlns:a16="http://schemas.microsoft.com/office/drawing/2014/main" id="{C4BA5EAC-3EDE-3D00-A2F9-7731D79E6DFE}"/>
              </a:ext>
            </a:extLst>
          </p:cNvPr>
          <p:cNvSpPr>
            <a:spLocks noGrp="1" noRot="1" noMove="1" noResize="1" noEditPoints="1" noAdjustHandles="1" noChangeArrowheads="1" noChangeShapeType="1"/>
          </p:cNvSpPr>
          <p:nvPr/>
        </p:nvSpPr>
        <p:spPr>
          <a:xfrm>
            <a:off x="0" y="0"/>
            <a:ext cx="18288000" cy="10287000"/>
          </a:xfrm>
          <a:prstGeom prst="rect">
            <a:avLst/>
          </a:prstGeom>
          <a:solidFill>
            <a:srgbClr val="050A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extBox 2">
            <a:extLst>
              <a:ext uri="{FF2B5EF4-FFF2-40B4-BE49-F238E27FC236}">
                <a16:creationId xmlns:a16="http://schemas.microsoft.com/office/drawing/2014/main" id="{55609442-268D-15F8-55EA-C587BA0215B6}"/>
              </a:ext>
            </a:extLst>
          </p:cNvPr>
          <p:cNvSpPr txBox="1">
            <a:spLocks noGrp="1" noRot="1" noMove="1" noResize="1" noEditPoints="1" noAdjustHandles="1" noChangeArrowheads="1" noChangeShapeType="1"/>
          </p:cNvSpPr>
          <p:nvPr/>
        </p:nvSpPr>
        <p:spPr>
          <a:xfrm>
            <a:off x="6135906" y="1018613"/>
            <a:ext cx="9677400" cy="2350195"/>
          </a:xfrm>
          <a:prstGeom prst="rect">
            <a:avLst/>
          </a:prstGeom>
        </p:spPr>
        <p:txBody>
          <a:bodyPr wrap="square" lIns="0" tIns="0" rIns="0" bIns="0" rtlCol="0" anchor="t">
            <a:spAutoFit/>
          </a:bodyPr>
          <a:lstStyle/>
          <a:p>
            <a:pPr algn="ctr">
              <a:lnSpc>
                <a:spcPts val="19039"/>
              </a:lnSpc>
            </a:pPr>
            <a:r>
              <a:rPr lang="es-CO" sz="13599" b="1" dirty="0">
                <a:solidFill>
                  <a:srgbClr val="CAE8FF"/>
                </a:solidFill>
                <a:latin typeface="HK Grotesk Bold"/>
                <a:ea typeface="HK Grotesk Bold"/>
                <a:cs typeface="HK Grotesk Bold"/>
                <a:sym typeface="HK Grotesk Bold"/>
              </a:rPr>
              <a:t>Desventajas</a:t>
            </a:r>
            <a:r>
              <a:rPr lang="en-US" sz="13599" b="1" dirty="0">
                <a:solidFill>
                  <a:srgbClr val="CAE8FF"/>
                </a:solidFill>
                <a:latin typeface="HK Grotesk Bold"/>
                <a:ea typeface="HK Grotesk Bold"/>
                <a:cs typeface="HK Grotesk Bold"/>
                <a:sym typeface="HK Grotesk Bold"/>
              </a:rPr>
              <a:t> </a:t>
            </a:r>
          </a:p>
        </p:txBody>
      </p:sp>
      <p:sp>
        <p:nvSpPr>
          <p:cNvPr id="3" name="TextBox 3">
            <a:extLst>
              <a:ext uri="{FF2B5EF4-FFF2-40B4-BE49-F238E27FC236}">
                <a16:creationId xmlns:a16="http://schemas.microsoft.com/office/drawing/2014/main" id="{E5298308-749F-2E2F-2A90-D74C8D6C385A}"/>
              </a:ext>
            </a:extLst>
          </p:cNvPr>
          <p:cNvSpPr txBox="1">
            <a:spLocks noGrp="1" noRot="1" noMove="1" noResize="1" noEditPoints="1" noAdjustHandles="1" noChangeArrowheads="1" noChangeShapeType="1"/>
          </p:cNvSpPr>
          <p:nvPr/>
        </p:nvSpPr>
        <p:spPr>
          <a:xfrm>
            <a:off x="7497591" y="3660157"/>
            <a:ext cx="8583691" cy="5462906"/>
          </a:xfrm>
          <a:prstGeom prst="rect">
            <a:avLst/>
          </a:prstGeom>
        </p:spPr>
        <p:txBody>
          <a:bodyPr lIns="0" tIns="0" rIns="0" bIns="0" rtlCol="0" anchor="t">
            <a:spAutoFit/>
          </a:bodyPr>
          <a:lstStyle/>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Desarrollo y despliegue rápidos</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Simplificación en la gestión del código</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Integración sencilla de componentes</a:t>
            </a:r>
          </a:p>
          <a:p>
            <a:pPr marL="457200" indent="-457200">
              <a:lnSpc>
                <a:spcPct val="150000"/>
              </a:lnSpc>
              <a:buFont typeface="Arial" panose="020B0604020202020204" pitchFamily="34" charset="0"/>
              <a:buChar char="•"/>
            </a:pPr>
            <a:r>
              <a:rPr lang="es-CO" sz="4000" b="1" dirty="0">
                <a:solidFill>
                  <a:srgbClr val="F4F6FC"/>
                </a:solidFill>
                <a:latin typeface="HK Grotesk Medium"/>
                <a:ea typeface="HK Grotesk Medium"/>
                <a:cs typeface="HK Grotesk Medium"/>
                <a:sym typeface="HK Grotesk Medium"/>
              </a:rPr>
              <a:t>Menor sobrecarga de recursos</a:t>
            </a:r>
          </a:p>
        </p:txBody>
      </p:sp>
      <p:grpSp>
        <p:nvGrpSpPr>
          <p:cNvPr id="4" name="Group 4">
            <a:extLst>
              <a:ext uri="{FF2B5EF4-FFF2-40B4-BE49-F238E27FC236}">
                <a16:creationId xmlns:a16="http://schemas.microsoft.com/office/drawing/2014/main" id="{E9698F73-6014-A6B8-0B51-DAB7C5F06C12}"/>
              </a:ext>
            </a:extLst>
          </p:cNvPr>
          <p:cNvGrpSpPr>
            <a:grpSpLocks noGrp="1" noUngrp="1" noRot="1" noChangeAspect="1" noMove="1" noResize="1"/>
          </p:cNvGrpSpPr>
          <p:nvPr/>
        </p:nvGrpSpPr>
        <p:grpSpPr>
          <a:xfrm>
            <a:off x="1524000" y="4000500"/>
            <a:ext cx="4666977" cy="4820054"/>
            <a:chOff x="0" y="0"/>
            <a:chExt cx="6350000" cy="6558280"/>
          </a:xfrm>
        </p:grpSpPr>
        <p:sp>
          <p:nvSpPr>
            <p:cNvPr id="5" name="Freeform 5">
              <a:extLst>
                <a:ext uri="{FF2B5EF4-FFF2-40B4-BE49-F238E27FC236}">
                  <a16:creationId xmlns:a16="http://schemas.microsoft.com/office/drawing/2014/main" id="{A10070EC-DD13-76E5-42A2-DB8EBAA26F5C}"/>
                </a:ext>
              </a:extLst>
            </p:cNvPr>
            <p:cNvSpPr>
              <a:spLocks noGrp="1" noRot="1" noMove="1" noResize="1" noEditPoints="1" noAdjustHandles="1" noChangeArrowheads="1" noChangeShapeType="1"/>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27567" r="-27567"/>
              </a:stretch>
            </a:blipFill>
          </p:spPr>
          <p:txBody>
            <a:bodyPr/>
            <a:lstStyle/>
            <a:p>
              <a:endParaRPr lang="es-CO"/>
            </a:p>
          </p:txBody>
        </p:sp>
        <p:sp>
          <p:nvSpPr>
            <p:cNvPr id="6" name="Freeform 6">
              <a:extLst>
                <a:ext uri="{FF2B5EF4-FFF2-40B4-BE49-F238E27FC236}">
                  <a16:creationId xmlns:a16="http://schemas.microsoft.com/office/drawing/2014/main" id="{DE8555F7-57F9-A6F0-E254-C69DFBB4282F}"/>
                </a:ext>
              </a:extLst>
            </p:cNvPr>
            <p:cNvSpPr>
              <a:spLocks noGrp="1" noRot="1" noMove="1" noResize="1" noEditPoints="1" noAdjustHandles="1" noChangeArrowheads="1" noChangeShapeType="1"/>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txBody>
            <a:bodyPr/>
            <a:lstStyle/>
            <a:p>
              <a:endParaRPr lang="es-CO"/>
            </a:p>
          </p:txBody>
        </p:sp>
      </p:grpSp>
      <p:sp>
        <p:nvSpPr>
          <p:cNvPr id="9" name="Freeform 4">
            <a:extLst>
              <a:ext uri="{FF2B5EF4-FFF2-40B4-BE49-F238E27FC236}">
                <a16:creationId xmlns:a16="http://schemas.microsoft.com/office/drawing/2014/main" id="{189D797F-2243-EA52-C5D6-C8D4AD5E41CC}"/>
              </a:ext>
            </a:extLst>
          </p:cNvPr>
          <p:cNvSpPr>
            <a:spLocks noGrp="1" noRot="1" noMove="1" noResize="1" noEditPoints="1" noAdjustHandles="1" noChangeArrowheads="1" noChangeShapeType="1"/>
          </p:cNvSpPr>
          <p:nvPr/>
        </p:nvSpPr>
        <p:spPr>
          <a:xfrm rot="8460310">
            <a:off x="-566359" y="-182608"/>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0" name="Freeform 2">
            <a:extLst>
              <a:ext uri="{FF2B5EF4-FFF2-40B4-BE49-F238E27FC236}">
                <a16:creationId xmlns:a16="http://schemas.microsoft.com/office/drawing/2014/main" id="{35DC4ABB-44C1-98CA-3CEB-470F4716BC60}"/>
              </a:ext>
            </a:extLst>
          </p:cNvPr>
          <p:cNvSpPr>
            <a:spLocks noGrp="1" noRot="1" noMove="1" noResize="1" noEditPoints="1" noAdjustHandles="1" noChangeArrowheads="1" noChangeShapeType="1"/>
          </p:cNvSpPr>
          <p:nvPr/>
        </p:nvSpPr>
        <p:spPr>
          <a:xfrm rot="10800000">
            <a:off x="16064953" y="5749611"/>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Tree>
    <p:extLst>
      <p:ext uri="{BB962C8B-B14F-4D97-AF65-F5344CB8AC3E}">
        <p14:creationId xmlns:p14="http://schemas.microsoft.com/office/powerpoint/2010/main" val="405589529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TextBox 2"/>
          <p:cNvSpPr txBox="1"/>
          <p:nvPr/>
        </p:nvSpPr>
        <p:spPr>
          <a:xfrm>
            <a:off x="4852155" y="1548216"/>
            <a:ext cx="8583691" cy="2330954"/>
          </a:xfrm>
          <a:prstGeom prst="rect">
            <a:avLst/>
          </a:prstGeom>
        </p:spPr>
        <p:txBody>
          <a:bodyPr lIns="0" tIns="0" rIns="0" bIns="0" rtlCol="0" anchor="t">
            <a:spAutoFit/>
          </a:bodyPr>
          <a:lstStyle/>
          <a:p>
            <a:pPr algn="ctr">
              <a:lnSpc>
                <a:spcPts val="19039"/>
              </a:lnSpc>
            </a:pPr>
            <a:r>
              <a:rPr lang="en-US" sz="13599" b="1">
                <a:solidFill>
                  <a:srgbClr val="CAE8FF"/>
                </a:solidFill>
                <a:latin typeface="HK Grotesk Bold"/>
                <a:ea typeface="HK Grotesk Bold"/>
                <a:cs typeface="HK Grotesk Bold"/>
                <a:sym typeface="HK Grotesk Bold"/>
              </a:rPr>
              <a:t>OBJETIVO</a:t>
            </a:r>
          </a:p>
        </p:txBody>
      </p:sp>
      <p:sp>
        <p:nvSpPr>
          <p:cNvPr id="3" name="TextBox 3"/>
          <p:cNvSpPr txBox="1">
            <a:spLocks/>
          </p:cNvSpPr>
          <p:nvPr/>
        </p:nvSpPr>
        <p:spPr>
          <a:xfrm>
            <a:off x="4852155" y="3681902"/>
            <a:ext cx="8583691" cy="4790182"/>
          </a:xfrm>
          <a:prstGeom prst="rect">
            <a:avLst/>
          </a:prstGeom>
        </p:spPr>
        <p:txBody>
          <a:bodyPr lIns="0" tIns="0" rIns="0" bIns="0" rtlCol="0" anchor="t">
            <a:spAutoFit/>
          </a:bodyPr>
          <a:lstStyle/>
          <a:p>
            <a:pPr algn="ctr">
              <a:lnSpc>
                <a:spcPts val="4200"/>
              </a:lnSpc>
            </a:pPr>
            <a:r>
              <a:rPr lang="en-US" sz="3000" b="1" dirty="0">
                <a:solidFill>
                  <a:srgbClr val="F4F6FC"/>
                </a:solidFill>
                <a:latin typeface="HK Grotesk Medium"/>
                <a:ea typeface="HK Grotesk Medium"/>
                <a:cs typeface="HK Grotesk Medium"/>
                <a:sym typeface="HK Grotesk Medium"/>
              </a:rPr>
              <a:t>Lorem ipsum dolor sit </a:t>
            </a:r>
            <a:r>
              <a:rPr lang="en-US" sz="3000" b="1" dirty="0" err="1">
                <a:solidFill>
                  <a:srgbClr val="F4F6FC"/>
                </a:solidFill>
                <a:latin typeface="HK Grotesk Medium"/>
                <a:ea typeface="HK Grotesk Medium"/>
                <a:cs typeface="HK Grotesk Medium"/>
                <a:sym typeface="HK Grotesk Medium"/>
              </a:rPr>
              <a:t>amet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consectetur</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adipiscing</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elit</a:t>
            </a:r>
            <a:r>
              <a:rPr lang="en-US" sz="3000" b="1" dirty="0">
                <a:solidFill>
                  <a:srgbClr val="F4F6FC"/>
                </a:solidFill>
                <a:latin typeface="HK Grotesk Medium"/>
                <a:ea typeface="HK Grotesk Medium"/>
                <a:cs typeface="HK Grotesk Medium"/>
                <a:sym typeface="HK Grotesk Medium"/>
              </a:rPr>
              <a:t>. Donec tempus </a:t>
            </a:r>
            <a:r>
              <a:rPr lang="en-US" sz="3000" b="1" dirty="0" err="1">
                <a:solidFill>
                  <a:srgbClr val="F4F6FC"/>
                </a:solidFill>
                <a:latin typeface="HK Grotesk Medium"/>
                <a:ea typeface="HK Grotesk Medium"/>
                <a:cs typeface="HK Grotesk Medium"/>
                <a:sym typeface="HK Grotesk Medium"/>
              </a:rPr>
              <a:t>leo</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tellus</a:t>
            </a:r>
            <a:r>
              <a:rPr lang="en-US" sz="3000" b="1" dirty="0">
                <a:solidFill>
                  <a:srgbClr val="F4F6FC"/>
                </a:solidFill>
                <a:latin typeface="HK Grotesk Medium"/>
                <a:ea typeface="HK Grotesk Medium"/>
                <a:cs typeface="HK Grotesk Medium"/>
                <a:sym typeface="HK Grotesk Medium"/>
              </a:rPr>
              <a:t>, sit </a:t>
            </a:r>
            <a:r>
              <a:rPr lang="en-US" sz="3000" b="1" dirty="0" err="1">
                <a:solidFill>
                  <a:srgbClr val="F4F6FC"/>
                </a:solidFill>
                <a:latin typeface="HK Grotesk Medium"/>
                <a:ea typeface="HK Grotesk Medium"/>
                <a:cs typeface="HK Grotesk Medium"/>
                <a:sym typeface="HK Grotesk Medium"/>
              </a:rPr>
              <a:t>amet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mattis</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felis</a:t>
            </a:r>
            <a:r>
              <a:rPr lang="en-US" sz="3000" b="1" dirty="0">
                <a:solidFill>
                  <a:srgbClr val="F4F6FC"/>
                </a:solidFill>
                <a:latin typeface="HK Grotesk Medium"/>
                <a:ea typeface="HK Grotesk Medium"/>
                <a:cs typeface="HK Grotesk Medium"/>
                <a:sym typeface="HK Grotesk Medium"/>
              </a:rPr>
              <a:t> dictum id. Duis </a:t>
            </a:r>
            <a:r>
              <a:rPr lang="en-US" sz="3000" b="1" dirty="0" err="1">
                <a:solidFill>
                  <a:srgbClr val="F4F6FC"/>
                </a:solidFill>
                <a:latin typeface="HK Grotesk Medium"/>
                <a:ea typeface="HK Grotesk Medium"/>
                <a:cs typeface="HK Grotesk Medium"/>
                <a:sym typeface="HK Grotesk Medium"/>
              </a:rPr>
              <a:t>erat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erat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suscipit</a:t>
            </a:r>
            <a:r>
              <a:rPr lang="en-US" sz="3000" b="1" dirty="0">
                <a:solidFill>
                  <a:srgbClr val="F4F6FC"/>
                </a:solidFill>
                <a:latin typeface="HK Grotesk Medium"/>
                <a:ea typeface="HK Grotesk Medium"/>
                <a:cs typeface="HK Grotesk Medium"/>
                <a:sym typeface="HK Grotesk Medium"/>
              </a:rPr>
              <a:t> vitae </a:t>
            </a:r>
            <a:r>
              <a:rPr lang="en-US" sz="3000" b="1" dirty="0" err="1">
                <a:solidFill>
                  <a:srgbClr val="F4F6FC"/>
                </a:solidFill>
                <a:latin typeface="HK Grotesk Medium"/>
                <a:ea typeface="HK Grotesk Medium"/>
                <a:cs typeface="HK Grotesk Medium"/>
                <a:sym typeface="HK Grotesk Medium"/>
              </a:rPr>
              <a:t>efficitur</a:t>
            </a:r>
            <a:r>
              <a:rPr lang="en-US" sz="3000" b="1" dirty="0">
                <a:solidFill>
                  <a:srgbClr val="F4F6FC"/>
                </a:solidFill>
                <a:latin typeface="HK Grotesk Medium"/>
                <a:ea typeface="HK Grotesk Medium"/>
                <a:cs typeface="HK Grotesk Medium"/>
                <a:sym typeface="HK Grotesk Medium"/>
              </a:rPr>
              <a:t> in, </a:t>
            </a:r>
            <a:r>
              <a:rPr lang="en-US" sz="3000" b="1" dirty="0" err="1">
                <a:solidFill>
                  <a:srgbClr val="F4F6FC"/>
                </a:solidFill>
                <a:latin typeface="HK Grotesk Medium"/>
                <a:ea typeface="HK Grotesk Medium"/>
                <a:cs typeface="HK Grotesk Medium"/>
                <a:sym typeface="HK Grotesk Medium"/>
              </a:rPr>
              <a:t>aliquam</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quis</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tellus</a:t>
            </a:r>
            <a:r>
              <a:rPr lang="en-US" sz="3000" b="1" dirty="0">
                <a:solidFill>
                  <a:srgbClr val="F4F6FC"/>
                </a:solidFill>
                <a:latin typeface="HK Grotesk Medium"/>
                <a:ea typeface="HK Grotesk Medium"/>
                <a:cs typeface="HK Grotesk Medium"/>
                <a:sym typeface="HK Grotesk Medium"/>
              </a:rPr>
              <a:t>. Integer </a:t>
            </a:r>
            <a:r>
              <a:rPr lang="en-US" sz="3000" b="1" dirty="0" err="1">
                <a:solidFill>
                  <a:srgbClr val="F4F6FC"/>
                </a:solidFill>
                <a:latin typeface="HK Grotesk Medium"/>
                <a:ea typeface="HK Grotesk Medium"/>
                <a:cs typeface="HK Grotesk Medium"/>
                <a:sym typeface="HK Grotesk Medium"/>
              </a:rPr>
              <a:t>condimentum</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eget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turpis</a:t>
            </a:r>
            <a:r>
              <a:rPr lang="en-US" sz="3000" b="1" dirty="0">
                <a:solidFill>
                  <a:srgbClr val="F4F6FC"/>
                </a:solidFill>
                <a:latin typeface="HK Grotesk Medium"/>
                <a:ea typeface="HK Grotesk Medium"/>
                <a:cs typeface="HK Grotesk Medium"/>
                <a:sym typeface="HK Grotesk Medium"/>
              </a:rPr>
              <a:t> et </a:t>
            </a:r>
            <a:r>
              <a:rPr lang="en-US" sz="3000" b="1" dirty="0" err="1">
                <a:solidFill>
                  <a:srgbClr val="F4F6FC"/>
                </a:solidFill>
                <a:latin typeface="HK Grotesk Medium"/>
                <a:ea typeface="HK Grotesk Medium"/>
                <a:cs typeface="HK Grotesk Medium"/>
                <a:sym typeface="HK Grotesk Medium"/>
              </a:rPr>
              <a:t>dignissim</a:t>
            </a:r>
            <a:r>
              <a:rPr lang="en-US" sz="3000" b="1" dirty="0">
                <a:solidFill>
                  <a:srgbClr val="F4F6FC"/>
                </a:solidFill>
                <a:latin typeface="HK Grotesk Medium"/>
                <a:ea typeface="HK Grotesk Medium"/>
                <a:cs typeface="HK Grotesk Medium"/>
                <a:sym typeface="HK Grotesk Medium"/>
              </a:rPr>
              <a:t>. Nunc </a:t>
            </a:r>
            <a:r>
              <a:rPr lang="en-US" sz="3000" b="1" dirty="0" err="1">
                <a:solidFill>
                  <a:srgbClr val="F4F6FC"/>
                </a:solidFill>
                <a:latin typeface="HK Grotesk Medium"/>
                <a:ea typeface="HK Grotesk Medium"/>
                <a:cs typeface="HK Grotesk Medium"/>
                <a:sym typeface="HK Grotesk Medium"/>
              </a:rPr>
              <a:t>dapibus</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aliquet</a:t>
            </a:r>
            <a:r>
              <a:rPr lang="en-US" sz="3000" b="1" dirty="0">
                <a:solidFill>
                  <a:srgbClr val="F4F6FC"/>
                </a:solidFill>
                <a:latin typeface="HK Grotesk Medium"/>
                <a:ea typeface="HK Grotesk Medium"/>
                <a:cs typeface="HK Grotesk Medium"/>
                <a:sym typeface="HK Grotesk Medium"/>
              </a:rPr>
              <a:t> lorem. Proin tempus lacinia ipsum, id </a:t>
            </a:r>
            <a:r>
              <a:rPr lang="en-US" sz="3000" b="1" dirty="0" err="1">
                <a:solidFill>
                  <a:srgbClr val="F4F6FC"/>
                </a:solidFill>
                <a:latin typeface="HK Grotesk Medium"/>
                <a:ea typeface="HK Grotesk Medium"/>
                <a:cs typeface="HK Grotesk Medium"/>
                <a:sym typeface="HK Grotesk Medium"/>
              </a:rPr>
              <a:t>vehicula</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metus</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accumsan</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condimentum</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Nulla</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leo</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nulla</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consectetur</a:t>
            </a:r>
            <a:r>
              <a:rPr lang="en-US" sz="3000" b="1" dirty="0">
                <a:solidFill>
                  <a:srgbClr val="F4F6FC"/>
                </a:solidFill>
                <a:latin typeface="HK Grotesk Medium"/>
                <a:ea typeface="HK Grotesk Medium"/>
                <a:cs typeface="HK Grotesk Medium"/>
                <a:sym typeface="HK Grotesk Medium"/>
              </a:rPr>
              <a:t> sit </a:t>
            </a:r>
            <a:r>
              <a:rPr lang="en-US" sz="3000" b="1" dirty="0" err="1">
                <a:solidFill>
                  <a:srgbClr val="F4F6FC"/>
                </a:solidFill>
                <a:latin typeface="HK Grotesk Medium"/>
                <a:ea typeface="HK Grotesk Medium"/>
                <a:cs typeface="HK Grotesk Medium"/>
                <a:sym typeface="HK Grotesk Medium"/>
              </a:rPr>
              <a:t>amet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felis</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ullamcorper</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volutpat</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tristique</a:t>
            </a:r>
            <a:r>
              <a:rPr lang="en-US" sz="3000" b="1" dirty="0">
                <a:solidFill>
                  <a:srgbClr val="F4F6FC"/>
                </a:solidFill>
                <a:latin typeface="HK Grotesk Medium"/>
                <a:ea typeface="HK Grotesk Medium"/>
                <a:cs typeface="HK Grotesk Medium"/>
                <a:sym typeface="HK Grotesk Medium"/>
              </a:rPr>
              <a:t> </a:t>
            </a:r>
            <a:r>
              <a:rPr lang="en-US" sz="3000" b="1" dirty="0" err="1">
                <a:solidFill>
                  <a:srgbClr val="F4F6FC"/>
                </a:solidFill>
                <a:latin typeface="HK Grotesk Medium"/>
                <a:ea typeface="HK Grotesk Medium"/>
                <a:cs typeface="HK Grotesk Medium"/>
                <a:sym typeface="HK Grotesk Medium"/>
              </a:rPr>
              <a:t>nulla</a:t>
            </a:r>
            <a:r>
              <a:rPr lang="en-US" sz="3000" b="1" dirty="0">
                <a:solidFill>
                  <a:srgbClr val="F4F6FC"/>
                </a:solidFill>
                <a:latin typeface="HK Grotesk Medium"/>
                <a:ea typeface="HK Grotesk Medium"/>
                <a:cs typeface="HK Grotesk Medium"/>
                <a:sym typeface="HK Grotesk Medium"/>
              </a:rPr>
              <a:t>. </a:t>
            </a:r>
          </a:p>
        </p:txBody>
      </p:sp>
      <p:sp>
        <p:nvSpPr>
          <p:cNvPr id="4" name="Freeform 4"/>
          <p:cNvSpPr/>
          <p:nvPr/>
        </p:nvSpPr>
        <p:spPr>
          <a:xfrm rot="2700000">
            <a:off x="-1181282" y="6823620"/>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5" name="Freeform 5"/>
          <p:cNvSpPr/>
          <p:nvPr/>
        </p:nvSpPr>
        <p:spPr>
          <a:xfrm rot="-8100000">
            <a:off x="14204722" y="-551261"/>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AF9C3-2521-A279-5D27-34DF75E9449B}"/>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002C8A34-B357-5E13-E7C6-AB1DB564E5FA}"/>
              </a:ext>
            </a:extLst>
          </p:cNvPr>
          <p:cNvSpPr/>
          <p:nvPr/>
        </p:nvSpPr>
        <p:spPr>
          <a:xfrm>
            <a:off x="0" y="0"/>
            <a:ext cx="18288000" cy="10287000"/>
          </a:xfrm>
          <a:prstGeom prst="rect">
            <a:avLst/>
          </a:prstGeom>
          <a:solidFill>
            <a:srgbClr val="050A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extBox 2">
            <a:extLst>
              <a:ext uri="{FF2B5EF4-FFF2-40B4-BE49-F238E27FC236}">
                <a16:creationId xmlns:a16="http://schemas.microsoft.com/office/drawing/2014/main" id="{89FBB377-6D39-FDC0-25B8-FA67A50AE67E}"/>
              </a:ext>
            </a:extLst>
          </p:cNvPr>
          <p:cNvSpPr txBox="1"/>
          <p:nvPr/>
        </p:nvSpPr>
        <p:spPr>
          <a:xfrm>
            <a:off x="4852155" y="1548216"/>
            <a:ext cx="8583691" cy="2330954"/>
          </a:xfrm>
          <a:prstGeom prst="rect">
            <a:avLst/>
          </a:prstGeom>
        </p:spPr>
        <p:txBody>
          <a:bodyPr lIns="0" tIns="0" rIns="0" bIns="0" rtlCol="0" anchor="t">
            <a:spAutoFit/>
          </a:bodyPr>
          <a:lstStyle/>
          <a:p>
            <a:pPr algn="ctr">
              <a:lnSpc>
                <a:spcPts val="19039"/>
              </a:lnSpc>
            </a:pPr>
            <a:r>
              <a:rPr lang="en-US" sz="13599" b="1">
                <a:solidFill>
                  <a:srgbClr val="CAE8FF"/>
                </a:solidFill>
                <a:latin typeface="HK Grotesk Bold"/>
                <a:ea typeface="HK Grotesk Bold"/>
                <a:cs typeface="HK Grotesk Bold"/>
                <a:sym typeface="HK Grotesk Bold"/>
              </a:rPr>
              <a:t>OBJETIVO</a:t>
            </a:r>
          </a:p>
        </p:txBody>
      </p:sp>
      <p:sp>
        <p:nvSpPr>
          <p:cNvPr id="3" name="TextBox 3">
            <a:extLst>
              <a:ext uri="{FF2B5EF4-FFF2-40B4-BE49-F238E27FC236}">
                <a16:creationId xmlns:a16="http://schemas.microsoft.com/office/drawing/2014/main" id="{FE430D36-C829-CE98-B533-034888381118}"/>
              </a:ext>
            </a:extLst>
          </p:cNvPr>
          <p:cNvSpPr txBox="1"/>
          <p:nvPr/>
        </p:nvSpPr>
        <p:spPr>
          <a:xfrm>
            <a:off x="4852155" y="3681902"/>
            <a:ext cx="8583691" cy="4790182"/>
          </a:xfrm>
          <a:prstGeom prst="rect">
            <a:avLst/>
          </a:prstGeom>
        </p:spPr>
        <p:txBody>
          <a:bodyPr lIns="0" tIns="0" rIns="0" bIns="0" rtlCol="0" anchor="t">
            <a:spAutoFit/>
          </a:bodyPr>
          <a:lstStyle/>
          <a:p>
            <a:pPr algn="ctr">
              <a:lnSpc>
                <a:spcPts val="4200"/>
              </a:lnSpc>
            </a:pPr>
            <a:r>
              <a:rPr lang="en-US" sz="3000" b="1">
                <a:solidFill>
                  <a:srgbClr val="F4F6FC"/>
                </a:solidFill>
                <a:latin typeface="HK Grotesk Medium"/>
                <a:ea typeface="HK Grotesk Medium"/>
                <a:cs typeface="HK Grotesk Medium"/>
                <a:sym typeface="HK Grotesk Medium"/>
              </a:rPr>
              <a:t>Lorem ipsum dolor sit amet, consectetur adipiscing elit. Donec tempus leo tellus, sit amet mattis felis dictum id. Duis erat erat, suscipit vitae efficitur in, aliquam quis tellus. Integer condimentum eget turpis et dignissim. Nunc dapibus aliquet lorem. Proin tempus lacinia ipsum, id vehicula metus accumsan condimentum. Nulla leo nulla, consectetur sit amet felis ullamcorper, volutpat tristique nulla. </a:t>
            </a:r>
          </a:p>
        </p:txBody>
      </p:sp>
      <p:sp>
        <p:nvSpPr>
          <p:cNvPr id="4" name="Freeform 4">
            <a:extLst>
              <a:ext uri="{FF2B5EF4-FFF2-40B4-BE49-F238E27FC236}">
                <a16:creationId xmlns:a16="http://schemas.microsoft.com/office/drawing/2014/main" id="{FE438B78-709C-5BAE-EBDD-2354D4FB2000}"/>
              </a:ext>
            </a:extLst>
          </p:cNvPr>
          <p:cNvSpPr/>
          <p:nvPr/>
        </p:nvSpPr>
        <p:spPr>
          <a:xfrm rot="2700000">
            <a:off x="-1181282" y="6823620"/>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5" name="Freeform 5">
            <a:extLst>
              <a:ext uri="{FF2B5EF4-FFF2-40B4-BE49-F238E27FC236}">
                <a16:creationId xmlns:a16="http://schemas.microsoft.com/office/drawing/2014/main" id="{53D0847E-DFBA-E0E7-D867-09F29C00D27F}"/>
              </a:ext>
            </a:extLst>
          </p:cNvPr>
          <p:cNvSpPr/>
          <p:nvPr/>
        </p:nvSpPr>
        <p:spPr>
          <a:xfrm rot="-8100000">
            <a:off x="14204722" y="-551261"/>
            <a:ext cx="5376539" cy="3978639"/>
          </a:xfrm>
          <a:custGeom>
            <a:avLst/>
            <a:gdLst/>
            <a:ahLst/>
            <a:cxnLst/>
            <a:rect l="l" t="t" r="r" b="b"/>
            <a:pathLst>
              <a:path w="5376539" h="39786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Tree>
    <p:extLst>
      <p:ext uri="{BB962C8B-B14F-4D97-AF65-F5344CB8AC3E}">
        <p14:creationId xmlns:p14="http://schemas.microsoft.com/office/powerpoint/2010/main" val="31187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TextBox 2"/>
          <p:cNvSpPr txBox="1"/>
          <p:nvPr/>
        </p:nvSpPr>
        <p:spPr>
          <a:xfrm>
            <a:off x="1028700" y="4640613"/>
            <a:ext cx="16230600" cy="1415349"/>
          </a:xfrm>
          <a:prstGeom prst="rect">
            <a:avLst/>
          </a:prstGeom>
        </p:spPr>
        <p:txBody>
          <a:bodyPr lIns="0" tIns="0" rIns="0" bIns="0" rtlCol="0" anchor="t">
            <a:spAutoFit/>
          </a:bodyPr>
          <a:lstStyle/>
          <a:p>
            <a:pPr algn="ctr">
              <a:lnSpc>
                <a:spcPts val="10080"/>
              </a:lnSpc>
            </a:pPr>
            <a:r>
              <a:rPr lang="en-US" sz="12000" b="1">
                <a:solidFill>
                  <a:srgbClr val="CAE8FF"/>
                </a:solidFill>
                <a:latin typeface="HK Grotesk Bold"/>
                <a:ea typeface="HK Grotesk Bold"/>
                <a:cs typeface="HK Grotesk Bold"/>
                <a:sym typeface="HK Grotesk Bold"/>
              </a:rPr>
              <a:t>GRACIAS</a:t>
            </a:r>
          </a:p>
        </p:txBody>
      </p:sp>
      <p:sp>
        <p:nvSpPr>
          <p:cNvPr id="3" name="Freeform 3"/>
          <p:cNvSpPr/>
          <p:nvPr/>
        </p:nvSpPr>
        <p:spPr>
          <a:xfrm>
            <a:off x="12722671" y="-2258858"/>
            <a:ext cx="18659536" cy="16963214"/>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4" name="Freeform 4"/>
          <p:cNvSpPr/>
          <p:nvPr/>
        </p:nvSpPr>
        <p:spPr>
          <a:xfrm>
            <a:off x="-13094207" y="-2258858"/>
            <a:ext cx="18659536" cy="16963214"/>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230</Words>
  <Application>Microsoft Office PowerPoint</Application>
  <PresentationFormat>Personalizado</PresentationFormat>
  <Paragraphs>19</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HK Grotesk Bold</vt:lpstr>
      <vt:lpstr>Arial</vt:lpstr>
      <vt:lpstr>Calibri</vt:lpstr>
      <vt:lpstr>HK Grotesk 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SENA</cp:lastModifiedBy>
  <cp:revision>2</cp:revision>
  <dcterms:created xsi:type="dcterms:W3CDTF">2006-08-16T00:00:00Z</dcterms:created>
  <dcterms:modified xsi:type="dcterms:W3CDTF">2024-10-23T17:48:37Z</dcterms:modified>
  <dc:identifier>DAGTw-pJBac</dc:identifier>
</cp:coreProperties>
</file>