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2FD"/>
    <a:srgbClr val="359D6E"/>
    <a:srgbClr val="C1A4FF"/>
    <a:srgbClr val="01999F"/>
    <a:srgbClr val="EE806B"/>
    <a:srgbClr val="008035"/>
    <a:srgbClr val="1CDC85"/>
    <a:srgbClr val="7ED957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F9769-8F97-687E-457F-9746DDD1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2274E-0F83-4245-E944-2ABB682A0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F6532-BC15-5A00-74C6-5B672B69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44E3E-2110-E771-919B-EAD8B77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CCCAE-97E0-C66A-90BB-3B900F3A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D949-D703-AC9C-D0F3-6B11675E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DD915A-B0BF-FE97-AEC3-2B434970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A7378-6AE8-415F-3CF4-3D7A6D52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A2FA8-8945-22B0-1594-022C144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B4FD1-749E-200C-BB1E-0C0A3FC4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93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5986E5-60B0-A922-49FF-C32406889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95BAE-2F79-5E7C-F754-383BF2EA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53467-BF90-4CF4-9C94-5D81A362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80396-C63D-EA13-E214-19EF79E3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05F0A-2CD3-40CF-D7F6-7DD2DFF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5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90D7-A677-FC30-330C-6786488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A8F22-270E-5E49-FC61-24B46B0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52C17-DEF0-A695-C888-C5942080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5CB5F-72CE-77BB-B47B-BFC0784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095EA-DC2B-1B95-3CA7-F761FD0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7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7C961-B3FE-B257-E4EB-F08932F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018DC-216F-CB4F-7083-C1AAC2ED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21924-69A4-DBD1-34D9-6D1BCEB2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45E05-8F21-3BF2-AB2A-7F1B040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0CA1D-32A9-FDAB-DFE5-601AA07D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1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1785-759C-3449-2B94-B24C038A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04B00-EB48-BB85-68AF-0BD8DB8E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29B0D-CB5C-CBA1-1BD0-636C91F1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2B07D-F979-ED86-9FEA-588F98D3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B155D-E458-FF93-F302-D02FAF93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1335B6-DA33-7BEA-B9BA-C6F48E7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5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5B92-5D30-1F65-CBBE-8A9EDEE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0469A-5320-511F-FF19-F0989534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97E87-B2CD-CAE7-2D03-07C9A0E8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BD7BAC-03B4-8AE1-95C1-161EA88C7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E1F96-160B-A41A-8508-C22706BA3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BB7117-95F1-540D-0995-EA3B97C2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0F1DE-C3AF-853A-B798-5E1A3E09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4BDCCD-2CF6-30F3-5D0E-39FA9ABC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4696-0143-E168-280B-439E5CD3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491989-325B-99C6-71FD-EB41E14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694896-439B-C080-3644-89109E9F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0B486-DD2C-1D49-308B-C57A425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7C45E-37BD-B352-13CE-94B2947F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F4431C-DB4B-0203-BC14-A87EBC6C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CEA1A2-6E14-C823-E439-23D47AB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2D041-0927-26C8-56AD-C853AC5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3456E-2E12-9C20-8C55-62531896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BB069-6F97-2934-0B3B-9ADDBFE1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0DFC35-5864-C62C-DE75-062A367C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27C7D-15A7-0E49-37D6-4E9B6BA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5B1CCD-C82C-1C9D-4B78-1ACD76BF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34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4F847-C194-4D4D-D650-246F82E7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34A7FF-0103-B31C-CFDD-B23983AF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D7BDF-2938-9895-6EC7-C45909B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FF713-0339-55B2-0019-95E594FC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CD9B9-9164-8409-0C99-B3EBDBC5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C92D0-C45F-06CC-1B9D-7EEE33C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38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6AD5D6-149E-F2EE-7D24-184E7A2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FB1E8-BE2D-130D-1439-8D899BF0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73277-386E-85D5-10A7-DE39D3CF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8E8A0-2746-4C7A-90EE-885D51BA48D5}" type="datetimeFigureOut">
              <a:rPr lang="es-CO" smtClean="0"/>
              <a:t>19/11/2024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E0649-DF5E-FA8A-A099-74403035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242C2-1B33-31B5-C01E-22302795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3BC0E-2594-4875-BA67-C781CE59EC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34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627E3DF5-0790-6495-709A-2AEE1EE792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12817" b="292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BD9B558-69B1-AE76-4CB2-86F727FD1218}"/>
              </a:ext>
            </a:extLst>
          </p:cNvPr>
          <p:cNvSpPr/>
          <p:nvPr/>
        </p:nvSpPr>
        <p:spPr>
          <a:xfrm>
            <a:off x="823866" y="334979"/>
            <a:ext cx="1593410" cy="3340728"/>
          </a:xfrm>
          <a:prstGeom prst="rect">
            <a:avLst/>
          </a:prstGeom>
          <a:solidFill>
            <a:srgbClr val="7ED9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Aliados clave</a:t>
            </a:r>
          </a:p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1D8363-B8CE-0035-6663-7D77D7B13FAD}"/>
              </a:ext>
            </a:extLst>
          </p:cNvPr>
          <p:cNvSpPr/>
          <p:nvPr/>
        </p:nvSpPr>
        <p:spPr>
          <a:xfrm>
            <a:off x="2969537" y="244444"/>
            <a:ext cx="1711105" cy="1593409"/>
          </a:xfrm>
          <a:prstGeom prst="rect">
            <a:avLst/>
          </a:prstGeom>
          <a:solidFill>
            <a:srgbClr val="1CDC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Actividades clave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0F78FC-D73E-B767-6546-71051199E2AF}"/>
              </a:ext>
            </a:extLst>
          </p:cNvPr>
          <p:cNvSpPr/>
          <p:nvPr/>
        </p:nvSpPr>
        <p:spPr>
          <a:xfrm>
            <a:off x="5323438" y="334979"/>
            <a:ext cx="1656784" cy="3720973"/>
          </a:xfrm>
          <a:prstGeom prst="rect">
            <a:avLst/>
          </a:prstGeom>
          <a:solidFill>
            <a:srgbClr val="0080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Propuesta de valor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3A20A3-4DC6-5885-3415-EF8D371086CD}"/>
              </a:ext>
            </a:extLst>
          </p:cNvPr>
          <p:cNvSpPr/>
          <p:nvPr/>
        </p:nvSpPr>
        <p:spPr>
          <a:xfrm>
            <a:off x="3028384" y="2374271"/>
            <a:ext cx="1593410" cy="1729211"/>
          </a:xfrm>
          <a:prstGeom prst="rect">
            <a:avLst/>
          </a:prstGeom>
          <a:solidFill>
            <a:srgbClr val="EE8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Recursos clave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9460AE-A786-5B60-C666-E537DF298AED}"/>
              </a:ext>
            </a:extLst>
          </p:cNvPr>
          <p:cNvSpPr/>
          <p:nvPr/>
        </p:nvSpPr>
        <p:spPr>
          <a:xfrm>
            <a:off x="7549066" y="2335794"/>
            <a:ext cx="1656784" cy="1720158"/>
          </a:xfrm>
          <a:prstGeom prst="rect">
            <a:avLst/>
          </a:prstGeom>
          <a:solidFill>
            <a:srgbClr val="0199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2CE3F0-8B5D-F7F9-851A-5B6D6591320B}"/>
              </a:ext>
            </a:extLst>
          </p:cNvPr>
          <p:cNvSpPr/>
          <p:nvPr/>
        </p:nvSpPr>
        <p:spPr>
          <a:xfrm>
            <a:off x="9774694" y="244444"/>
            <a:ext cx="1656784" cy="3612332"/>
          </a:xfrm>
          <a:prstGeom prst="rect">
            <a:avLst/>
          </a:prstGeom>
          <a:solidFill>
            <a:srgbClr val="C1A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Segmento de clientes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ACCC93C-5615-7AF3-0B03-548EF7520F21}"/>
              </a:ext>
            </a:extLst>
          </p:cNvPr>
          <p:cNvSpPr/>
          <p:nvPr/>
        </p:nvSpPr>
        <p:spPr>
          <a:xfrm>
            <a:off x="1004935" y="4689696"/>
            <a:ext cx="4680641" cy="1593409"/>
          </a:xfrm>
          <a:prstGeom prst="rect">
            <a:avLst/>
          </a:prstGeom>
          <a:solidFill>
            <a:srgbClr val="359D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Estructura de costos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9D1D485-2023-2AA0-5611-8DBB79DFE5BF}"/>
              </a:ext>
            </a:extLst>
          </p:cNvPr>
          <p:cNvSpPr/>
          <p:nvPr/>
        </p:nvSpPr>
        <p:spPr>
          <a:xfrm>
            <a:off x="7549066" y="244443"/>
            <a:ext cx="1656784" cy="1593409"/>
          </a:xfrm>
          <a:prstGeom prst="rect">
            <a:avLst/>
          </a:prstGeom>
          <a:solidFill>
            <a:srgbClr val="617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Relación </a:t>
            </a:r>
            <a:r>
              <a:rPr lang="es-CO"/>
              <a:t>con clientes</a:t>
            </a:r>
          </a:p>
        </p:txBody>
      </p:sp>
    </p:spTree>
    <p:extLst>
      <p:ext uri="{BB962C8B-B14F-4D97-AF65-F5344CB8AC3E}">
        <p14:creationId xmlns:p14="http://schemas.microsoft.com/office/powerpoint/2010/main" val="464937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SENA</dc:creator>
  <cp:lastModifiedBy>SENA</cp:lastModifiedBy>
  <cp:revision>1</cp:revision>
  <dcterms:created xsi:type="dcterms:W3CDTF">2024-11-19T18:23:09Z</dcterms:created>
  <dcterms:modified xsi:type="dcterms:W3CDTF">2024-11-19T19:01:34Z</dcterms:modified>
</cp:coreProperties>
</file>