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6" r:id="rId3"/>
    <p:sldId id="258" r:id="rId4"/>
    <p:sldId id="259" r:id="rId5"/>
    <p:sldId id="266" r:id="rId6"/>
    <p:sldId id="262" r:id="rId7"/>
    <p:sldId id="267" r:id="rId8"/>
    <p:sldId id="265" r:id="rId9"/>
  </p:sldIdLst>
  <p:sldSz cx="18288000" cy="10287000"/>
  <p:notesSz cx="6858000" cy="9144000"/>
  <p:embeddedFontLst>
    <p:embeddedFont>
      <p:font typeface="HK Grotesk Bold" panose="020B0604020202020204" charset="0"/>
      <p:regular r:id="rId10"/>
    </p:embeddedFont>
    <p:embeddedFont>
      <p:font typeface="HK Grotesk Medium"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A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8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ACA4DBB-FCAF-8479-E218-844853C097CF}"/>
              </a:ext>
            </a:extLst>
          </p:cNvPr>
          <p:cNvSpPr>
            <a:spLocks noGrp="1" noRot="1" noMove="1" noResize="1" noEditPoints="1" noAdjustHandles="1" noChangeArrowheads="1" noChangeShapeType="1"/>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reeform 3">
            <a:extLst>
              <a:ext uri="{FF2B5EF4-FFF2-40B4-BE49-F238E27FC236}">
                <a16:creationId xmlns:a16="http://schemas.microsoft.com/office/drawing/2014/main" id="{342D097E-1F8F-3FDE-DD84-A14BBA7D622F}"/>
              </a:ext>
            </a:extLst>
          </p:cNvPr>
          <p:cNvSpPr/>
          <p:nvPr/>
        </p:nvSpPr>
        <p:spPr>
          <a:xfrm>
            <a:off x="-5257800" y="0"/>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10" name="Freeform 3">
            <a:extLst>
              <a:ext uri="{FF2B5EF4-FFF2-40B4-BE49-F238E27FC236}">
                <a16:creationId xmlns:a16="http://schemas.microsoft.com/office/drawing/2014/main" id="{6B872A02-E819-7225-4DC2-C0FEED63589D}"/>
              </a:ext>
            </a:extLst>
          </p:cNvPr>
          <p:cNvSpPr/>
          <p:nvPr/>
        </p:nvSpPr>
        <p:spPr>
          <a:xfrm>
            <a:off x="9479732" y="303547"/>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11" name="Freeform 3">
            <a:extLst>
              <a:ext uri="{FF2B5EF4-FFF2-40B4-BE49-F238E27FC236}">
                <a16:creationId xmlns:a16="http://schemas.microsoft.com/office/drawing/2014/main" id="{D5DB692A-6AB1-D9B8-2684-D929A4D672E2}"/>
              </a:ext>
            </a:extLst>
          </p:cNvPr>
          <p:cNvSpPr/>
          <p:nvPr/>
        </p:nvSpPr>
        <p:spPr>
          <a:xfrm>
            <a:off x="2057400" y="5441604"/>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extLst>
      <p:ext uri="{BB962C8B-B14F-4D97-AF65-F5344CB8AC3E}">
        <p14:creationId xmlns:p14="http://schemas.microsoft.com/office/powerpoint/2010/main" val="293851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rot="1204637">
            <a:off x="-11522876" y="8232052"/>
            <a:ext cx="11359009" cy="4109896"/>
          </a:xfrm>
          <a:custGeom>
            <a:avLst/>
            <a:gdLst/>
            <a:ahLst/>
            <a:cxnLst/>
            <a:rect l="l" t="t" r="r" b="b"/>
            <a:pathLst>
              <a:path w="11359009" h="4109896">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3" name="Freeform 3"/>
          <p:cNvSpPr/>
          <p:nvPr/>
        </p:nvSpPr>
        <p:spPr>
          <a:xfrm>
            <a:off x="-10851332" y="-3108940"/>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4" name="TextBox 4"/>
          <p:cNvSpPr txBox="1"/>
          <p:nvPr/>
        </p:nvSpPr>
        <p:spPr>
          <a:xfrm>
            <a:off x="4648200" y="3492626"/>
            <a:ext cx="13182600" cy="1394292"/>
          </a:xfrm>
          <a:prstGeom prst="rect">
            <a:avLst/>
          </a:prstGeom>
        </p:spPr>
        <p:txBody>
          <a:bodyPr wrap="square" lIns="0" tIns="0" rIns="0" bIns="0" rtlCol="0" anchor="t">
            <a:spAutoFit/>
          </a:bodyPr>
          <a:lstStyle/>
          <a:p>
            <a:pPr algn="ctr">
              <a:lnSpc>
                <a:spcPts val="10080"/>
              </a:lnSpc>
            </a:pPr>
            <a:r>
              <a:rPr lang="es-CO" sz="11000" b="1" dirty="0">
                <a:solidFill>
                  <a:srgbClr val="CAE8FF"/>
                </a:solidFill>
                <a:latin typeface="HK Grotesk Bold"/>
                <a:ea typeface="HK Grotesk Bold"/>
                <a:cs typeface="HK Grotesk Bold"/>
                <a:sym typeface="HK Grotesk Bold"/>
              </a:rPr>
              <a:t>Patrones monolitos</a:t>
            </a:r>
          </a:p>
        </p:txBody>
      </p:sp>
      <p:sp>
        <p:nvSpPr>
          <p:cNvPr id="5" name="TextBox 5"/>
          <p:cNvSpPr txBox="1"/>
          <p:nvPr/>
        </p:nvSpPr>
        <p:spPr>
          <a:xfrm>
            <a:off x="6553200" y="6210300"/>
            <a:ext cx="8390024" cy="1763175"/>
          </a:xfrm>
          <a:prstGeom prst="rect">
            <a:avLst/>
          </a:prstGeom>
        </p:spPr>
        <p:txBody>
          <a:bodyPr lIns="0" tIns="0" rIns="0" bIns="0" rtlCol="0" anchor="t">
            <a:spAutoFit/>
          </a:bodyPr>
          <a:lstStyle/>
          <a:p>
            <a:pPr algn="ctr">
              <a:lnSpc>
                <a:spcPts val="7000"/>
              </a:lnSpc>
            </a:pPr>
            <a:r>
              <a:rPr lang="en-US" sz="5000" b="1" spc="400" dirty="0">
                <a:solidFill>
                  <a:srgbClr val="F4F6FC"/>
                </a:solidFill>
                <a:latin typeface="HK Grotesk Bold"/>
                <a:ea typeface="HK Grotesk Bold"/>
                <a:cs typeface="HK Grotesk Bold"/>
                <a:sym typeface="HK Grotesk Bold"/>
              </a:rPr>
              <a:t>Juan Esteban Grajales Mesa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0" y="1771551"/>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3" name="TextBox 3"/>
          <p:cNvSpPr txBox="1"/>
          <p:nvPr/>
        </p:nvSpPr>
        <p:spPr>
          <a:xfrm>
            <a:off x="4494585" y="1723778"/>
            <a:ext cx="13300730" cy="1384995"/>
          </a:xfrm>
          <a:prstGeom prst="rect">
            <a:avLst/>
          </a:prstGeom>
        </p:spPr>
        <p:txBody>
          <a:bodyPr wrap="square" lIns="0" tIns="0" rIns="0" bIns="0" rtlCol="0" anchor="t">
            <a:spAutoFit/>
          </a:bodyPr>
          <a:lstStyle/>
          <a:p>
            <a:pPr algn="ctr"/>
            <a:r>
              <a:rPr lang="es-CO" sz="9000" b="1" dirty="0">
                <a:solidFill>
                  <a:srgbClr val="CAE8FF"/>
                </a:solidFill>
                <a:latin typeface="HK Grotesk Bold"/>
                <a:ea typeface="HK Grotesk Bold"/>
                <a:cs typeface="HK Grotesk Bold"/>
                <a:sym typeface="HK Grotesk Bold"/>
              </a:rPr>
              <a:t>Arquitectura monolítica</a:t>
            </a:r>
          </a:p>
        </p:txBody>
      </p:sp>
      <p:sp>
        <p:nvSpPr>
          <p:cNvPr id="4" name="TextBox 4"/>
          <p:cNvSpPr txBox="1"/>
          <p:nvPr/>
        </p:nvSpPr>
        <p:spPr>
          <a:xfrm>
            <a:off x="6477001" y="3136482"/>
            <a:ext cx="10591800" cy="2135136"/>
          </a:xfrm>
          <a:prstGeom prst="rect">
            <a:avLst/>
          </a:prstGeom>
        </p:spPr>
        <p:txBody>
          <a:bodyPr wrap="square" lIns="0" tIns="0" rIns="0" bIns="0" rtlCol="0" anchor="t">
            <a:spAutoFit/>
          </a:bodyPr>
          <a:lstStyle/>
          <a:p>
            <a:pPr>
              <a:lnSpc>
                <a:spcPts val="4200"/>
              </a:lnSpc>
            </a:pPr>
            <a:r>
              <a:rPr lang="es-CO" sz="3000" b="1" dirty="0">
                <a:solidFill>
                  <a:srgbClr val="F4F6FC"/>
                </a:solidFill>
                <a:latin typeface="HK Grotesk Medium"/>
                <a:ea typeface="HK Grotesk Medium"/>
                <a:cs typeface="HK Grotesk Medium"/>
                <a:sym typeface="HK Grotesk Medium"/>
              </a:rPr>
              <a:t>La arquitectura monolítica es un tipo de estructura que consta de construir toda la estructura de la página en un solo paquete que contiene todo el código ,base de datos y demás en un solo paquete</a:t>
            </a:r>
          </a:p>
        </p:txBody>
      </p:sp>
      <p:sp>
        <p:nvSpPr>
          <p:cNvPr id="5" name="Freeform 5"/>
          <p:cNvSpPr/>
          <p:nvPr/>
        </p:nvSpPr>
        <p:spPr>
          <a:xfrm>
            <a:off x="2658202" y="882997"/>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6" name="Freeform 6"/>
          <p:cNvSpPr/>
          <p:nvPr/>
        </p:nvSpPr>
        <p:spPr>
          <a:xfrm>
            <a:off x="152400" y="617220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7" name="Freeform 7"/>
          <p:cNvSpPr/>
          <p:nvPr/>
        </p:nvSpPr>
        <p:spPr>
          <a:xfrm>
            <a:off x="2658202" y="5154122"/>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dirty="0"/>
          </a:p>
        </p:txBody>
      </p:sp>
      <p:sp>
        <p:nvSpPr>
          <p:cNvPr id="9" name="Freeform 2">
            <a:extLst>
              <a:ext uri="{FF2B5EF4-FFF2-40B4-BE49-F238E27FC236}">
                <a16:creationId xmlns:a16="http://schemas.microsoft.com/office/drawing/2014/main" id="{759EB653-7E45-0E22-4B9D-46DF86283C49}"/>
              </a:ext>
            </a:extLst>
          </p:cNvPr>
          <p:cNvSpPr/>
          <p:nvPr/>
        </p:nvSpPr>
        <p:spPr>
          <a:xfrm>
            <a:off x="-1080047" y="-428773"/>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pic>
        <p:nvPicPr>
          <p:cNvPr id="10" name="Imagen 9" descr="Pantalla de un teléfono celular en la mano&#10;&#10;Descripción generada automáticamente">
            <a:extLst>
              <a:ext uri="{FF2B5EF4-FFF2-40B4-BE49-F238E27FC236}">
                <a16:creationId xmlns:a16="http://schemas.microsoft.com/office/drawing/2014/main" id="{77F01557-9DBC-A0BD-4EBD-91E7C809EDF0}"/>
              </a:ext>
            </a:extLst>
          </p:cNvPr>
          <p:cNvPicPr>
            <a:picLocks noChangeAspect="1"/>
          </p:cNvPicPr>
          <p:nvPr/>
        </p:nvPicPr>
        <p:blipFill>
          <a:blip r:embed="rId4">
            <a:extLst>
              <a:ext uri="{28A0092B-C50C-407E-A947-70E740481C1C}">
                <a14:useLocalDpi xmlns:a14="http://schemas.microsoft.com/office/drawing/2010/main" val="0"/>
              </a:ext>
            </a:extLst>
          </a:blip>
          <a:srcRect l="54942" t="12146" r="5022" b="10626"/>
          <a:stretch/>
        </p:blipFill>
        <p:spPr>
          <a:xfrm>
            <a:off x="8001000" y="5917524"/>
            <a:ext cx="7467600" cy="37020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a:spLocks noGrp="1" noRot="1" noMove="1" noResize="1" noEditPoints="1" noAdjustHandles="1" noChangeArrowheads="1" noChangeShapeType="1"/>
          </p:cNvSpPr>
          <p:nvPr/>
        </p:nvSpPr>
        <p:spPr>
          <a:xfrm>
            <a:off x="3429000" y="1333500"/>
            <a:ext cx="7505700" cy="2330954"/>
          </a:xfrm>
          <a:prstGeom prst="rect">
            <a:avLst/>
          </a:prstGeom>
          <a:solidFill>
            <a:srgbClr val="050A30"/>
          </a:solidFill>
        </p:spPr>
        <p:txBody>
          <a:bodyPr wrap="square" lIns="0" tIns="0" rIns="0" bIns="0" rtlCol="0" anchor="t">
            <a:spAutoFit/>
          </a:bodyPr>
          <a:lstStyle/>
          <a:p>
            <a:pPr algn="ctr">
              <a:lnSpc>
                <a:spcPts val="19039"/>
              </a:lnSpc>
            </a:pPr>
            <a:r>
              <a:rPr lang="es-CO" sz="13599" b="1" dirty="0">
                <a:solidFill>
                  <a:srgbClr val="CAE8FF"/>
                </a:solidFill>
                <a:latin typeface="HK Grotesk Bold"/>
                <a:ea typeface="HK Grotesk Bold"/>
                <a:cs typeface="HK Grotesk Bold"/>
                <a:sym typeface="HK Grotesk Bold"/>
              </a:rPr>
              <a:t>Ventajas</a:t>
            </a:r>
            <a:r>
              <a:rPr lang="en-US" sz="13599" b="1" dirty="0">
                <a:solidFill>
                  <a:srgbClr val="CAE8FF"/>
                </a:solidFill>
                <a:latin typeface="HK Grotesk Bold"/>
                <a:ea typeface="HK Grotesk Bold"/>
                <a:cs typeface="HK Grotesk Bold"/>
                <a:sym typeface="HK Grotesk Bold"/>
              </a:rPr>
              <a:t> </a:t>
            </a:r>
          </a:p>
        </p:txBody>
      </p:sp>
      <p:sp>
        <p:nvSpPr>
          <p:cNvPr id="3" name="TextBox 3"/>
          <p:cNvSpPr txBox="1">
            <a:spLocks noGrp="1" noRot="1" noMove="1" noResize="1" noEditPoints="1" noAdjustHandles="1" noChangeArrowheads="1" noChangeShapeType="1"/>
          </p:cNvSpPr>
          <p:nvPr/>
        </p:nvSpPr>
        <p:spPr>
          <a:xfrm>
            <a:off x="3333477" y="3967294"/>
            <a:ext cx="8583691" cy="5462906"/>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Desarrollo y despliegue rápidos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Simplificación en la gestión del código</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Integración sencilla de componentes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Menor sobrecarga de recursos</a:t>
            </a:r>
          </a:p>
        </p:txBody>
      </p:sp>
      <p:grpSp>
        <p:nvGrpSpPr>
          <p:cNvPr id="4" name="Group 4"/>
          <p:cNvGrpSpPr>
            <a:grpSpLocks noGrp="1" noUngrp="1" noRot="1" noChangeAspect="1" noMove="1" noResize="1"/>
          </p:cNvGrpSpPr>
          <p:nvPr/>
        </p:nvGrpSpPr>
        <p:grpSpPr>
          <a:xfrm>
            <a:off x="12344400" y="4381500"/>
            <a:ext cx="4666977" cy="4820054"/>
            <a:chOff x="0" y="0"/>
            <a:chExt cx="6350000" cy="6558280"/>
          </a:xfrm>
        </p:grpSpPr>
        <p:sp>
          <p:nvSpPr>
            <p:cNvPr id="5" name="Freeform 5"/>
            <p:cNvSpPr>
              <a:spLocks noGrp="1" noRot="1" noMove="1" noResize="1" noEditPoints="1" noAdjustHandles="1" noChangeArrowheads="1" noChangeShapeType="1"/>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r="-27567"/>
              </a:stretch>
            </a:blipFill>
          </p:spPr>
          <p:txBody>
            <a:bodyPr/>
            <a:lstStyle/>
            <a:p>
              <a:endParaRPr lang="es-CO"/>
            </a:p>
          </p:txBody>
        </p:sp>
        <p:sp>
          <p:nvSpPr>
            <p:cNvPr id="6" name="Freeform 6"/>
            <p:cNvSpPr>
              <a:spLocks noGrp="1" noRot="1" noMove="1" noResize="1" noEditPoints="1" noAdjustHandles="1" noChangeArrowheads="1" noChangeShapeType="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s-CO"/>
            </a:p>
          </p:txBody>
        </p:sp>
      </p:grpSp>
      <p:sp>
        <p:nvSpPr>
          <p:cNvPr id="9" name="Freeform 5">
            <a:extLst>
              <a:ext uri="{FF2B5EF4-FFF2-40B4-BE49-F238E27FC236}">
                <a16:creationId xmlns:a16="http://schemas.microsoft.com/office/drawing/2014/main" id="{E65076B5-906A-4D99-C2A3-799DC4025074}"/>
              </a:ext>
            </a:extLst>
          </p:cNvPr>
          <p:cNvSpPr>
            <a:spLocks noGrp="1" noRot="1" noMove="1" noResize="1" noEditPoints="1" noAdjustHandles="1" noChangeArrowheads="1" noChangeShapeType="1"/>
          </p:cNvSpPr>
          <p:nvPr/>
        </p:nvSpPr>
        <p:spPr>
          <a:xfrm rot="135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0" name="Freeform 6">
            <a:extLst>
              <a:ext uri="{FF2B5EF4-FFF2-40B4-BE49-F238E27FC236}">
                <a16:creationId xmlns:a16="http://schemas.microsoft.com/office/drawing/2014/main" id="{1DFFF931-89B6-5E52-F294-E108228A23BE}"/>
              </a:ext>
            </a:extLst>
          </p:cNvPr>
          <p:cNvSpPr>
            <a:spLocks noGrp="1" noRot="1" noMove="1" noResize="1" noEditPoints="1" noAdjustHandles="1" noChangeArrowheads="1" noChangeShapeType="1"/>
          </p:cNvSpPr>
          <p:nvPr/>
        </p:nvSpPr>
        <p:spPr>
          <a:xfrm>
            <a:off x="-609600" y="6289196"/>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dirty="0"/>
          </a:p>
        </p:txBody>
      </p:sp>
    </p:spTree>
  </p:cSld>
  <p:clrMapOvr>
    <a:masterClrMapping/>
  </p:clrMapOvr>
  <mc:AlternateContent xmlns:mc="http://schemas.openxmlformats.org/markup-compatibility/2006">
    <mc:Choice xmlns:p14="http://schemas.microsoft.com/office/powerpoint/2010/main" Requires="p14">
      <p:transition spd="slow" p14:dur="2000">
        <p14:prism dir="u"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C72A4-A9F8-766C-0867-8AD6792AC4BF}"/>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C4BA5EAC-3EDE-3D00-A2F9-7731D79E6DFE}"/>
              </a:ext>
            </a:extLst>
          </p:cNvPr>
          <p:cNvSpPr>
            <a:spLocks noGrp="1" noRot="1" noMove="1" noResize="1" noEditPoints="1" noAdjustHandles="1" noChangeArrowheads="1" noChangeShapeType="1"/>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extBox 2">
            <a:extLst>
              <a:ext uri="{FF2B5EF4-FFF2-40B4-BE49-F238E27FC236}">
                <a16:creationId xmlns:a16="http://schemas.microsoft.com/office/drawing/2014/main" id="{55609442-268D-15F8-55EA-C587BA0215B6}"/>
              </a:ext>
            </a:extLst>
          </p:cNvPr>
          <p:cNvSpPr txBox="1">
            <a:spLocks noGrp="1" noRot="1" noMove="1" noResize="1" noEditPoints="1" noAdjustHandles="1" noChangeArrowheads="1" noChangeShapeType="1"/>
          </p:cNvSpPr>
          <p:nvPr/>
        </p:nvSpPr>
        <p:spPr>
          <a:xfrm>
            <a:off x="6135906" y="1018613"/>
            <a:ext cx="9677400" cy="2350195"/>
          </a:xfrm>
          <a:prstGeom prst="rect">
            <a:avLst/>
          </a:prstGeom>
        </p:spPr>
        <p:txBody>
          <a:bodyPr wrap="square" lIns="0" tIns="0" rIns="0" bIns="0" rtlCol="0" anchor="t">
            <a:spAutoFit/>
          </a:bodyPr>
          <a:lstStyle/>
          <a:p>
            <a:pPr algn="ctr">
              <a:lnSpc>
                <a:spcPts val="19039"/>
              </a:lnSpc>
            </a:pPr>
            <a:r>
              <a:rPr lang="es-CO" sz="13599" b="1" dirty="0">
                <a:solidFill>
                  <a:srgbClr val="CAE8FF"/>
                </a:solidFill>
                <a:latin typeface="HK Grotesk Bold"/>
                <a:ea typeface="HK Grotesk Bold"/>
                <a:cs typeface="HK Grotesk Bold"/>
                <a:sym typeface="HK Grotesk Bold"/>
              </a:rPr>
              <a:t>Desventajas</a:t>
            </a:r>
            <a:r>
              <a:rPr lang="en-US" sz="13599" b="1" dirty="0">
                <a:solidFill>
                  <a:srgbClr val="CAE8FF"/>
                </a:solidFill>
                <a:latin typeface="HK Grotesk Bold"/>
                <a:ea typeface="HK Grotesk Bold"/>
                <a:cs typeface="HK Grotesk Bold"/>
                <a:sym typeface="HK Grotesk Bold"/>
              </a:rPr>
              <a:t> </a:t>
            </a:r>
          </a:p>
        </p:txBody>
      </p:sp>
      <p:sp>
        <p:nvSpPr>
          <p:cNvPr id="3" name="TextBox 3">
            <a:extLst>
              <a:ext uri="{FF2B5EF4-FFF2-40B4-BE49-F238E27FC236}">
                <a16:creationId xmlns:a16="http://schemas.microsoft.com/office/drawing/2014/main" id="{E5298308-749F-2E2F-2A90-D74C8D6C385A}"/>
              </a:ext>
            </a:extLst>
          </p:cNvPr>
          <p:cNvSpPr txBox="1">
            <a:spLocks noGrp="1" noRot="1" noMove="1" noResize="1" noEditPoints="1" noAdjustHandles="1" noChangeArrowheads="1" noChangeShapeType="1"/>
          </p:cNvSpPr>
          <p:nvPr/>
        </p:nvSpPr>
        <p:spPr>
          <a:xfrm>
            <a:off x="7497591" y="3660157"/>
            <a:ext cx="8583691" cy="5462906"/>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Desarrollo y despliegue rápidos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Simplificación en la gestión del código</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Integración sencilla de componentes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Menor sobrecarga de recursos</a:t>
            </a:r>
          </a:p>
        </p:txBody>
      </p:sp>
      <p:grpSp>
        <p:nvGrpSpPr>
          <p:cNvPr id="4" name="Group 4">
            <a:extLst>
              <a:ext uri="{FF2B5EF4-FFF2-40B4-BE49-F238E27FC236}">
                <a16:creationId xmlns:a16="http://schemas.microsoft.com/office/drawing/2014/main" id="{E9698F73-6014-A6B8-0B51-DAB7C5F06C12}"/>
              </a:ext>
            </a:extLst>
          </p:cNvPr>
          <p:cNvGrpSpPr>
            <a:grpSpLocks noGrp="1" noUngrp="1" noRot="1" noChangeAspect="1" noMove="1" noResize="1"/>
          </p:cNvGrpSpPr>
          <p:nvPr/>
        </p:nvGrpSpPr>
        <p:grpSpPr>
          <a:xfrm>
            <a:off x="1524000" y="4000500"/>
            <a:ext cx="4666977" cy="4820054"/>
            <a:chOff x="0" y="0"/>
            <a:chExt cx="6350000" cy="6558280"/>
          </a:xfrm>
        </p:grpSpPr>
        <p:sp>
          <p:nvSpPr>
            <p:cNvPr id="5" name="Freeform 5">
              <a:extLst>
                <a:ext uri="{FF2B5EF4-FFF2-40B4-BE49-F238E27FC236}">
                  <a16:creationId xmlns:a16="http://schemas.microsoft.com/office/drawing/2014/main" id="{A10070EC-DD13-76E5-42A2-DB8EBAA26F5C}"/>
                </a:ext>
              </a:extLst>
            </p:cNvPr>
            <p:cNvSpPr>
              <a:spLocks noGrp="1" noRot="1" noMove="1" noResize="1" noEditPoints="1" noAdjustHandles="1" noChangeArrowheads="1" noChangeShapeType="1"/>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r="-27567"/>
              </a:stretch>
            </a:blipFill>
          </p:spPr>
          <p:txBody>
            <a:bodyPr/>
            <a:lstStyle/>
            <a:p>
              <a:endParaRPr lang="es-CO"/>
            </a:p>
          </p:txBody>
        </p:sp>
        <p:sp>
          <p:nvSpPr>
            <p:cNvPr id="6" name="Freeform 6">
              <a:extLst>
                <a:ext uri="{FF2B5EF4-FFF2-40B4-BE49-F238E27FC236}">
                  <a16:creationId xmlns:a16="http://schemas.microsoft.com/office/drawing/2014/main" id="{DE8555F7-57F9-A6F0-E254-C69DFBB4282F}"/>
                </a:ext>
              </a:extLst>
            </p:cNvPr>
            <p:cNvSpPr>
              <a:spLocks noGrp="1" noRot="1" noMove="1" noResize="1" noEditPoints="1" noAdjustHandles="1" noChangeArrowheads="1" noChangeShapeType="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s-CO"/>
            </a:p>
          </p:txBody>
        </p:sp>
      </p:grpSp>
      <p:sp>
        <p:nvSpPr>
          <p:cNvPr id="9" name="Freeform 4">
            <a:extLst>
              <a:ext uri="{FF2B5EF4-FFF2-40B4-BE49-F238E27FC236}">
                <a16:creationId xmlns:a16="http://schemas.microsoft.com/office/drawing/2014/main" id="{189D797F-2243-EA52-C5D6-C8D4AD5E41CC}"/>
              </a:ext>
            </a:extLst>
          </p:cNvPr>
          <p:cNvSpPr>
            <a:spLocks noGrp="1" noRot="1" noMove="1" noResize="1" noEditPoints="1" noAdjustHandles="1" noChangeArrowheads="1" noChangeShapeType="1"/>
          </p:cNvSpPr>
          <p:nvPr/>
        </p:nvSpPr>
        <p:spPr>
          <a:xfrm rot="8460310">
            <a:off x="-566359" y="-182608"/>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0" name="Freeform 2">
            <a:extLst>
              <a:ext uri="{FF2B5EF4-FFF2-40B4-BE49-F238E27FC236}">
                <a16:creationId xmlns:a16="http://schemas.microsoft.com/office/drawing/2014/main" id="{35DC4ABB-44C1-98CA-3CEB-470F4716BC60}"/>
              </a:ext>
            </a:extLst>
          </p:cNvPr>
          <p:cNvSpPr>
            <a:spLocks noGrp="1" noRot="1" noMove="1" noResize="1" noEditPoints="1" noAdjustHandles="1" noChangeArrowheads="1" noChangeShapeType="1"/>
          </p:cNvSpPr>
          <p:nvPr/>
        </p:nvSpPr>
        <p:spPr>
          <a:xfrm rot="10800000">
            <a:off x="16064953" y="5749611"/>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Tree>
    <p:extLst>
      <p:ext uri="{BB962C8B-B14F-4D97-AF65-F5344CB8AC3E}">
        <p14:creationId xmlns:p14="http://schemas.microsoft.com/office/powerpoint/2010/main" val="40558952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228601" y="1548216"/>
            <a:ext cx="17145000" cy="2350195"/>
          </a:xfrm>
          <a:prstGeom prst="rect">
            <a:avLst/>
          </a:prstGeom>
        </p:spPr>
        <p:txBody>
          <a:bodyPr wrap="square" lIns="0" tIns="0" rIns="0" bIns="0" rtlCol="0" anchor="t">
            <a:spAutoFit/>
          </a:bodyPr>
          <a:lstStyle/>
          <a:p>
            <a:pPr algn="ctr">
              <a:lnSpc>
                <a:spcPts val="19039"/>
              </a:lnSpc>
            </a:pPr>
            <a:r>
              <a:rPr lang="en-US" sz="13000" b="1" dirty="0">
                <a:solidFill>
                  <a:srgbClr val="CAE8FF"/>
                </a:solidFill>
                <a:latin typeface="HK Grotesk Bold"/>
                <a:ea typeface="HK Grotesk Bold"/>
                <a:cs typeface="HK Grotesk Bold"/>
                <a:sym typeface="HK Grotesk Bold"/>
              </a:rPr>
              <a:t>Que son las </a:t>
            </a:r>
            <a:r>
              <a:rPr lang="en-US" sz="13000" b="1" dirty="0" err="1">
                <a:solidFill>
                  <a:srgbClr val="CAE8FF"/>
                </a:solidFill>
                <a:latin typeface="HK Grotesk Bold"/>
                <a:ea typeface="HK Grotesk Bold"/>
                <a:cs typeface="HK Grotesk Bold"/>
                <a:sym typeface="HK Grotesk Bold"/>
              </a:rPr>
              <a:t>cookis</a:t>
            </a:r>
            <a:endParaRPr lang="en-US" sz="13000" b="1" dirty="0">
              <a:solidFill>
                <a:srgbClr val="CAE8FF"/>
              </a:solidFill>
              <a:latin typeface="HK Grotesk Bold"/>
              <a:ea typeface="HK Grotesk Bold"/>
              <a:cs typeface="HK Grotesk Bold"/>
              <a:sym typeface="HK Grotesk Bold"/>
            </a:endParaRPr>
          </a:p>
        </p:txBody>
      </p:sp>
      <p:sp>
        <p:nvSpPr>
          <p:cNvPr id="3" name="TextBox 3"/>
          <p:cNvSpPr txBox="1">
            <a:spLocks/>
          </p:cNvSpPr>
          <p:nvPr/>
        </p:nvSpPr>
        <p:spPr>
          <a:xfrm>
            <a:off x="4852155" y="3681902"/>
            <a:ext cx="8583691" cy="4790182"/>
          </a:xfrm>
          <a:prstGeom prst="rect">
            <a:avLst/>
          </a:prstGeom>
        </p:spPr>
        <p:txBody>
          <a:bodyPr lIns="0" tIns="0" rIns="0" bIns="0" rtlCol="0" anchor="t">
            <a:spAutoFit/>
          </a:bodyPr>
          <a:lstStyle/>
          <a:p>
            <a:pPr algn="ctr">
              <a:lnSpc>
                <a:spcPts val="4200"/>
              </a:lnSpc>
            </a:pPr>
            <a:r>
              <a:rPr lang="en-US" sz="3000" b="1" dirty="0">
                <a:solidFill>
                  <a:srgbClr val="F4F6FC"/>
                </a:solidFill>
                <a:latin typeface="HK Grotesk Medium"/>
                <a:ea typeface="HK Grotesk Medium"/>
                <a:cs typeface="HK Grotesk Medium"/>
                <a:sym typeface="HK Grotesk Medium"/>
              </a:rPr>
              <a:t>Lorem ipsum dolor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consectetur</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adipiscing</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elit</a:t>
            </a:r>
            <a:r>
              <a:rPr lang="en-US" sz="3000" b="1" dirty="0">
                <a:solidFill>
                  <a:srgbClr val="F4F6FC"/>
                </a:solidFill>
                <a:latin typeface="HK Grotesk Medium"/>
                <a:ea typeface="HK Grotesk Medium"/>
                <a:cs typeface="HK Grotesk Medium"/>
                <a:sym typeface="HK Grotesk Medium"/>
              </a:rPr>
              <a:t>. Donec tempus </a:t>
            </a:r>
            <a:r>
              <a:rPr lang="en-US" sz="3000" b="1" dirty="0" err="1">
                <a:solidFill>
                  <a:srgbClr val="F4F6FC"/>
                </a:solidFill>
                <a:latin typeface="HK Grotesk Medium"/>
                <a:ea typeface="HK Grotesk Medium"/>
                <a:cs typeface="HK Grotesk Medium"/>
                <a:sym typeface="HK Grotesk Medium"/>
              </a:rPr>
              <a:t>leo</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tellus</a:t>
            </a:r>
            <a:r>
              <a:rPr lang="en-US" sz="3000" b="1" dirty="0">
                <a:solidFill>
                  <a:srgbClr val="F4F6FC"/>
                </a:solidFill>
                <a:latin typeface="HK Grotesk Medium"/>
                <a:ea typeface="HK Grotesk Medium"/>
                <a:cs typeface="HK Grotesk Medium"/>
                <a:sym typeface="HK Grotesk Medium"/>
              </a:rPr>
              <a:t>,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mattis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felis</a:t>
            </a:r>
            <a:r>
              <a:rPr lang="en-US" sz="3000" b="1" dirty="0">
                <a:solidFill>
                  <a:srgbClr val="F4F6FC"/>
                </a:solidFill>
                <a:latin typeface="HK Grotesk Medium"/>
                <a:ea typeface="HK Grotesk Medium"/>
                <a:cs typeface="HK Grotesk Medium"/>
                <a:sym typeface="HK Grotesk Medium"/>
              </a:rPr>
              <a:t> dictum id. Duis </a:t>
            </a:r>
            <a:r>
              <a:rPr lang="en-US" sz="3000" b="1" dirty="0" err="1">
                <a:solidFill>
                  <a:srgbClr val="F4F6FC"/>
                </a:solidFill>
                <a:latin typeface="HK Grotesk Medium"/>
                <a:ea typeface="HK Grotesk Medium"/>
                <a:cs typeface="HK Grotesk Medium"/>
                <a:sym typeface="HK Grotesk Medium"/>
              </a:rPr>
              <a:t>erat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erat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suscipit</a:t>
            </a:r>
            <a:r>
              <a:rPr lang="en-US" sz="3000" b="1" dirty="0">
                <a:solidFill>
                  <a:srgbClr val="F4F6FC"/>
                </a:solidFill>
                <a:latin typeface="HK Grotesk Medium"/>
                <a:ea typeface="HK Grotesk Medium"/>
                <a:cs typeface="HK Grotesk Medium"/>
                <a:sym typeface="HK Grotesk Medium"/>
              </a:rPr>
              <a:t> vitae </a:t>
            </a:r>
            <a:r>
              <a:rPr lang="en-US" sz="3000" b="1" dirty="0" err="1">
                <a:solidFill>
                  <a:srgbClr val="F4F6FC"/>
                </a:solidFill>
                <a:latin typeface="HK Grotesk Medium"/>
                <a:ea typeface="HK Grotesk Medium"/>
                <a:cs typeface="HK Grotesk Medium"/>
                <a:sym typeface="HK Grotesk Medium"/>
              </a:rPr>
              <a:t>efficitur</a:t>
            </a:r>
            <a:r>
              <a:rPr lang="en-US" sz="3000" b="1" dirty="0">
                <a:solidFill>
                  <a:srgbClr val="F4F6FC"/>
                </a:solidFill>
                <a:latin typeface="HK Grotesk Medium"/>
                <a:ea typeface="HK Grotesk Medium"/>
                <a:cs typeface="HK Grotesk Medium"/>
                <a:sym typeface="HK Grotesk Medium"/>
              </a:rPr>
              <a:t> in, </a:t>
            </a:r>
            <a:r>
              <a:rPr lang="en-US" sz="3000" b="1" dirty="0" err="1">
                <a:solidFill>
                  <a:srgbClr val="F4F6FC"/>
                </a:solidFill>
                <a:latin typeface="HK Grotesk Medium"/>
                <a:ea typeface="HK Grotesk Medium"/>
                <a:cs typeface="HK Grotesk Medium"/>
                <a:sym typeface="HK Grotesk Medium"/>
              </a:rPr>
              <a:t>aliquam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quis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tellus</a:t>
            </a:r>
            <a:r>
              <a:rPr lang="en-US" sz="3000" b="1" dirty="0">
                <a:solidFill>
                  <a:srgbClr val="F4F6FC"/>
                </a:solidFill>
                <a:latin typeface="HK Grotesk Medium"/>
                <a:ea typeface="HK Grotesk Medium"/>
                <a:cs typeface="HK Grotesk Medium"/>
                <a:sym typeface="HK Grotesk Medium"/>
              </a:rPr>
              <a:t>. Integer </a:t>
            </a:r>
            <a:r>
              <a:rPr lang="en-US" sz="3000" b="1" dirty="0" err="1">
                <a:solidFill>
                  <a:srgbClr val="F4F6FC"/>
                </a:solidFill>
                <a:latin typeface="HK Grotesk Medium"/>
                <a:ea typeface="HK Grotesk Medium"/>
                <a:cs typeface="HK Grotesk Medium"/>
                <a:sym typeface="HK Grotesk Medium"/>
              </a:rPr>
              <a:t>condimentum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eget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turpis</a:t>
            </a:r>
            <a:r>
              <a:rPr lang="en-US" sz="3000" b="1" dirty="0">
                <a:solidFill>
                  <a:srgbClr val="F4F6FC"/>
                </a:solidFill>
                <a:latin typeface="HK Grotesk Medium"/>
                <a:ea typeface="HK Grotesk Medium"/>
                <a:cs typeface="HK Grotesk Medium"/>
                <a:sym typeface="HK Grotesk Medium"/>
              </a:rPr>
              <a:t> et </a:t>
            </a:r>
            <a:r>
              <a:rPr lang="en-US" sz="3000" b="1" dirty="0" err="1">
                <a:solidFill>
                  <a:srgbClr val="F4F6FC"/>
                </a:solidFill>
                <a:latin typeface="HK Grotesk Medium"/>
                <a:ea typeface="HK Grotesk Medium"/>
                <a:cs typeface="HK Grotesk Medium"/>
                <a:sym typeface="HK Grotesk Medium"/>
              </a:rPr>
              <a:t>dignissim</a:t>
            </a:r>
            <a:r>
              <a:rPr lang="en-US" sz="3000" b="1" dirty="0">
                <a:solidFill>
                  <a:srgbClr val="F4F6FC"/>
                </a:solidFill>
                <a:latin typeface="HK Grotesk Medium"/>
                <a:ea typeface="HK Grotesk Medium"/>
                <a:cs typeface="HK Grotesk Medium"/>
                <a:sym typeface="HK Grotesk Medium"/>
              </a:rPr>
              <a:t>. Nunc </a:t>
            </a:r>
            <a:r>
              <a:rPr lang="en-US" sz="3000" b="1" dirty="0" err="1">
                <a:solidFill>
                  <a:srgbClr val="F4F6FC"/>
                </a:solidFill>
                <a:latin typeface="HK Grotesk Medium"/>
                <a:ea typeface="HK Grotesk Medium"/>
                <a:cs typeface="HK Grotesk Medium"/>
                <a:sym typeface="HK Grotesk Medium"/>
              </a:rPr>
              <a:t>dapibus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aliquet</a:t>
            </a:r>
            <a:r>
              <a:rPr lang="en-US" sz="3000" b="1" dirty="0">
                <a:solidFill>
                  <a:srgbClr val="F4F6FC"/>
                </a:solidFill>
                <a:latin typeface="HK Grotesk Medium"/>
                <a:ea typeface="HK Grotesk Medium"/>
                <a:cs typeface="HK Grotesk Medium"/>
                <a:sym typeface="HK Grotesk Medium"/>
              </a:rPr>
              <a:t> lorem. Proin tempus lacinia ipsum, id </a:t>
            </a:r>
            <a:r>
              <a:rPr lang="en-US" sz="3000" b="1" dirty="0" err="1">
                <a:solidFill>
                  <a:srgbClr val="F4F6FC"/>
                </a:solidFill>
                <a:latin typeface="HK Grotesk Medium"/>
                <a:ea typeface="HK Grotesk Medium"/>
                <a:cs typeface="HK Grotesk Medium"/>
                <a:sym typeface="HK Grotesk Medium"/>
              </a:rPr>
              <a:t>vehicula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metus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accumsan</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condimentum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leo</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consectetur</a:t>
            </a:r>
            <a:r>
              <a:rPr lang="en-US" sz="3000" b="1" dirty="0">
                <a:solidFill>
                  <a:srgbClr val="F4F6FC"/>
                </a:solidFill>
                <a:latin typeface="HK Grotesk Medium"/>
                <a:ea typeface="HK Grotesk Medium"/>
                <a:cs typeface="HK Grotesk Medium"/>
                <a:sym typeface="HK Grotesk Medium"/>
              </a:rPr>
              <a:t>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felis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ullamcorper</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volutpat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tristique</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p>
        </p:txBody>
      </p:sp>
      <p:sp>
        <p:nvSpPr>
          <p:cNvPr id="4" name="Freeform 4"/>
          <p:cNvSpPr/>
          <p:nvPr/>
        </p:nvSpPr>
        <p:spPr>
          <a:xfrm rot="2700000">
            <a:off x="-1181282" y="6823620"/>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5" name="Freeform 5"/>
          <p:cNvSpPr/>
          <p:nvPr/>
        </p:nvSpPr>
        <p:spPr>
          <a:xfrm rot="-81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F9C3-2521-A279-5D27-34DF75E9449B}"/>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002C8A34-B357-5E13-E7C6-AB1DB564E5FA}"/>
              </a:ext>
            </a:extLst>
          </p:cNvPr>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extBox 2">
            <a:extLst>
              <a:ext uri="{FF2B5EF4-FFF2-40B4-BE49-F238E27FC236}">
                <a16:creationId xmlns:a16="http://schemas.microsoft.com/office/drawing/2014/main" id="{89FBB377-6D39-FDC0-25B8-FA67A50AE67E}"/>
              </a:ext>
            </a:extLst>
          </p:cNvPr>
          <p:cNvSpPr txBox="1"/>
          <p:nvPr/>
        </p:nvSpPr>
        <p:spPr>
          <a:xfrm>
            <a:off x="4852155" y="1548216"/>
            <a:ext cx="8583691" cy="2330954"/>
          </a:xfrm>
          <a:prstGeom prst="rect">
            <a:avLst/>
          </a:prstGeom>
        </p:spPr>
        <p:txBody>
          <a:bodyPr lIns="0" tIns="0" rIns="0" bIns="0" rtlCol="0" anchor="t">
            <a:spAutoFit/>
          </a:bodyPr>
          <a:lstStyle/>
          <a:p>
            <a:pPr algn="ctr">
              <a:lnSpc>
                <a:spcPts val="19039"/>
              </a:lnSpc>
            </a:pPr>
            <a:r>
              <a:rPr lang="en-US" sz="13599" b="1">
                <a:solidFill>
                  <a:srgbClr val="CAE8FF"/>
                </a:solidFill>
                <a:latin typeface="HK Grotesk Bold"/>
                <a:ea typeface="HK Grotesk Bold"/>
                <a:cs typeface="HK Grotesk Bold"/>
                <a:sym typeface="HK Grotesk Bold"/>
              </a:rPr>
              <a:t>OBJETIVO</a:t>
            </a:r>
          </a:p>
        </p:txBody>
      </p:sp>
      <p:sp>
        <p:nvSpPr>
          <p:cNvPr id="3" name="TextBox 3">
            <a:extLst>
              <a:ext uri="{FF2B5EF4-FFF2-40B4-BE49-F238E27FC236}">
                <a16:creationId xmlns:a16="http://schemas.microsoft.com/office/drawing/2014/main" id="{FE430D36-C829-CE98-B533-034888381118}"/>
              </a:ext>
            </a:extLst>
          </p:cNvPr>
          <p:cNvSpPr txBox="1"/>
          <p:nvPr/>
        </p:nvSpPr>
        <p:spPr>
          <a:xfrm>
            <a:off x="4852155" y="3681902"/>
            <a:ext cx="8583691" cy="4790182"/>
          </a:xfrm>
          <a:prstGeom prst="rect">
            <a:avLst/>
          </a:prstGeom>
        </p:spPr>
        <p:txBody>
          <a:bodyPr lIns="0" tIns="0" rIns="0" bIns="0" rtlCol="0" anchor="t">
            <a:spAutoFit/>
          </a:bodyPr>
          <a:lstStyle/>
          <a:p>
            <a:pPr algn="ctr">
              <a:lnSpc>
                <a:spcPts val="4200"/>
              </a:lnSpc>
            </a:pPr>
            <a:r>
              <a:rPr lang="en-US" sz="3000" b="1">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 </a:t>
            </a:r>
          </a:p>
        </p:txBody>
      </p:sp>
      <p:sp>
        <p:nvSpPr>
          <p:cNvPr id="4" name="Freeform 4">
            <a:extLst>
              <a:ext uri="{FF2B5EF4-FFF2-40B4-BE49-F238E27FC236}">
                <a16:creationId xmlns:a16="http://schemas.microsoft.com/office/drawing/2014/main" id="{FE438B78-709C-5BAE-EBDD-2354D4FB2000}"/>
              </a:ext>
            </a:extLst>
          </p:cNvPr>
          <p:cNvSpPr/>
          <p:nvPr/>
        </p:nvSpPr>
        <p:spPr>
          <a:xfrm rot="2700000">
            <a:off x="-1181282" y="6823620"/>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5" name="Freeform 5">
            <a:extLst>
              <a:ext uri="{FF2B5EF4-FFF2-40B4-BE49-F238E27FC236}">
                <a16:creationId xmlns:a16="http://schemas.microsoft.com/office/drawing/2014/main" id="{53D0847E-DFBA-E0E7-D867-09F29C00D27F}"/>
              </a:ext>
            </a:extLst>
          </p:cNvPr>
          <p:cNvSpPr/>
          <p:nvPr/>
        </p:nvSpPr>
        <p:spPr>
          <a:xfrm rot="-81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extLst>
      <p:ext uri="{BB962C8B-B14F-4D97-AF65-F5344CB8AC3E}">
        <p14:creationId xmlns:p14="http://schemas.microsoft.com/office/powerpoint/2010/main" val="31187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1028700" y="4640613"/>
            <a:ext cx="16230600" cy="1415349"/>
          </a:xfrm>
          <a:prstGeom prst="rect">
            <a:avLst/>
          </a:prstGeom>
        </p:spPr>
        <p:txBody>
          <a:bodyPr lIns="0" tIns="0" rIns="0" bIns="0" rtlCol="0" anchor="t">
            <a:spAutoFit/>
          </a:bodyPr>
          <a:lstStyle/>
          <a:p>
            <a:pPr algn="ctr">
              <a:lnSpc>
                <a:spcPts val="10080"/>
              </a:lnSpc>
            </a:pPr>
            <a:r>
              <a:rPr lang="en-US" sz="12000" b="1">
                <a:solidFill>
                  <a:srgbClr val="CAE8FF"/>
                </a:solidFill>
                <a:latin typeface="HK Grotesk Bold"/>
                <a:ea typeface="HK Grotesk Bold"/>
                <a:cs typeface="HK Grotesk Bold"/>
                <a:sym typeface="HK Grotesk Bold"/>
              </a:rPr>
              <a:t>GRACIAS</a:t>
            </a:r>
          </a:p>
        </p:txBody>
      </p:sp>
      <p:sp>
        <p:nvSpPr>
          <p:cNvPr id="3" name="Freeform 3"/>
          <p:cNvSpPr/>
          <p:nvPr/>
        </p:nvSpPr>
        <p:spPr>
          <a:xfrm>
            <a:off x="12722671"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4" name="Freeform 4"/>
          <p:cNvSpPr/>
          <p:nvPr/>
        </p:nvSpPr>
        <p:spPr>
          <a:xfrm>
            <a:off x="-13094207"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233</Words>
  <Application>Microsoft Office PowerPoint</Application>
  <PresentationFormat>Personalizado</PresentationFormat>
  <Paragraphs>19</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HK Grotesk Bold</vt:lpstr>
      <vt:lpstr>HK Grotesk Medium</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SENA</cp:lastModifiedBy>
  <cp:revision>3</cp:revision>
  <dcterms:created xsi:type="dcterms:W3CDTF">2006-08-16T00:00:00Z</dcterms:created>
  <dcterms:modified xsi:type="dcterms:W3CDTF">2024-11-06T22:00:27Z</dcterms:modified>
  <dc:identifier>DAGTw-pJBac</dc:identifier>
</cp:coreProperties>
</file>