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HK Grotesk Bold" charset="1" panose="00000800000000000000"/>
      <p:regular r:id="rId16"/>
    </p:embeddedFont>
    <p:embeddedFont>
      <p:font typeface="HK Grotesk Medium" charset="1" panose="000006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204637">
            <a:off x="-11522876" y="8232052"/>
            <a:ext cx="11359009" cy="4109896"/>
          </a:xfrm>
          <a:custGeom>
            <a:avLst/>
            <a:gdLst/>
            <a:ahLst/>
            <a:cxnLst/>
            <a:rect r="r" b="b" t="t" l="l"/>
            <a:pathLst>
              <a:path h="4109896" w="11359009">
                <a:moveTo>
                  <a:pt x="0" y="0"/>
                </a:moveTo>
                <a:lnTo>
                  <a:pt x="11359009" y="0"/>
                </a:lnTo>
                <a:lnTo>
                  <a:pt x="11359009" y="4109896"/>
                </a:lnTo>
                <a:lnTo>
                  <a:pt x="0" y="4109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51332" y="-3108940"/>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869276" y="3716643"/>
            <a:ext cx="8390024" cy="2691633"/>
          </a:xfrm>
          <a:prstGeom prst="rect">
            <a:avLst/>
          </a:prstGeom>
        </p:spPr>
        <p:txBody>
          <a:bodyPr anchor="t" rtlCol="false" tIns="0" lIns="0" bIns="0" rIns="0">
            <a:spAutoFit/>
          </a:bodyPr>
          <a:lstStyle/>
          <a:p>
            <a:pPr algn="ctr">
              <a:lnSpc>
                <a:spcPts val="10080"/>
              </a:lnSpc>
            </a:pPr>
            <a:r>
              <a:rPr lang="en-US" b="true" sz="12000">
                <a:solidFill>
                  <a:srgbClr val="CAE8FF"/>
                </a:solidFill>
                <a:latin typeface="HK Grotesk Bold"/>
                <a:ea typeface="HK Grotesk Bold"/>
                <a:cs typeface="HK Grotesk Bold"/>
                <a:sym typeface="HK Grotesk Bold"/>
              </a:rPr>
              <a:t>PROYECTO FINAL</a:t>
            </a:r>
          </a:p>
        </p:txBody>
      </p:sp>
      <p:sp>
        <p:nvSpPr>
          <p:cNvPr name="TextBox 5" id="5"/>
          <p:cNvSpPr txBox="true"/>
          <p:nvPr/>
        </p:nvSpPr>
        <p:spPr>
          <a:xfrm rot="0">
            <a:off x="8869276" y="6116464"/>
            <a:ext cx="8390024" cy="863468"/>
          </a:xfrm>
          <a:prstGeom prst="rect">
            <a:avLst/>
          </a:prstGeom>
        </p:spPr>
        <p:txBody>
          <a:bodyPr anchor="t" rtlCol="false" tIns="0" lIns="0" bIns="0" rIns="0">
            <a:spAutoFit/>
          </a:bodyPr>
          <a:lstStyle/>
          <a:p>
            <a:pPr algn="ctr">
              <a:lnSpc>
                <a:spcPts val="7000"/>
              </a:lnSpc>
            </a:pPr>
            <a:r>
              <a:rPr lang="en-US" b="true" sz="5000" spc="400">
                <a:solidFill>
                  <a:srgbClr val="F4F6FC"/>
                </a:solidFill>
                <a:latin typeface="HK Grotesk Bold"/>
                <a:ea typeface="HK Grotesk Bold"/>
                <a:cs typeface="HK Grotesk Bold"/>
                <a:sym typeface="HK Grotesk Bold"/>
              </a:rPr>
              <a:t>Francisco Andrade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4640613"/>
            <a:ext cx="16230600" cy="1415349"/>
          </a:xfrm>
          <a:prstGeom prst="rect">
            <a:avLst/>
          </a:prstGeom>
        </p:spPr>
        <p:txBody>
          <a:bodyPr anchor="t" rtlCol="false" tIns="0" lIns="0" bIns="0" rIns="0">
            <a:spAutoFit/>
          </a:bodyPr>
          <a:lstStyle/>
          <a:p>
            <a:pPr algn="ctr">
              <a:lnSpc>
                <a:spcPts val="10080"/>
              </a:lnSpc>
            </a:pPr>
            <a:r>
              <a:rPr lang="en-US" b="true" sz="12000">
                <a:solidFill>
                  <a:srgbClr val="CAE8FF"/>
                </a:solidFill>
                <a:latin typeface="HK Grotesk Bold"/>
                <a:ea typeface="HK Grotesk Bold"/>
                <a:cs typeface="HK Grotesk Bold"/>
                <a:sym typeface="HK Grotesk Bold"/>
              </a:rPr>
              <a:t>GRACIAS</a:t>
            </a:r>
          </a:p>
        </p:txBody>
      </p:sp>
      <p:sp>
        <p:nvSpPr>
          <p:cNvPr name="Freeform 3" id="3"/>
          <p:cNvSpPr/>
          <p:nvPr/>
        </p:nvSpPr>
        <p:spPr>
          <a:xfrm flipH="false" flipV="false" rot="0">
            <a:off x="12722671"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094207"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2089772" y="3120228"/>
            <a:ext cx="14108457" cy="2330954"/>
          </a:xfrm>
          <a:prstGeom prst="rect">
            <a:avLst/>
          </a:prstGeom>
        </p:spPr>
        <p:txBody>
          <a:bodyPr anchor="t" rtlCol="false" tIns="0" lIns="0" bIns="0" rIns="0">
            <a:spAutoFit/>
          </a:bodyPr>
          <a:lstStyle/>
          <a:p>
            <a:pPr algn="ctr">
              <a:lnSpc>
                <a:spcPts val="19039"/>
              </a:lnSpc>
            </a:pPr>
            <a:r>
              <a:rPr lang="en-US" b="true" sz="13599">
                <a:solidFill>
                  <a:srgbClr val="6CE5E8">
                    <a:alpha val="29804"/>
                  </a:srgbClr>
                </a:solidFill>
                <a:latin typeface="HK Grotesk Bold"/>
                <a:ea typeface="HK Grotesk Bold"/>
                <a:cs typeface="HK Grotesk Bold"/>
                <a:sym typeface="HK Grotesk Bold"/>
              </a:rPr>
              <a:t>CONTEXTO</a:t>
            </a:r>
          </a:p>
        </p:txBody>
      </p:sp>
      <p:sp>
        <p:nvSpPr>
          <p:cNvPr name="TextBox 3" id="3"/>
          <p:cNvSpPr txBox="true"/>
          <p:nvPr/>
        </p:nvSpPr>
        <p:spPr>
          <a:xfrm rot="0">
            <a:off x="2089772" y="1671336"/>
            <a:ext cx="14108457" cy="2330954"/>
          </a:xfrm>
          <a:prstGeom prst="rect">
            <a:avLst/>
          </a:prstGeom>
        </p:spPr>
        <p:txBody>
          <a:bodyPr anchor="t" rtlCol="false" tIns="0" lIns="0" bIns="0" rIns="0">
            <a:spAutoFit/>
          </a:bodyPr>
          <a:lstStyle/>
          <a:p>
            <a:pPr algn="ctr">
              <a:lnSpc>
                <a:spcPts val="19039"/>
              </a:lnSpc>
            </a:pPr>
            <a:r>
              <a:rPr lang="en-US" b="true" sz="13599">
                <a:solidFill>
                  <a:srgbClr val="6CE5E8">
                    <a:alpha val="29804"/>
                  </a:srgbClr>
                </a:solidFill>
                <a:latin typeface="HK Grotesk Bold"/>
                <a:ea typeface="HK Grotesk Bold"/>
                <a:cs typeface="HK Grotesk Bold"/>
                <a:sym typeface="HK Grotesk Bold"/>
              </a:rPr>
              <a:t>CONTEXTO</a:t>
            </a:r>
          </a:p>
        </p:txBody>
      </p:sp>
      <p:sp>
        <p:nvSpPr>
          <p:cNvPr name="TextBox 4" id="4"/>
          <p:cNvSpPr txBox="true"/>
          <p:nvPr/>
        </p:nvSpPr>
        <p:spPr>
          <a:xfrm rot="0">
            <a:off x="2089772" y="222445"/>
            <a:ext cx="14108457" cy="2330954"/>
          </a:xfrm>
          <a:prstGeom prst="rect">
            <a:avLst/>
          </a:prstGeom>
        </p:spPr>
        <p:txBody>
          <a:bodyPr anchor="t" rtlCol="false" tIns="0" lIns="0" bIns="0" rIns="0">
            <a:spAutoFit/>
          </a:bodyPr>
          <a:lstStyle/>
          <a:p>
            <a:pPr algn="ctr">
              <a:lnSpc>
                <a:spcPts val="19039"/>
              </a:lnSpc>
            </a:pPr>
            <a:r>
              <a:rPr lang="en-US" b="true" sz="13599">
                <a:solidFill>
                  <a:srgbClr val="6CE5E8">
                    <a:alpha val="29804"/>
                  </a:srgbClr>
                </a:solidFill>
                <a:latin typeface="HK Grotesk Bold"/>
                <a:ea typeface="HK Grotesk Bold"/>
                <a:cs typeface="HK Grotesk Bold"/>
                <a:sym typeface="HK Grotesk Bold"/>
              </a:rPr>
              <a:t>CONTEXTO</a:t>
            </a:r>
          </a:p>
        </p:txBody>
      </p:sp>
      <p:sp>
        <p:nvSpPr>
          <p:cNvPr name="TextBox 5" id="5"/>
          <p:cNvSpPr txBox="true"/>
          <p:nvPr/>
        </p:nvSpPr>
        <p:spPr>
          <a:xfrm rot="0">
            <a:off x="2089772" y="7466902"/>
            <a:ext cx="14108457" cy="2330954"/>
          </a:xfrm>
          <a:prstGeom prst="rect">
            <a:avLst/>
          </a:prstGeom>
        </p:spPr>
        <p:txBody>
          <a:bodyPr anchor="t" rtlCol="false" tIns="0" lIns="0" bIns="0" rIns="0">
            <a:spAutoFit/>
          </a:bodyPr>
          <a:lstStyle/>
          <a:p>
            <a:pPr algn="ctr">
              <a:lnSpc>
                <a:spcPts val="19039"/>
              </a:lnSpc>
            </a:pPr>
            <a:r>
              <a:rPr lang="en-US" b="true" sz="13599">
                <a:solidFill>
                  <a:srgbClr val="6CE5E8">
                    <a:alpha val="29804"/>
                  </a:srgbClr>
                </a:solidFill>
                <a:latin typeface="HK Grotesk Bold"/>
                <a:ea typeface="HK Grotesk Bold"/>
                <a:cs typeface="HK Grotesk Bold"/>
                <a:sym typeface="HK Grotesk Bold"/>
              </a:rPr>
              <a:t>CONTEXTO</a:t>
            </a:r>
          </a:p>
        </p:txBody>
      </p:sp>
      <p:sp>
        <p:nvSpPr>
          <p:cNvPr name="TextBox 6" id="6"/>
          <p:cNvSpPr txBox="true"/>
          <p:nvPr/>
        </p:nvSpPr>
        <p:spPr>
          <a:xfrm rot="0">
            <a:off x="2089772" y="6018010"/>
            <a:ext cx="14108457" cy="2330954"/>
          </a:xfrm>
          <a:prstGeom prst="rect">
            <a:avLst/>
          </a:prstGeom>
        </p:spPr>
        <p:txBody>
          <a:bodyPr anchor="t" rtlCol="false" tIns="0" lIns="0" bIns="0" rIns="0">
            <a:spAutoFit/>
          </a:bodyPr>
          <a:lstStyle/>
          <a:p>
            <a:pPr algn="ctr">
              <a:lnSpc>
                <a:spcPts val="19039"/>
              </a:lnSpc>
            </a:pPr>
            <a:r>
              <a:rPr lang="en-US" b="true" sz="13599">
                <a:solidFill>
                  <a:srgbClr val="6CE5E8">
                    <a:alpha val="29804"/>
                  </a:srgbClr>
                </a:solidFill>
                <a:latin typeface="HK Grotesk Bold"/>
                <a:ea typeface="HK Grotesk Bold"/>
                <a:cs typeface="HK Grotesk Bold"/>
                <a:sym typeface="HK Grotesk Bold"/>
              </a:rPr>
              <a:t>CONTEXTO</a:t>
            </a:r>
          </a:p>
        </p:txBody>
      </p:sp>
      <p:sp>
        <p:nvSpPr>
          <p:cNvPr name="TextBox 7" id="7"/>
          <p:cNvSpPr txBox="true"/>
          <p:nvPr/>
        </p:nvSpPr>
        <p:spPr>
          <a:xfrm rot="0">
            <a:off x="2089772" y="4569119"/>
            <a:ext cx="14108457" cy="2330954"/>
          </a:xfrm>
          <a:prstGeom prst="rect">
            <a:avLst/>
          </a:prstGeom>
        </p:spPr>
        <p:txBody>
          <a:bodyPr anchor="t" rtlCol="false" tIns="0" lIns="0" bIns="0" rIns="0">
            <a:spAutoFit/>
          </a:bodyPr>
          <a:lstStyle/>
          <a:p>
            <a:pPr algn="ctr">
              <a:lnSpc>
                <a:spcPts val="19039"/>
              </a:lnSpc>
            </a:pPr>
            <a:r>
              <a:rPr lang="en-US" b="true" sz="13599">
                <a:solidFill>
                  <a:srgbClr val="6CE5E8">
                    <a:alpha val="29804"/>
                  </a:srgbClr>
                </a:solidFill>
                <a:latin typeface="HK Grotesk Bold"/>
                <a:ea typeface="HK Grotesk Bold"/>
                <a:cs typeface="HK Grotesk Bold"/>
                <a:sym typeface="HK Grotesk Bold"/>
              </a:rPr>
              <a:t>CONTEXTO</a:t>
            </a:r>
          </a:p>
        </p:txBody>
      </p:sp>
      <p:sp>
        <p:nvSpPr>
          <p:cNvPr name="TextBox 8" id="8"/>
          <p:cNvSpPr txBox="true"/>
          <p:nvPr/>
        </p:nvSpPr>
        <p:spPr>
          <a:xfrm rot="0">
            <a:off x="4593588" y="3289403"/>
            <a:ext cx="9100825" cy="4256881"/>
          </a:xfrm>
          <a:prstGeom prst="rect">
            <a:avLst/>
          </a:prstGeom>
        </p:spPr>
        <p:txBody>
          <a:bodyPr anchor="t" rtlCol="false" tIns="0" lIns="0" bIns="0" rIns="0">
            <a:spAutoFit/>
          </a:bodyPr>
          <a:lstStyle/>
          <a:p>
            <a:pPr algn="ctr">
              <a:lnSpc>
                <a:spcPts val="4200"/>
              </a:lnSpc>
            </a:pPr>
            <a:r>
              <a:rPr lang="en-US" b="true" sz="3000">
                <a:solidFill>
                  <a:srgbClr val="F4F6FC"/>
                </a:solidFill>
                <a:latin typeface="HK Grotesk Medium"/>
                <a:ea typeface="HK Grotesk Medium"/>
                <a:cs typeface="HK Grotesk Medium"/>
                <a:sym typeface="HK Grotesk Medium"/>
              </a:rPr>
              <a:t>Lorem ipsum dolor sit amet, consectetur adipiscing elit. Donec tempus leo tellus, sit amet mattis felis dictum id. Duis erat erat, suscipit vitae efficitur in, aliquam quis tellus. Integer condimentum eget turpis et dignissim. Nunc dapibus aliquet lorem. Proin tempus lacinia ipsum, id vehicula metus accumsan condimentum. Nulla leo nulla, consectetur sit amet felis ullamcorper, volutpat tristique nulla.</a:t>
            </a:r>
            <a:r>
              <a:rPr lang="en-US" b="true" sz="3000">
                <a:solidFill>
                  <a:srgbClr val="F4F6FC"/>
                </a:solidFill>
                <a:latin typeface="HK Grotesk Medium"/>
                <a:ea typeface="HK Grotesk Medium"/>
                <a:cs typeface="HK Grotesk Medium"/>
                <a:sym typeface="HK Grotesk Medium"/>
              </a:rPr>
              <a: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173677" y="-2962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132484" y="1548216"/>
            <a:ext cx="8583691" cy="2330954"/>
          </a:xfrm>
          <a:prstGeom prst="rect">
            <a:avLst/>
          </a:prstGeom>
        </p:spPr>
        <p:txBody>
          <a:bodyPr anchor="t" rtlCol="false" tIns="0" lIns="0" bIns="0" rIns="0">
            <a:spAutoFit/>
          </a:bodyPr>
          <a:lstStyle/>
          <a:p>
            <a:pPr algn="ctr">
              <a:lnSpc>
                <a:spcPts val="19039"/>
              </a:lnSpc>
            </a:pPr>
            <a:r>
              <a:rPr lang="en-US" b="true" sz="13599">
                <a:solidFill>
                  <a:srgbClr val="CAE8FF"/>
                </a:solidFill>
                <a:latin typeface="HK Grotesk Bold"/>
                <a:ea typeface="HK Grotesk Bold"/>
                <a:cs typeface="HK Grotesk Bold"/>
                <a:sym typeface="HK Grotesk Bold"/>
              </a:rPr>
              <a:t>HIPÓTESIS</a:t>
            </a:r>
          </a:p>
        </p:txBody>
      </p:sp>
      <p:sp>
        <p:nvSpPr>
          <p:cNvPr name="TextBox 4" id="4"/>
          <p:cNvSpPr txBox="true"/>
          <p:nvPr/>
        </p:nvSpPr>
        <p:spPr>
          <a:xfrm rot="0">
            <a:off x="8132484" y="3681902"/>
            <a:ext cx="8583691" cy="4790182"/>
          </a:xfrm>
          <a:prstGeom prst="rect">
            <a:avLst/>
          </a:prstGeom>
        </p:spPr>
        <p:txBody>
          <a:bodyPr anchor="t" rtlCol="false" tIns="0" lIns="0" bIns="0" rIns="0">
            <a:spAutoFit/>
          </a:bodyPr>
          <a:lstStyle/>
          <a:p>
            <a:pPr algn="ctr">
              <a:lnSpc>
                <a:spcPts val="4200"/>
              </a:lnSpc>
            </a:pPr>
            <a:r>
              <a:rPr lang="en-US" b="true" sz="3000">
                <a:solidFill>
                  <a:srgbClr val="F4F6FC"/>
                </a:solidFill>
                <a:latin typeface="HK Grotesk Medium"/>
                <a:ea typeface="HK Grotesk Medium"/>
                <a:cs typeface="HK Grotesk Medium"/>
                <a:sym typeface="HK Grotesk Medium"/>
              </a:rPr>
              <a:t>Lorem ipsum dolor sit amet, consectetur adipiscing elit. Donec tempus leo tellus, sit amet mattis felis dictum id. Duis erat erat, suscipit vitae efficitur in, aliquam quis tellus. Integer condimentum eget turpis et dignissim. Nunc dapibus aliquet lorem. Proin tempus lacinia ipsum, id vehicula metus accumsan condimentum. Nulla leo nulla, consectetur sit amet felis ullamcorper, volutpat tristique nulla.</a:t>
            </a:r>
            <a:r>
              <a:rPr lang="en-US" b="true" sz="3000">
                <a:solidFill>
                  <a:srgbClr val="F4F6FC"/>
                </a:solidFill>
                <a:latin typeface="HK Grotesk Medium"/>
                <a:ea typeface="HK Grotesk Medium"/>
                <a:cs typeface="HK Grotesk Medium"/>
                <a:sym typeface="HK Grotesk Medium"/>
              </a:rPr>
              <a:t> </a:t>
            </a:r>
          </a:p>
        </p:txBody>
      </p:sp>
      <p:sp>
        <p:nvSpPr>
          <p:cNvPr name="Freeform 5" id="5"/>
          <p:cNvSpPr/>
          <p:nvPr/>
        </p:nvSpPr>
        <p:spPr>
          <a:xfrm flipH="false" flipV="false" rot="0">
            <a:off x="3684462" y="176116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4269" y="44110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892408" y="64684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1548216"/>
            <a:ext cx="16230600" cy="2330954"/>
          </a:xfrm>
          <a:prstGeom prst="rect">
            <a:avLst/>
          </a:prstGeom>
        </p:spPr>
        <p:txBody>
          <a:bodyPr anchor="t" rtlCol="false" tIns="0" lIns="0" bIns="0" rIns="0">
            <a:spAutoFit/>
          </a:bodyPr>
          <a:lstStyle/>
          <a:p>
            <a:pPr algn="ctr">
              <a:lnSpc>
                <a:spcPts val="19039"/>
              </a:lnSpc>
            </a:pPr>
            <a:r>
              <a:rPr lang="en-US" b="true" sz="13599">
                <a:solidFill>
                  <a:srgbClr val="CAE8FF"/>
                </a:solidFill>
                <a:latin typeface="HK Grotesk Bold"/>
                <a:ea typeface="HK Grotesk Bold"/>
                <a:cs typeface="HK Grotesk Bold"/>
                <a:sym typeface="HK Grotesk Bold"/>
              </a:rPr>
              <a:t>INVESTIGACIÓN</a:t>
            </a:r>
          </a:p>
        </p:txBody>
      </p:sp>
      <p:sp>
        <p:nvSpPr>
          <p:cNvPr name="TextBox 3" id="3"/>
          <p:cNvSpPr txBox="true"/>
          <p:nvPr/>
        </p:nvSpPr>
        <p:spPr>
          <a:xfrm rot="0">
            <a:off x="2022042" y="3909041"/>
            <a:ext cx="8583691" cy="4790182"/>
          </a:xfrm>
          <a:prstGeom prst="rect">
            <a:avLst/>
          </a:prstGeom>
        </p:spPr>
        <p:txBody>
          <a:bodyPr anchor="t" rtlCol="false" tIns="0" lIns="0" bIns="0" rIns="0">
            <a:spAutoFit/>
          </a:bodyPr>
          <a:lstStyle/>
          <a:p>
            <a:pPr algn="ctr">
              <a:lnSpc>
                <a:spcPts val="4200"/>
              </a:lnSpc>
            </a:pPr>
            <a:r>
              <a:rPr lang="en-US" b="true" sz="3000">
                <a:solidFill>
                  <a:srgbClr val="F4F6FC"/>
                </a:solidFill>
                <a:latin typeface="HK Grotesk Medium"/>
                <a:ea typeface="HK Grotesk Medium"/>
                <a:cs typeface="HK Grotesk Medium"/>
                <a:sym typeface="HK Grotesk Medium"/>
              </a:rPr>
              <a:t>Lorem ipsum dolor sit amet, consectetur adipiscing elit. Donec tempus leo tellus, sit amet mattis felis dictum id. Duis erat erat, suscipit vitae efficitur in, aliquam quis tellus. Integer condimentum eget turpis et dignissim. Nunc dapibus aliquet lorem. Proin tempus lacinia ipsum, id vehicula metus accumsan condimentum. Nulla leo nulla, consectetur sit amet felis ullamcorper, volutpat tristique nulla.</a:t>
            </a:r>
            <a:r>
              <a:rPr lang="en-US" b="true" sz="3000">
                <a:solidFill>
                  <a:srgbClr val="F4F6FC"/>
                </a:solidFill>
                <a:latin typeface="HK Grotesk Medium"/>
                <a:ea typeface="HK Grotesk Medium"/>
                <a:cs typeface="HK Grotesk Medium"/>
                <a:sym typeface="HK Grotesk Medium"/>
              </a:rPr>
              <a:t> </a:t>
            </a:r>
          </a:p>
        </p:txBody>
      </p:sp>
      <p:grpSp>
        <p:nvGrpSpPr>
          <p:cNvPr name="Group 4" id="4"/>
          <p:cNvGrpSpPr>
            <a:grpSpLocks noChangeAspect="true"/>
          </p:cNvGrpSpPr>
          <p:nvPr/>
        </p:nvGrpSpPr>
        <p:grpSpPr>
          <a:xfrm rot="0">
            <a:off x="11156516" y="3879170"/>
            <a:ext cx="4666977" cy="4820054"/>
            <a:chOff x="0" y="0"/>
            <a:chExt cx="6350000" cy="6558280"/>
          </a:xfrm>
        </p:grpSpPr>
        <p:sp>
          <p:nvSpPr>
            <p:cNvPr name="Freeform 5" id="5"/>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27567" t="0" r="-27567" b="0"/>
              </a:stretch>
            </a:blipFill>
          </p:spPr>
        </p:sp>
        <p:sp>
          <p:nvSpPr>
            <p:cNvPr name="Freeform 6" id="6"/>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979501" y="205158"/>
            <a:ext cx="4666977" cy="4820054"/>
            <a:chOff x="0" y="0"/>
            <a:chExt cx="6350000" cy="6558280"/>
          </a:xfrm>
        </p:grpSpPr>
        <p:sp>
          <p:nvSpPr>
            <p:cNvPr name="Freeform 3" id="3"/>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27567" t="0" r="-27567" b="0"/>
              </a:stretch>
            </a:blipFill>
          </p:spPr>
        </p:sp>
        <p:sp>
          <p:nvSpPr>
            <p:cNvPr name="Freeform 4" id="4"/>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sp>
      </p:grpSp>
      <p:grpSp>
        <p:nvGrpSpPr>
          <p:cNvPr name="Group 5" id="5"/>
          <p:cNvGrpSpPr>
            <a:grpSpLocks noChangeAspect="true"/>
          </p:cNvGrpSpPr>
          <p:nvPr/>
        </p:nvGrpSpPr>
        <p:grpSpPr>
          <a:xfrm rot="0">
            <a:off x="11979501" y="5261788"/>
            <a:ext cx="4666977" cy="4820054"/>
            <a:chOff x="0" y="0"/>
            <a:chExt cx="6350000" cy="6558280"/>
          </a:xfrm>
        </p:grpSpPr>
        <p:sp>
          <p:nvSpPr>
            <p:cNvPr name="Freeform 6" id="6"/>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3"/>
              <a:stretch>
                <a:fillRect l="-27495" t="0" r="-27495" b="0"/>
              </a:stretch>
            </a:blipFill>
          </p:spPr>
        </p:sp>
        <p:sp>
          <p:nvSpPr>
            <p:cNvPr name="Freeform 7" id="7"/>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sp>
      </p:grpSp>
      <p:sp>
        <p:nvSpPr>
          <p:cNvPr name="TextBox 8" id="8"/>
          <p:cNvSpPr txBox="true"/>
          <p:nvPr/>
        </p:nvSpPr>
        <p:spPr>
          <a:xfrm rot="0">
            <a:off x="2120719" y="2801942"/>
            <a:ext cx="8583691" cy="4790182"/>
          </a:xfrm>
          <a:prstGeom prst="rect">
            <a:avLst/>
          </a:prstGeom>
        </p:spPr>
        <p:txBody>
          <a:bodyPr anchor="t" rtlCol="false" tIns="0" lIns="0" bIns="0" rIns="0">
            <a:spAutoFit/>
          </a:bodyPr>
          <a:lstStyle/>
          <a:p>
            <a:pPr algn="ctr">
              <a:lnSpc>
                <a:spcPts val="4200"/>
              </a:lnSpc>
            </a:pPr>
            <a:r>
              <a:rPr lang="en-US" b="true" sz="3000">
                <a:solidFill>
                  <a:srgbClr val="F4F6FC"/>
                </a:solidFill>
                <a:latin typeface="HK Grotesk Medium"/>
                <a:ea typeface="HK Grotesk Medium"/>
                <a:cs typeface="HK Grotesk Medium"/>
                <a:sym typeface="HK Grotesk Medium"/>
              </a:rPr>
              <a:t>Lorem ipsum dolor sit amet, consectetur adipiscing elit. Donec tempus leo tellus, sit amet mattis felis dictum id. Duis erat erat, suscipit vitae efficitur in, aliquam quis tellus. Integer condimentum eget turpis et dignissim. Nunc dapibus aliquet lorem. Proin tempus lacinia ipsum, id vehicula metus accumsan condimentum. Nulla leo nulla, consectetur sit amet felis ullamcorper, volutpat tristique nulla.</a:t>
            </a:r>
            <a:r>
              <a:rPr lang="en-US" b="true" sz="3000">
                <a:solidFill>
                  <a:srgbClr val="F4F6FC"/>
                </a:solidFill>
                <a:latin typeface="HK Grotesk Medium"/>
                <a:ea typeface="HK Grotesk Medium"/>
                <a:cs typeface="HK Grotesk Medium"/>
                <a:sym typeface="HK Grotesk Medium"/>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5400000">
            <a:off x="-2187323" y="3978023"/>
            <a:ext cx="8229600" cy="2330954"/>
          </a:xfrm>
          <a:prstGeom prst="rect">
            <a:avLst/>
          </a:prstGeom>
        </p:spPr>
        <p:txBody>
          <a:bodyPr anchor="t" rtlCol="false" tIns="0" lIns="0" bIns="0" rIns="0">
            <a:spAutoFit/>
          </a:bodyPr>
          <a:lstStyle/>
          <a:p>
            <a:pPr algn="ctr">
              <a:lnSpc>
                <a:spcPts val="19039"/>
              </a:lnSpc>
            </a:pPr>
            <a:r>
              <a:rPr lang="en-US" b="true" sz="13599">
                <a:solidFill>
                  <a:srgbClr val="CAE8FF">
                    <a:alpha val="9804"/>
                  </a:srgbClr>
                </a:solidFill>
                <a:latin typeface="HK Grotesk Bold"/>
                <a:ea typeface="HK Grotesk Bold"/>
                <a:cs typeface="HK Grotesk Bold"/>
                <a:sym typeface="HK Grotesk Bold"/>
              </a:rPr>
              <a:t>ANÁLISIS</a:t>
            </a:r>
          </a:p>
        </p:txBody>
      </p:sp>
      <p:sp>
        <p:nvSpPr>
          <p:cNvPr name="TextBox 3" id="3"/>
          <p:cNvSpPr txBox="true"/>
          <p:nvPr/>
        </p:nvSpPr>
        <p:spPr>
          <a:xfrm rot="-5400000">
            <a:off x="-618267" y="3978023"/>
            <a:ext cx="8229600" cy="2330954"/>
          </a:xfrm>
          <a:prstGeom prst="rect">
            <a:avLst/>
          </a:prstGeom>
        </p:spPr>
        <p:txBody>
          <a:bodyPr anchor="t" rtlCol="false" tIns="0" lIns="0" bIns="0" rIns="0">
            <a:spAutoFit/>
          </a:bodyPr>
          <a:lstStyle/>
          <a:p>
            <a:pPr algn="ctr">
              <a:lnSpc>
                <a:spcPts val="19039"/>
              </a:lnSpc>
            </a:pPr>
            <a:r>
              <a:rPr lang="en-US" b="true" sz="13599">
                <a:solidFill>
                  <a:srgbClr val="CAE8FF">
                    <a:alpha val="9804"/>
                  </a:srgbClr>
                </a:solidFill>
                <a:latin typeface="HK Grotesk Bold"/>
                <a:ea typeface="HK Grotesk Bold"/>
                <a:cs typeface="HK Grotesk Bold"/>
                <a:sym typeface="HK Grotesk Bold"/>
              </a:rPr>
              <a:t>ANÁLISIS</a:t>
            </a:r>
          </a:p>
        </p:txBody>
      </p:sp>
      <p:sp>
        <p:nvSpPr>
          <p:cNvPr name="TextBox 4" id="4"/>
          <p:cNvSpPr txBox="true"/>
          <p:nvPr/>
        </p:nvSpPr>
        <p:spPr>
          <a:xfrm rot="-5400000">
            <a:off x="950789" y="3978023"/>
            <a:ext cx="8229600" cy="2330954"/>
          </a:xfrm>
          <a:prstGeom prst="rect">
            <a:avLst/>
          </a:prstGeom>
        </p:spPr>
        <p:txBody>
          <a:bodyPr anchor="t" rtlCol="false" tIns="0" lIns="0" bIns="0" rIns="0">
            <a:spAutoFit/>
          </a:bodyPr>
          <a:lstStyle/>
          <a:p>
            <a:pPr algn="ctr">
              <a:lnSpc>
                <a:spcPts val="19039"/>
              </a:lnSpc>
            </a:pPr>
            <a:r>
              <a:rPr lang="en-US" b="true" sz="13599">
                <a:solidFill>
                  <a:srgbClr val="CAE8FF">
                    <a:alpha val="9804"/>
                  </a:srgbClr>
                </a:solidFill>
                <a:latin typeface="HK Grotesk Bold"/>
                <a:ea typeface="HK Grotesk Bold"/>
                <a:cs typeface="HK Grotesk Bold"/>
                <a:sym typeface="HK Grotesk Bold"/>
              </a:rPr>
              <a:t>ANÁLISIS</a:t>
            </a:r>
          </a:p>
        </p:txBody>
      </p:sp>
      <p:sp>
        <p:nvSpPr>
          <p:cNvPr name="TextBox 5" id="5"/>
          <p:cNvSpPr txBox="true"/>
          <p:nvPr/>
        </p:nvSpPr>
        <p:spPr>
          <a:xfrm rot="-5400000">
            <a:off x="2519845" y="3978023"/>
            <a:ext cx="8229600" cy="2330954"/>
          </a:xfrm>
          <a:prstGeom prst="rect">
            <a:avLst/>
          </a:prstGeom>
        </p:spPr>
        <p:txBody>
          <a:bodyPr anchor="t" rtlCol="false" tIns="0" lIns="0" bIns="0" rIns="0">
            <a:spAutoFit/>
          </a:bodyPr>
          <a:lstStyle/>
          <a:p>
            <a:pPr algn="ctr">
              <a:lnSpc>
                <a:spcPts val="19039"/>
              </a:lnSpc>
            </a:pPr>
            <a:r>
              <a:rPr lang="en-US" b="true" sz="13599">
                <a:solidFill>
                  <a:srgbClr val="CAE8FF">
                    <a:alpha val="9804"/>
                  </a:srgbClr>
                </a:solidFill>
                <a:latin typeface="HK Grotesk Bold"/>
                <a:ea typeface="HK Grotesk Bold"/>
                <a:cs typeface="HK Grotesk Bold"/>
                <a:sym typeface="HK Grotesk Bold"/>
              </a:rPr>
              <a:t>ANÁLISIS</a:t>
            </a:r>
          </a:p>
        </p:txBody>
      </p:sp>
      <p:sp>
        <p:nvSpPr>
          <p:cNvPr name="TextBox 6" id="6"/>
          <p:cNvSpPr txBox="true"/>
          <p:nvPr/>
        </p:nvSpPr>
        <p:spPr>
          <a:xfrm rot="-5400000">
            <a:off x="4088901" y="3978023"/>
            <a:ext cx="8229600" cy="2330954"/>
          </a:xfrm>
          <a:prstGeom prst="rect">
            <a:avLst/>
          </a:prstGeom>
        </p:spPr>
        <p:txBody>
          <a:bodyPr anchor="t" rtlCol="false" tIns="0" lIns="0" bIns="0" rIns="0">
            <a:spAutoFit/>
          </a:bodyPr>
          <a:lstStyle/>
          <a:p>
            <a:pPr algn="ctr">
              <a:lnSpc>
                <a:spcPts val="19039"/>
              </a:lnSpc>
            </a:pPr>
            <a:r>
              <a:rPr lang="en-US" b="true" sz="13599">
                <a:solidFill>
                  <a:srgbClr val="CAE8FF">
                    <a:alpha val="9804"/>
                  </a:srgbClr>
                </a:solidFill>
                <a:latin typeface="HK Grotesk Bold"/>
                <a:ea typeface="HK Grotesk Bold"/>
                <a:cs typeface="HK Grotesk Bold"/>
                <a:sym typeface="HK Grotesk Bold"/>
              </a:rPr>
              <a:t>ANÁLISIS</a:t>
            </a:r>
          </a:p>
        </p:txBody>
      </p:sp>
      <p:sp>
        <p:nvSpPr>
          <p:cNvPr name="TextBox 7" id="7"/>
          <p:cNvSpPr txBox="true"/>
          <p:nvPr/>
        </p:nvSpPr>
        <p:spPr>
          <a:xfrm rot="-5400000">
            <a:off x="5657957" y="3978023"/>
            <a:ext cx="8229600" cy="2330954"/>
          </a:xfrm>
          <a:prstGeom prst="rect">
            <a:avLst/>
          </a:prstGeom>
        </p:spPr>
        <p:txBody>
          <a:bodyPr anchor="t" rtlCol="false" tIns="0" lIns="0" bIns="0" rIns="0">
            <a:spAutoFit/>
          </a:bodyPr>
          <a:lstStyle/>
          <a:p>
            <a:pPr algn="ctr">
              <a:lnSpc>
                <a:spcPts val="19039"/>
              </a:lnSpc>
            </a:pPr>
            <a:r>
              <a:rPr lang="en-US" b="true" sz="13599">
                <a:solidFill>
                  <a:srgbClr val="CAE8FF">
                    <a:alpha val="9804"/>
                  </a:srgbClr>
                </a:solidFill>
                <a:latin typeface="HK Grotesk Bold"/>
                <a:ea typeface="HK Grotesk Bold"/>
                <a:cs typeface="HK Grotesk Bold"/>
                <a:sym typeface="HK Grotesk Bold"/>
              </a:rPr>
              <a:t>ANÁLISIS</a:t>
            </a:r>
          </a:p>
        </p:txBody>
      </p:sp>
      <p:sp>
        <p:nvSpPr>
          <p:cNvPr name="TextBox 8" id="8"/>
          <p:cNvSpPr txBox="true"/>
          <p:nvPr/>
        </p:nvSpPr>
        <p:spPr>
          <a:xfrm rot="-5400000">
            <a:off x="7227014" y="3978023"/>
            <a:ext cx="8229600" cy="2330954"/>
          </a:xfrm>
          <a:prstGeom prst="rect">
            <a:avLst/>
          </a:prstGeom>
        </p:spPr>
        <p:txBody>
          <a:bodyPr anchor="t" rtlCol="false" tIns="0" lIns="0" bIns="0" rIns="0">
            <a:spAutoFit/>
          </a:bodyPr>
          <a:lstStyle/>
          <a:p>
            <a:pPr algn="ctr">
              <a:lnSpc>
                <a:spcPts val="19039"/>
              </a:lnSpc>
            </a:pPr>
            <a:r>
              <a:rPr lang="en-US" b="true" sz="13599">
                <a:solidFill>
                  <a:srgbClr val="CAE8FF">
                    <a:alpha val="9804"/>
                  </a:srgbClr>
                </a:solidFill>
                <a:latin typeface="HK Grotesk Bold"/>
                <a:ea typeface="HK Grotesk Bold"/>
                <a:cs typeface="HK Grotesk Bold"/>
                <a:sym typeface="HK Grotesk Bold"/>
              </a:rPr>
              <a:t>ANÁLISIS</a:t>
            </a:r>
          </a:p>
        </p:txBody>
      </p:sp>
      <p:sp>
        <p:nvSpPr>
          <p:cNvPr name="TextBox 9" id="9"/>
          <p:cNvSpPr txBox="true"/>
          <p:nvPr/>
        </p:nvSpPr>
        <p:spPr>
          <a:xfrm rot="-5400000">
            <a:off x="8796070" y="3978023"/>
            <a:ext cx="8229600" cy="2330954"/>
          </a:xfrm>
          <a:prstGeom prst="rect">
            <a:avLst/>
          </a:prstGeom>
        </p:spPr>
        <p:txBody>
          <a:bodyPr anchor="t" rtlCol="false" tIns="0" lIns="0" bIns="0" rIns="0">
            <a:spAutoFit/>
          </a:bodyPr>
          <a:lstStyle/>
          <a:p>
            <a:pPr algn="ctr">
              <a:lnSpc>
                <a:spcPts val="19039"/>
              </a:lnSpc>
            </a:pPr>
            <a:r>
              <a:rPr lang="en-US" b="true" sz="13599">
                <a:solidFill>
                  <a:srgbClr val="CAE8FF">
                    <a:alpha val="9804"/>
                  </a:srgbClr>
                </a:solidFill>
                <a:latin typeface="HK Grotesk Bold"/>
                <a:ea typeface="HK Grotesk Bold"/>
                <a:cs typeface="HK Grotesk Bold"/>
                <a:sym typeface="HK Grotesk Bold"/>
              </a:rPr>
              <a:t>ANÁLISIS</a:t>
            </a:r>
          </a:p>
        </p:txBody>
      </p:sp>
      <p:sp>
        <p:nvSpPr>
          <p:cNvPr name="TextBox 10" id="10"/>
          <p:cNvSpPr txBox="true"/>
          <p:nvPr/>
        </p:nvSpPr>
        <p:spPr>
          <a:xfrm rot="-5400000">
            <a:off x="10365126" y="3978023"/>
            <a:ext cx="8229600" cy="2330954"/>
          </a:xfrm>
          <a:prstGeom prst="rect">
            <a:avLst/>
          </a:prstGeom>
        </p:spPr>
        <p:txBody>
          <a:bodyPr anchor="t" rtlCol="false" tIns="0" lIns="0" bIns="0" rIns="0">
            <a:spAutoFit/>
          </a:bodyPr>
          <a:lstStyle/>
          <a:p>
            <a:pPr algn="ctr">
              <a:lnSpc>
                <a:spcPts val="19039"/>
              </a:lnSpc>
            </a:pPr>
            <a:r>
              <a:rPr lang="en-US" b="true" sz="13599">
                <a:solidFill>
                  <a:srgbClr val="CAE8FF">
                    <a:alpha val="9804"/>
                  </a:srgbClr>
                </a:solidFill>
                <a:latin typeface="HK Grotesk Bold"/>
                <a:ea typeface="HK Grotesk Bold"/>
                <a:cs typeface="HK Grotesk Bold"/>
                <a:sym typeface="HK Grotesk Bold"/>
              </a:rPr>
              <a:t>ANÁLISIS</a:t>
            </a:r>
          </a:p>
        </p:txBody>
      </p:sp>
      <p:sp>
        <p:nvSpPr>
          <p:cNvPr name="TextBox 11" id="11"/>
          <p:cNvSpPr txBox="true"/>
          <p:nvPr/>
        </p:nvSpPr>
        <p:spPr>
          <a:xfrm rot="-5400000">
            <a:off x="11934182" y="3978023"/>
            <a:ext cx="8229600" cy="2330954"/>
          </a:xfrm>
          <a:prstGeom prst="rect">
            <a:avLst/>
          </a:prstGeom>
        </p:spPr>
        <p:txBody>
          <a:bodyPr anchor="t" rtlCol="false" tIns="0" lIns="0" bIns="0" rIns="0">
            <a:spAutoFit/>
          </a:bodyPr>
          <a:lstStyle/>
          <a:p>
            <a:pPr algn="ctr">
              <a:lnSpc>
                <a:spcPts val="19039"/>
              </a:lnSpc>
            </a:pPr>
            <a:r>
              <a:rPr lang="en-US" b="true" sz="13599">
                <a:solidFill>
                  <a:srgbClr val="CAE8FF">
                    <a:alpha val="9804"/>
                  </a:srgbClr>
                </a:solidFill>
                <a:latin typeface="HK Grotesk Bold"/>
                <a:ea typeface="HK Grotesk Bold"/>
                <a:cs typeface="HK Grotesk Bold"/>
                <a:sym typeface="HK Grotesk Bold"/>
              </a:rPr>
              <a:t>ANÁLISIS</a:t>
            </a:r>
          </a:p>
        </p:txBody>
      </p:sp>
      <p:pic>
        <p:nvPicPr>
          <p:cNvPr name="Picture 12" id="12"/>
          <p:cNvPicPr>
            <a:picLocks noChangeAspect="true"/>
          </p:cNvPicPr>
          <p:nvPr/>
        </p:nvPicPr>
        <p:blipFill>
          <a:blip r:embed="rId2"/>
          <a:stretch>
            <a:fillRect/>
          </a:stretch>
        </p:blipFill>
        <p:spPr>
          <a:xfrm rot="0">
            <a:off x="3066244" y="1217144"/>
            <a:ext cx="11615473" cy="7852713"/>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4852155" y="1548216"/>
            <a:ext cx="8583691" cy="2330954"/>
          </a:xfrm>
          <a:prstGeom prst="rect">
            <a:avLst/>
          </a:prstGeom>
        </p:spPr>
        <p:txBody>
          <a:bodyPr anchor="t" rtlCol="false" tIns="0" lIns="0" bIns="0" rIns="0">
            <a:spAutoFit/>
          </a:bodyPr>
          <a:lstStyle/>
          <a:p>
            <a:pPr algn="ctr">
              <a:lnSpc>
                <a:spcPts val="19039"/>
              </a:lnSpc>
            </a:pPr>
            <a:r>
              <a:rPr lang="en-US" b="true" sz="13599">
                <a:solidFill>
                  <a:srgbClr val="CAE8FF"/>
                </a:solidFill>
                <a:latin typeface="HK Grotesk Bold"/>
                <a:ea typeface="HK Grotesk Bold"/>
                <a:cs typeface="HK Grotesk Bold"/>
                <a:sym typeface="HK Grotesk Bold"/>
              </a:rPr>
              <a:t>OBJETIVO</a:t>
            </a:r>
          </a:p>
        </p:txBody>
      </p:sp>
      <p:sp>
        <p:nvSpPr>
          <p:cNvPr name="TextBox 3" id="3"/>
          <p:cNvSpPr txBox="true"/>
          <p:nvPr/>
        </p:nvSpPr>
        <p:spPr>
          <a:xfrm rot="0">
            <a:off x="4852155" y="3681902"/>
            <a:ext cx="8583691" cy="4790182"/>
          </a:xfrm>
          <a:prstGeom prst="rect">
            <a:avLst/>
          </a:prstGeom>
        </p:spPr>
        <p:txBody>
          <a:bodyPr anchor="t" rtlCol="false" tIns="0" lIns="0" bIns="0" rIns="0">
            <a:spAutoFit/>
          </a:bodyPr>
          <a:lstStyle/>
          <a:p>
            <a:pPr algn="ctr">
              <a:lnSpc>
                <a:spcPts val="4200"/>
              </a:lnSpc>
            </a:pPr>
            <a:r>
              <a:rPr lang="en-US" b="true" sz="3000">
                <a:solidFill>
                  <a:srgbClr val="F4F6FC"/>
                </a:solidFill>
                <a:latin typeface="HK Grotesk Medium"/>
                <a:ea typeface="HK Grotesk Medium"/>
                <a:cs typeface="HK Grotesk Medium"/>
                <a:sym typeface="HK Grotesk Medium"/>
              </a:rPr>
              <a:t>Lorem ipsum dolor sit amet, consectetur adipiscing elit. Donec tempus leo tellus, sit amet mattis felis dictum id. Duis erat erat, suscipit vitae efficitur in, aliquam quis tellus. Integer condimentum eget turpis et dignissim. Nunc dapibus aliquet lorem. Proin tempus lacinia ipsum, id vehicula metus accumsan condimentum. Nulla leo nulla, consectetur sit amet felis ullamcorper, volutpat tristique nulla.</a:t>
            </a:r>
            <a:r>
              <a:rPr lang="en-US" b="true" sz="3000">
                <a:solidFill>
                  <a:srgbClr val="F4F6FC"/>
                </a:solidFill>
                <a:latin typeface="HK Grotesk Medium"/>
                <a:ea typeface="HK Grotesk Medium"/>
                <a:cs typeface="HK Grotesk Medium"/>
                <a:sym typeface="HK Grotesk Medium"/>
              </a:rPr>
              <a:t> </a:t>
            </a:r>
          </a:p>
        </p:txBody>
      </p:sp>
      <p:sp>
        <p:nvSpPr>
          <p:cNvPr name="Freeform 4" id="4"/>
          <p:cNvSpPr/>
          <p:nvPr/>
        </p:nvSpPr>
        <p:spPr>
          <a:xfrm flipH="false" flipV="false" rot="2700000">
            <a:off x="-1181282" y="6823620"/>
            <a:ext cx="5376539" cy="3978639"/>
          </a:xfrm>
          <a:custGeom>
            <a:avLst/>
            <a:gdLst/>
            <a:ahLst/>
            <a:cxnLst/>
            <a:rect r="r" b="b" t="t" l="l"/>
            <a:pathLst>
              <a:path h="3978639" w="53765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100000">
            <a:off x="14204722" y="-551261"/>
            <a:ext cx="5376539" cy="3978639"/>
          </a:xfrm>
          <a:custGeom>
            <a:avLst/>
            <a:gdLst/>
            <a:ahLst/>
            <a:cxnLst/>
            <a:rect r="r" b="b" t="t" l="l"/>
            <a:pathLst>
              <a:path h="3978639" w="53765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5400000">
            <a:off x="-1914974" y="4098310"/>
            <a:ext cx="10287000" cy="2090379"/>
          </a:xfrm>
          <a:prstGeom prst="rect">
            <a:avLst/>
          </a:prstGeom>
        </p:spPr>
        <p:txBody>
          <a:bodyPr anchor="t" rtlCol="false" tIns="0" lIns="0" bIns="0" rIns="0">
            <a:spAutoFit/>
          </a:bodyPr>
          <a:lstStyle/>
          <a:p>
            <a:pPr algn="ctr">
              <a:lnSpc>
                <a:spcPts val="17080"/>
              </a:lnSpc>
            </a:pPr>
            <a:r>
              <a:rPr lang="en-US" b="true" sz="12200">
                <a:solidFill>
                  <a:srgbClr val="CAE8FF"/>
                </a:solidFill>
                <a:latin typeface="HK Grotesk Bold"/>
                <a:ea typeface="HK Grotesk Bold"/>
                <a:cs typeface="HK Grotesk Bold"/>
                <a:sym typeface="HK Grotesk Bold"/>
              </a:rPr>
              <a:t>CONCLUSIÓN</a:t>
            </a:r>
          </a:p>
        </p:txBody>
      </p:sp>
      <p:sp>
        <p:nvSpPr>
          <p:cNvPr name="TextBox 3" id="3"/>
          <p:cNvSpPr txBox="true"/>
          <p:nvPr/>
        </p:nvSpPr>
        <p:spPr>
          <a:xfrm rot="0">
            <a:off x="6609184" y="2859507"/>
            <a:ext cx="8583691" cy="4790182"/>
          </a:xfrm>
          <a:prstGeom prst="rect">
            <a:avLst/>
          </a:prstGeom>
        </p:spPr>
        <p:txBody>
          <a:bodyPr anchor="t" rtlCol="false" tIns="0" lIns="0" bIns="0" rIns="0">
            <a:spAutoFit/>
          </a:bodyPr>
          <a:lstStyle/>
          <a:p>
            <a:pPr algn="ctr">
              <a:lnSpc>
                <a:spcPts val="4200"/>
              </a:lnSpc>
            </a:pPr>
            <a:r>
              <a:rPr lang="en-US" b="true" sz="3000">
                <a:solidFill>
                  <a:srgbClr val="F4F6FC"/>
                </a:solidFill>
                <a:latin typeface="HK Grotesk Medium"/>
                <a:ea typeface="HK Grotesk Medium"/>
                <a:cs typeface="HK Grotesk Medium"/>
                <a:sym typeface="HK Grotesk Medium"/>
              </a:rPr>
              <a:t>Lorem ipsum dolor sit amet, consectetur adipiscing elit. Donec tempus leo tellus, sit amet mattis felis dictum id. Duis erat erat, suscipit vitae efficitur in, aliquam quis tellus. Integer condimentum eget turpis et dignissim. Nunc dapibus aliquet lorem. Proin tempus lacinia ipsum, id vehicula metus accumsan condimentum. Nulla leo nulla, consectetur sit amet felis ullamcorper, volutpat tristique nulla.</a:t>
            </a:r>
            <a:r>
              <a:rPr lang="en-US" b="true" sz="3000">
                <a:solidFill>
                  <a:srgbClr val="F4F6FC"/>
                </a:solidFill>
                <a:latin typeface="HK Grotesk Medium"/>
                <a:ea typeface="HK Grotesk Medium"/>
                <a:cs typeface="HK Grotesk Medium"/>
                <a:sym typeface="HK Grotesk Medium"/>
              </a:rPr>
              <a:t> </a:t>
            </a:r>
          </a:p>
        </p:txBody>
      </p:sp>
      <p:sp>
        <p:nvSpPr>
          <p:cNvPr name="TextBox 4" id="4"/>
          <p:cNvSpPr txBox="true"/>
          <p:nvPr/>
        </p:nvSpPr>
        <p:spPr>
          <a:xfrm rot="-5400000">
            <a:off x="-3424048" y="4098310"/>
            <a:ext cx="10287000" cy="2090379"/>
          </a:xfrm>
          <a:prstGeom prst="rect">
            <a:avLst/>
          </a:prstGeom>
        </p:spPr>
        <p:txBody>
          <a:bodyPr anchor="t" rtlCol="false" tIns="0" lIns="0" bIns="0" rIns="0">
            <a:spAutoFit/>
          </a:bodyPr>
          <a:lstStyle/>
          <a:p>
            <a:pPr algn="ctr">
              <a:lnSpc>
                <a:spcPts val="17080"/>
              </a:lnSpc>
            </a:pPr>
            <a:r>
              <a:rPr lang="en-US" b="true" sz="12200">
                <a:solidFill>
                  <a:srgbClr val="CAE8FF"/>
                </a:solidFill>
                <a:latin typeface="HK Grotesk Bold"/>
                <a:ea typeface="HK Grotesk Bold"/>
                <a:cs typeface="HK Grotesk Bold"/>
                <a:sym typeface="HK Grotesk Bold"/>
              </a:rPr>
              <a:t>CONCLUSIÓN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4852155" y="2964024"/>
            <a:ext cx="8583691" cy="4790182"/>
          </a:xfrm>
          <a:prstGeom prst="rect">
            <a:avLst/>
          </a:prstGeom>
        </p:spPr>
        <p:txBody>
          <a:bodyPr anchor="t" rtlCol="false" tIns="0" lIns="0" bIns="0" rIns="0">
            <a:spAutoFit/>
          </a:bodyPr>
          <a:lstStyle/>
          <a:p>
            <a:pPr algn="ctr">
              <a:lnSpc>
                <a:spcPts val="4200"/>
              </a:lnSpc>
            </a:pPr>
            <a:r>
              <a:rPr lang="en-US" b="true" sz="3000">
                <a:solidFill>
                  <a:srgbClr val="F4F6FC"/>
                </a:solidFill>
                <a:latin typeface="HK Grotesk Medium"/>
                <a:ea typeface="HK Grotesk Medium"/>
                <a:cs typeface="HK Grotesk Medium"/>
                <a:sym typeface="HK Grotesk Medium"/>
              </a:rPr>
              <a:t>Lorem ipsum dolor sit amet, consectetur adipiscing elit. Donec tempus leo tellus, sit amet mattis felis dictum id. Duis erat erat, suscipit vitae efficitur in, aliquam quis tellus. Integer condimentum eget turpis et dignissim. Nunc dapibus aliquet lorem. Proin tempus lacinia ipsum, id vehicula metus accumsan condimentum. Nulla leo nulla, consectetur sit amet felis ullamcorper, volutpat tristique nulla.</a:t>
            </a:r>
            <a:r>
              <a:rPr lang="en-US" b="true" sz="3000">
                <a:solidFill>
                  <a:srgbClr val="F4F6FC"/>
                </a:solidFill>
                <a:latin typeface="HK Grotesk Medium"/>
                <a:ea typeface="HK Grotesk Medium"/>
                <a:cs typeface="HK Grotesk Medium"/>
                <a:sym typeface="HK Grotesk Medium"/>
              </a:rPr>
              <a:t> </a:t>
            </a:r>
          </a:p>
        </p:txBody>
      </p:sp>
      <p:sp>
        <p:nvSpPr>
          <p:cNvPr name="Freeform 3" id="3"/>
          <p:cNvSpPr/>
          <p:nvPr/>
        </p:nvSpPr>
        <p:spPr>
          <a:xfrm flipH="false" flipV="false" rot="0">
            <a:off x="-473498" y="9028993"/>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408362" y="7955749"/>
            <a:ext cx="3442247" cy="4114800"/>
          </a:xfrm>
          <a:custGeom>
            <a:avLst/>
            <a:gdLst/>
            <a:ahLst/>
            <a:cxnLst/>
            <a:rect r="r" b="b" t="t" l="l"/>
            <a:pathLst>
              <a:path h="4114800" w="3442247">
                <a:moveTo>
                  <a:pt x="0" y="0"/>
                </a:moveTo>
                <a:lnTo>
                  <a:pt x="3442248" y="0"/>
                </a:lnTo>
                <a:lnTo>
                  <a:pt x="344224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288760" y="9049584"/>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170620" y="79763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051017" y="9378911"/>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473498" y="-1695737"/>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08362" y="-2768981"/>
            <a:ext cx="3442247" cy="4114800"/>
          </a:xfrm>
          <a:custGeom>
            <a:avLst/>
            <a:gdLst/>
            <a:ahLst/>
            <a:cxnLst/>
            <a:rect r="r" b="b" t="t" l="l"/>
            <a:pathLst>
              <a:path h="4114800" w="3442247">
                <a:moveTo>
                  <a:pt x="0" y="0"/>
                </a:moveTo>
                <a:lnTo>
                  <a:pt x="3442248" y="0"/>
                </a:lnTo>
                <a:lnTo>
                  <a:pt x="344224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7288760" y="-1675146"/>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1170620" y="-274839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5051017" y="-1345819"/>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DAGTw-pJBac</dc:identifier>
  <dcterms:modified xsi:type="dcterms:W3CDTF">2011-08-01T06:04:30Z</dcterms:modified>
  <cp:revision>1</cp:revision>
</cp:coreProperties>
</file>