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02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37FF7-1314-4976-AB9B-84D30E715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857D31-E93B-4A34-A4D8-241A311EE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64C8D0-002E-4D49-BE2D-A2008AA9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7C81-4291-4B7D-BA72-5DFF25A4382C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2331DE-B2A0-4AEA-8CE2-04508A41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91F5D8-A727-4720-9D9D-71E8F0B6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EC01-7D81-4B71-877D-1AE85C858F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320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BD086-E425-44F9-95D7-2E527EF6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3BFE67-2964-467C-AAEC-BB03D7B62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B71159-59B1-4C66-8155-AB5CEB91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7C81-4291-4B7D-BA72-5DFF25A4382C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E025FD-6A08-4F7A-8165-88B2205F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2600E0-4FFA-40E2-ABEA-FD8BB802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EC01-7D81-4B71-877D-1AE85C858F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175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8683AA-5DAD-4F2E-BD5A-DE7FE6C5F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9C04D6-BF58-477B-9B2A-D20AB7DB6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9516EC-BA3E-4191-8C51-1348F710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7C81-4291-4B7D-BA72-5DFF25A4382C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9FD65D-9555-46E9-9E2B-6C2E25B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45B72F-FFCB-4FBF-8807-15B8A1AF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EC01-7D81-4B71-877D-1AE85C858F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773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6FF95-B7B1-4238-B347-E2F2F95B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819EC-B178-4C78-9ACE-00BBE045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1C7A07-002C-469F-872E-27D0E2AA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7C81-4291-4B7D-BA72-5DFF25A4382C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607004-1C3A-4A8A-B74C-A81B688C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A92DC-02B5-4381-BB58-DB220E06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EC01-7D81-4B71-877D-1AE85C858F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562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342C9-B2AC-43F7-AE11-7A49D072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9CA91B-FB52-4B73-BCF4-C1D0D3602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4B9C6C-606A-4FEB-8951-78348828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7C81-4291-4B7D-BA72-5DFF25A4382C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367273-B7CF-4A90-84ED-59ABF926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901C87-D792-49BF-ACD8-F58F1D6F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EC01-7D81-4B71-877D-1AE85C858F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365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0F966-9308-41D9-8CD7-0FC6BB44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6DD924-068D-422E-BF6F-05D360849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7AA002-7822-411B-B19C-847E9B496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735066-E516-4535-9CCB-3C129FEE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7C81-4291-4B7D-BA72-5DFF25A4382C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D03802-122E-4EB5-A900-937E3BB6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0CBBA9-2541-4E82-B17F-1E61D5A6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EC01-7D81-4B71-877D-1AE85C858F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112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D01C4-8C7E-47D2-9CD0-D3C64581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7DE4B4-8F7F-43DA-8537-B3051A70C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DA4A99-B2CD-4ADB-8021-60FEA235A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1893488-730E-4E31-8795-D7408E777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493A77-E9ED-43AA-A379-26C545C07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17B603-4FFC-42D8-BF32-01415ABF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7C81-4291-4B7D-BA72-5DFF25A4382C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41E9DB6-2598-4EF1-A577-02465BF9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562588-0512-4A04-9A48-72873835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EC01-7D81-4B71-877D-1AE85C858F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342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22D01-BACF-4816-A558-956D3523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4CD774B-877B-4085-9217-0A4B17A9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7C81-4291-4B7D-BA72-5DFF25A4382C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23256D2-EC35-4B24-BBCA-49D06DA3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7AF41F-C3AC-4E7D-98BD-00832C80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EC01-7D81-4B71-877D-1AE85C858F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609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9D7D09-0B42-42FA-AFE3-CF20E4CD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7C81-4291-4B7D-BA72-5DFF25A4382C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644753-704E-4A92-BAE6-C09262AB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40F93A-5545-4F5D-98E5-1D20A352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EC01-7D81-4B71-877D-1AE85C858F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512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98CDE-35F4-4FE6-B921-B2BFD8BA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8FA4D8-7A9E-4223-801E-DB9767C90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1CB0BA-A621-4058-B839-C997408D2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B4163F-4944-4C82-841A-5BB88B69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7C81-4291-4B7D-BA72-5DFF25A4382C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D377BA-39B3-43E4-8DDC-2C4E1E04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753029-5B31-43D2-985D-E6A297E8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EC01-7D81-4B71-877D-1AE85C858F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121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E50FF-91E8-4377-B770-D6B3D466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375AA3-BB3F-4040-96FB-2E47C94C4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75DD1A-9FA5-44A0-AD27-226432C03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67440A-24D5-4C9F-8AAA-64CB0246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7C81-4291-4B7D-BA72-5DFF25A4382C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248F11-CDCA-4CAC-A1BB-5DCB69F0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038DF3-45A6-4D25-AC65-A736F589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EC01-7D81-4B71-877D-1AE85C858F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185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CE7E76-3A78-418C-B9CA-63526574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4165EA-F3C4-4A84-BDF5-B4E163F1D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AB68AA-9C11-45B1-84A7-99FDD9A61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87C81-4291-4B7D-BA72-5DFF25A4382C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B2F46E-C0EF-484F-B453-FF156032C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C54593-6D79-4017-A70A-84893A84C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5EC01-7D81-4B71-877D-1AE85C858F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21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n 67">
            <a:extLst>
              <a:ext uri="{FF2B5EF4-FFF2-40B4-BE49-F238E27FC236}">
                <a16:creationId xmlns:a16="http://schemas.microsoft.com/office/drawing/2014/main" id="{56F67F84-AA9C-4F31-B1B9-6D64E6284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6095999" cy="6858000"/>
          </a:xfrm>
          <a:prstGeom prst="rect">
            <a:avLst/>
          </a:prstGeom>
        </p:spPr>
      </p:pic>
      <p:sp>
        <p:nvSpPr>
          <p:cNvPr id="69" name="Rectángulo 68">
            <a:extLst>
              <a:ext uri="{FF2B5EF4-FFF2-40B4-BE49-F238E27FC236}">
                <a16:creationId xmlns:a16="http://schemas.microsoft.com/office/drawing/2014/main" id="{64E5AEFE-C1FE-4838-9320-1B0C3E62D5AF}"/>
              </a:ext>
            </a:extLst>
          </p:cNvPr>
          <p:cNvSpPr/>
          <p:nvPr/>
        </p:nvSpPr>
        <p:spPr>
          <a:xfrm>
            <a:off x="3045204" y="0"/>
            <a:ext cx="6095998" cy="268448"/>
          </a:xfrm>
          <a:prstGeom prst="rect">
            <a:avLst/>
          </a:prstGeom>
          <a:solidFill>
            <a:srgbClr val="0009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EDEC441B-2D9E-49E2-BB2B-0B97DAEF4A55}"/>
              </a:ext>
            </a:extLst>
          </p:cNvPr>
          <p:cNvSpPr txBox="1"/>
          <p:nvPr/>
        </p:nvSpPr>
        <p:spPr>
          <a:xfrm>
            <a:off x="3254928" y="11113"/>
            <a:ext cx="805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Zona blue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05178E98-C46E-4EF1-B282-59832B7B5E8E}"/>
              </a:ext>
            </a:extLst>
          </p:cNvPr>
          <p:cNvSpPr txBox="1"/>
          <p:nvPr/>
        </p:nvSpPr>
        <p:spPr>
          <a:xfrm>
            <a:off x="6809874" y="22227"/>
            <a:ext cx="2227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Inicio/parqueaderos/servicios/acceder</a:t>
            </a:r>
            <a:endParaRPr lang="es-CO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094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SENA</dc:creator>
  <cp:lastModifiedBy>SENA</cp:lastModifiedBy>
  <cp:revision>1</cp:revision>
  <dcterms:created xsi:type="dcterms:W3CDTF">2024-09-30T19:42:15Z</dcterms:created>
  <dcterms:modified xsi:type="dcterms:W3CDTF">2024-09-30T20:37:30Z</dcterms:modified>
</cp:coreProperties>
</file>