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40B4-8556-A0EB-566A-71C13E03A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362660-E3B2-5228-B25F-CE554F5AD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F3F60E-69A6-4A93-CF79-2B4FE523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44C42-17A0-2948-69B7-2E1DD76D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A8B5B2-410E-C5AF-C808-68E1A10B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44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9A84B-7289-936B-7160-26F6418C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752422-711C-3D65-7B82-CF1CBA6D2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F4DA52-C794-252F-2606-E893D5E8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B71C75-1C1B-DA37-96E0-7C444A2A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EF6CE-49ED-DECA-68AA-18E7C9A4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588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3600F-7AC6-D21E-32BA-E45422A93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B65693-DED9-8105-69D1-B13099999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7BF799-D22A-1A35-872D-6D7DF671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F5725-A863-6923-1848-C84EA3BD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3ACF9-E797-C549-FD59-A1EC3ED1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D7F70-597C-9133-585A-65458A07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4208F-C5B4-2744-9FA8-C06669FB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66009-E289-6965-EBCD-E7150AA0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5B71D-DA90-69BF-3244-A8737F54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D4C756-ECF6-0010-47FC-3BA8F36A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0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EB69F-E019-654D-3D39-6C8BE6AB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10737-4F63-6312-1E8A-660C6343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EF8926-C72D-A89C-37C7-D85CFE05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D27C7-2B73-495E-7CDC-97F51377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6F3E17-4248-9BAB-DA96-DA420DC7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15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E55C6-11DD-A276-FB7C-236475BB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5E4356-32AF-6770-434B-2CA9A2A6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ED5FF6-BBD1-6E74-0F3A-CBCA6850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43DBB1-E2A8-5009-BAB3-DC4E6BAA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B3C391-5393-1691-B884-BE2D3A6A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DC1255-4B04-DE9D-13AB-C2E577F4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22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711C7-E7E6-F714-0CB5-DBEA54E9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A32216-D49F-6E4C-964D-262C46D01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E70170-87B0-4DD3-E822-326D87765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C86EDA-BBB3-2CEE-89F5-D3D603C98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4E7594-A976-040E-2D68-FE4553B7D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0DD99A-27BD-947D-12EA-857D11C8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ED5A2C-FB8C-6012-6BC1-47C0E286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3936FE-0B73-34F4-EEF7-DE5623D2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26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0F0CB-95D0-127E-0B93-52CD2A28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50DE13-BC4C-01CC-F1C8-767D4D47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68C1B7-5172-194B-BFC5-B9CA9938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BB05C3-C826-B54C-B31F-C3246548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492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EBD692-834F-4DD3-DC36-11907D4E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4B8CC3-E9CD-A0FB-92A1-60ADE166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605760-950C-E115-06D9-BEAA1F0E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8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56062-022A-217F-BF1F-BDCE01A90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15A14E-148E-C27E-BE48-CFB836749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15E19D-391C-342D-C305-D520B9156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CF8BCA-0595-60BF-F60A-84BE67BE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C0D644-C972-B643-04FB-41965024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5D38AF-DF70-A117-7C13-517B1E5A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41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7E468-6EFD-3C58-AD10-71299548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C6F6B6-24CA-5E6C-396C-C1C2C6D0B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8DC6D-BE36-9514-C96F-BD59C8202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9E46F-5893-7EEE-9CE3-9B487521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6C01EA-AA08-D8AC-6386-EBB555C4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68F69E-71E6-99C8-9329-683FB933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702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EC08FD-803F-37B0-D175-62B1C1A2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A8E1AA-973A-0360-4B5C-B795BF60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5087CE-DC39-3673-E999-81AF86F9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439AD-FC4C-4F8A-AA09-E8D10EA70463}" type="datetimeFigureOut">
              <a:rPr lang="es-CO" smtClean="0"/>
              <a:t>28/02/2025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B32B0-B918-B9C6-9C6F-C6456B440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405FF-A01E-F61F-C19D-44EEF53A7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F4391-9DC4-4896-BD15-6A6F554BF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088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3076D2B-2008-802D-799D-51B115D130D6}"/>
              </a:ext>
            </a:extLst>
          </p:cNvPr>
          <p:cNvSpPr/>
          <p:nvPr/>
        </p:nvSpPr>
        <p:spPr>
          <a:xfrm>
            <a:off x="708433" y="2748009"/>
            <a:ext cx="667222" cy="284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temu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6E5321-32B3-CE59-CA6B-6C1D9EBC0940}"/>
              </a:ext>
            </a:extLst>
          </p:cNvPr>
          <p:cNvSpPr/>
          <p:nvPr/>
        </p:nvSpPr>
        <p:spPr>
          <a:xfrm>
            <a:off x="2046083" y="1862581"/>
            <a:ext cx="581309" cy="26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src</a:t>
            </a:r>
            <a:endParaRPr lang="es-CO" sz="1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327005-A117-9148-50EF-283D6D5FB890}"/>
              </a:ext>
            </a:extLst>
          </p:cNvPr>
          <p:cNvSpPr/>
          <p:nvPr/>
        </p:nvSpPr>
        <p:spPr>
          <a:xfrm>
            <a:off x="3358835" y="596060"/>
            <a:ext cx="1276539" cy="337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components</a:t>
            </a:r>
            <a:endParaRPr lang="es-CO" sz="1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77058CE-C9DC-5EC1-B56E-B535B42F10F9}"/>
              </a:ext>
            </a:extLst>
          </p:cNvPr>
          <p:cNvSpPr/>
          <p:nvPr/>
        </p:nvSpPr>
        <p:spPr>
          <a:xfrm>
            <a:off x="3440318" y="2247663"/>
            <a:ext cx="796704" cy="377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pages</a:t>
            </a:r>
            <a:endParaRPr lang="es-CO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8D4E815-A18A-B069-1541-CF3BA327A9BD}"/>
              </a:ext>
            </a:extLst>
          </p:cNvPr>
          <p:cNvSpPr/>
          <p:nvPr/>
        </p:nvSpPr>
        <p:spPr>
          <a:xfrm>
            <a:off x="3440318" y="1317279"/>
            <a:ext cx="796704" cy="377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/>
              <a:t>Layout</a:t>
            </a:r>
            <a:endParaRPr lang="es-CO" sz="1400" dirty="0"/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6DDC9E81-5C84-5661-2102-13BE504B6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80286"/>
              </p:ext>
            </p:extLst>
          </p:nvPr>
        </p:nvGraphicFramePr>
        <p:xfrm>
          <a:off x="9502367" y="799083"/>
          <a:ext cx="1981200" cy="310896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3736949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NavBar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131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NavHeader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092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OfertaHeader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61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Lista de Productos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321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Tarjeta de productos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245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>
                          <a:effectLst/>
                        </a:rPr>
                        <a:t>Footer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90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 err="1">
                          <a:effectLst/>
                        </a:rPr>
                        <a:t>NavFooter</a:t>
                      </a:r>
                      <a:endParaRPr lang="es-CO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34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05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SENA</dc:creator>
  <cp:lastModifiedBy>SENA</cp:lastModifiedBy>
  <cp:revision>1</cp:revision>
  <dcterms:created xsi:type="dcterms:W3CDTF">2025-02-28T20:54:40Z</dcterms:created>
  <dcterms:modified xsi:type="dcterms:W3CDTF">2025-02-28T21:42:48Z</dcterms:modified>
</cp:coreProperties>
</file>