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9" r:id="rId12"/>
    <p:sldId id="270" r:id="rId13"/>
    <p:sldId id="271" r:id="rId14"/>
    <p:sldId id="268" r:id="rId15"/>
    <p:sldId id="272" r:id="rId16"/>
    <p:sldId id="273" r:id="rId17"/>
    <p:sldId id="274" r:id="rId18"/>
    <p:sldId id="267" r:id="rId19"/>
    <p:sldId id="276" r:id="rId20"/>
    <p:sldId id="277" r:id="rId21"/>
    <p:sldId id="278" r:id="rId22"/>
    <p:sldId id="266" r:id="rId23"/>
    <p:sldId id="280" r:id="rId24"/>
    <p:sldId id="281" r:id="rId25"/>
    <p:sldId id="265" r:id="rId26"/>
    <p:sldId id="283" r:id="rId27"/>
    <p:sldId id="264" r:id="rId28"/>
    <p:sldId id="287" r:id="rId29"/>
    <p:sldId id="29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CDF27-A660-DE64-D8EC-DD8F2D994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7826CE-5132-2AAC-0EE7-559B51575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6CB16-7F55-6192-9CF2-A3FEC546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C1D27-85AD-33FC-6232-A4585634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0BB22-52EF-618F-FD3D-017A04E9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24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51CC-299A-3760-E1DD-F7848C1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BD0B8-3792-16C9-91F0-61516E43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B0E2D-7C69-4D5B-0F84-F858986A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721D1B-7E5B-3DEB-A95E-7DA2AF9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841EF-534B-1722-EE1C-7C73E051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53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1A9B8-2E94-EF3F-CF45-5DC80ADB3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41BBDF-E867-27C8-4FD9-08C862E32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8EA06-B1A2-5380-DAF1-5A41FD44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E4D8D-13A7-1CEE-6BD8-355A8CAC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67240-1E48-F17A-322F-63307419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82FC-4EAB-4D1E-0EB9-1FA54C55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376B8-71D6-811E-FA4C-08448958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DCD65-DA4F-3ED7-CF9E-B82B1B0D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4FD1D-12AE-C6BA-3118-24EE625B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7A704-0D09-989A-4C12-1291BE6A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016D-CA79-8471-C863-1433D72F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79C6F-1FEF-6212-E921-AE4F718D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A687A-93F2-6F5E-758F-DE865FB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B2765-C059-B2C9-E561-0CF76E44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41660-DFF0-B1BA-B35F-8CCA9AAE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2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15AD-BDF5-BEF4-146D-5BA45707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89C7C-6696-D150-4F41-15F72CAE8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595EB-CE6E-F8E0-10DD-30C7C54F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25101-205A-47BE-953E-D58FD1A1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441CD-83E5-12DE-2710-43CCB138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72FC4-09D4-2C33-01FA-83DA069E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FD64B-B53F-2AD6-BA1F-ABEB7FD1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2AB8CE-2614-C944-1C42-BBE1AA7F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2751D1-F04A-343F-2AAE-818782C4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0649EB-A1E2-EF05-A59E-0CDCF48BA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7DCB1F-45C1-2C81-42CD-5717590E5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291E21-8383-0632-9F24-CEDDA8E1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4D59DD-EB87-9C39-7241-FEAA97FF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D5976C-A1E6-2FCD-13D4-84F51709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1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4A7AB-11B0-D0C3-F66C-856B4699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837603-1688-F0AE-41F4-95C00991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2D577-EE29-3AA6-F25F-CEA873FD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AAC57C-5F70-DE4B-9EEC-F020E55F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5589B2-189D-5EAC-971C-C136E47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618567-A461-D3AE-F80A-7BF744F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33F50-76E9-957F-3DBA-EF32F2D4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4592-1036-7B9E-533F-0732FADA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C94CD-BA5D-0D7F-4DB2-34645B7A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0E2E3-EF9A-56F9-0739-8E9A39BA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2440E-7C70-BB2B-4969-CE04573E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F9AAB4-9736-7B82-0B82-56FF9B8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4037E4-370F-31B1-69AF-E13AB4E2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23AA8-A066-570E-D677-878AAFE3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7B89D4-0084-3A0A-FA8A-1BA35F683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32EA0-3AF9-989B-DC38-48B35FB9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B1E02-2F13-8A2D-EA51-6977F54A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69A5F0-8617-08A9-7D00-AD4BBF19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AF382-DAA7-D3B9-7112-19556BD7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26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C15954-3A52-34EE-EB4A-85FA7D8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48277-B648-3034-78FA-B0D82C4E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C9763-9CD6-CCFC-A4A2-B743D343D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682E-F4AF-4CFE-936E-81202CE1F0C6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ACBE0-76F4-CD46-158B-3AF670244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6C426-1FE3-0DC4-DA40-A30031C6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EAF3-6954-4DBC-984D-9B7C61D8D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Seminário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38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EC02-444A-F245-8B0D-B224DE4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constantes </a:t>
            </a:r>
            <a:br>
              <a:rPr lang="pt-BR" dirty="0"/>
            </a:br>
            <a:r>
              <a:rPr lang="pt-BR" dirty="0"/>
              <a:t>com a palavra-chave final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A9B2F-28AF-BDD2-8D36-2DF22623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Usada para criar constantes, que são valores imutáveis. Quando aplicada a uma variável, impede que seu valor seja alterado após a inicialização. Isso é útil para definir valores que não devem ser modificados ao longo do programa, como números fixos ou configurações importantes.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5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Vetores e Matrizes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53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54B5-9A86-30CD-8851-9998541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inicialização de vetores (</a:t>
            </a:r>
            <a:r>
              <a:rPr lang="pt-BR" dirty="0" err="1"/>
              <a:t>Arrays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Unidimensionais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CD24D-6863-082E-837C-3A6059C6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Declaração:</a:t>
            </a:r>
            <a:r>
              <a:rPr lang="pt-BR" b="0" i="0" dirty="0">
                <a:effectLst/>
                <a:latin typeface="Söhne"/>
              </a:rPr>
              <a:t> A declaração de um vetor envolve especificar o tipo dos elementos que o vetor conterá e o nome do vetor. A sintaxe varia um pouco de linguagem para linguagem.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Inicialização:</a:t>
            </a:r>
            <a:r>
              <a:rPr lang="pt-BR" b="0" i="0" dirty="0">
                <a:effectLst/>
                <a:latin typeface="Söhne"/>
              </a:rPr>
              <a:t> A inicialização de um vetor envolve atribuir valores iniciais aos elementos individuais do vetor. Isso pode ser feito no momento da declaração ou posteriormente em seu código.</a:t>
            </a:r>
            <a:endParaRPr lang="pt-BR" dirty="0"/>
          </a:p>
        </p:txBody>
      </p:sp>
      <p:pic>
        <p:nvPicPr>
          <p:cNvPr id="5" name="Imagem 4" descr="Texto">
            <a:extLst>
              <a:ext uri="{FF2B5EF4-FFF2-40B4-BE49-F238E27FC236}">
                <a16:creationId xmlns:a16="http://schemas.microsoft.com/office/drawing/2014/main" id="{24B8B92E-9A64-9ECD-08A3-2B39D2C9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9" y="4444678"/>
            <a:ext cx="5058481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D47D-27C0-A4CF-554C-073E7B4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inicialização de vetores (</a:t>
            </a:r>
            <a:r>
              <a:rPr lang="pt-BR" dirty="0" err="1"/>
              <a:t>Arrays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Multidimensionais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F47FB-5E99-841F-9FF1-C5BD44C7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Declaração:</a:t>
            </a:r>
            <a:r>
              <a:rPr lang="pt-BR" b="0" i="0" dirty="0">
                <a:effectLst/>
                <a:latin typeface="Söhne"/>
              </a:rPr>
              <a:t> A declaração de uma matriz multidimensional envolve especificar o tipo dos elementos que a matriz conterá, o nome da matriz e o tamanho de cada dimensão. A sintaxe varia um pouco de linguagem para linguagem, mas geralmente é algo como: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Inicialização:</a:t>
            </a:r>
            <a:r>
              <a:rPr lang="pt-BR" b="0" i="0" dirty="0">
                <a:effectLst/>
                <a:latin typeface="Söhne"/>
              </a:rPr>
              <a:t> A inicialização de uma matriz multidimensional envolve atribuir valores iniciais aos elementos individuais da matriz. Isso pode ser feito no momento da declaração ou posteriormente em seu código.</a:t>
            </a:r>
            <a:endParaRPr lang="pt-BR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4E94F84-9E01-7F2C-C8AA-82A37D7B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4359409"/>
            <a:ext cx="3286125" cy="23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2355-F35D-C24A-94F3-6F9A40E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aos elementos de vetores </a:t>
            </a:r>
            <a:br>
              <a:rPr lang="pt-BR" dirty="0"/>
            </a:br>
            <a:r>
              <a:rPr lang="pt-BR" dirty="0"/>
              <a:t>e de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63C756-E2CE-C89A-0EDB-F5EAF089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O acesso aos elementos de vetores e matrizes é feito usando índices que indicam a posição do elemento na estrutura. Os índices começam geralmente a partir de 0 e vão até o tamanho menos um na dimensão correspondente.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98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4. Funções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44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0CB33-D0A7-BF52-3241-7735E1EE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definições de funções (métodos)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0458D-1751-7B28-C9BF-6C9C7CB2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0" dirty="0">
                <a:effectLst/>
                <a:latin typeface="Söhne"/>
              </a:rPr>
              <a:t>Em programação, as funções (também conhecidas como métodos em algumas linguagens) são blocos de código reutilizáveis que realizam uma tarefa específica. Elas ajudam a organizar o código, tornando-o mais modular e facilitando a manutenção.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6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123CE-8E49-6288-C2C7-262ECB7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entrada e tipo de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31F93-0A2D-295F-C288-FFD75CE3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Eles permitem que as funções interajam com o código ao receber valores de entrada (argumentos) e, em alguns casos, retornem valores como resultado de suas operações.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0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9977A-2901-EF12-D0E7-9A3F2B5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8A593-7C37-5C96-750E-F752C319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Chamar uma função (ou método) significa executar o código dentro dessa função. Ao chamar uma função, você passa os argumentos necessários (se a função tiver parâmetros de entrada) e, se a função retornar um valor, pode capturá-lo e usá-lo em seu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6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5. Loops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Sintaxe Básica do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9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0DF3-A247-15F1-A7D2-28373373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loops for e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C60CD-5B99-871F-099F-92E7FCD4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For e </a:t>
            </a:r>
            <a:r>
              <a:rPr lang="pt-BR" b="0" i="0" dirty="0" err="1">
                <a:effectLst/>
                <a:latin typeface="Söhne"/>
              </a:rPr>
              <a:t>While</a:t>
            </a:r>
            <a:r>
              <a:rPr lang="pt-BR" b="0" i="0" dirty="0">
                <a:effectLst/>
                <a:latin typeface="Söhne"/>
              </a:rPr>
              <a:t> são estruturas de controle em programação que permitem executar um bloco de código repetidamente enquanto uma condição é atendida.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14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2EC5D-F990-F5BA-C0CD-94692263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 usando </a:t>
            </a:r>
            <a:br>
              <a:rPr lang="pt-BR" dirty="0"/>
            </a:br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F4EB6-33E6-081A-EE0E-1FD21277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O controle de fluxo usando estruturas de repetição (loops) é uma parte fundamental da programação, pois permite que você execute blocos de código repetidamente com base em determinadas condições.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84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	6. Criação de Objetos e classes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07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79D6-31D4-32AE-3269-B7C5755D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classes 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0D75A-5BFF-B04D-F579-E3658647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As classes e os objetos são conceitos fundamentais que ajudam a organizar e estruturar o código de uma maneira mais modular e orientada a objetos.</a:t>
            </a:r>
          </a:p>
          <a:p>
            <a:pPr marL="0" indent="0">
              <a:buNone/>
            </a:pPr>
            <a:endParaRPr lang="pt-BR" dirty="0">
              <a:latin typeface="Söhne"/>
            </a:endParaRPr>
          </a:p>
          <a:p>
            <a:pPr marL="0" indent="0">
              <a:buNone/>
            </a:pPr>
            <a:r>
              <a:rPr lang="pt-BR" dirty="0">
                <a:latin typeface="Söhne"/>
              </a:rPr>
              <a:t>Classe: É</a:t>
            </a:r>
            <a:r>
              <a:rPr lang="pt-BR" b="0" i="0" dirty="0">
                <a:effectLst/>
                <a:latin typeface="Söhne"/>
              </a:rPr>
              <a:t> um "molde" que define como um objeto deve ser construído e quais operações ele pode realizar.</a:t>
            </a:r>
          </a:p>
          <a:p>
            <a:pPr marL="0" indent="0">
              <a:buNone/>
            </a:pPr>
            <a:endParaRPr lang="pt-BR" dirty="0">
              <a:latin typeface="Söhne"/>
            </a:endParaRPr>
          </a:p>
          <a:p>
            <a:pPr marL="0" indent="0">
              <a:buNone/>
            </a:pPr>
            <a:r>
              <a:rPr lang="pt-BR" dirty="0">
                <a:latin typeface="Söhne"/>
              </a:rPr>
              <a:t>Objeto: </a:t>
            </a:r>
            <a:r>
              <a:rPr lang="pt-BR" b="0" i="0" dirty="0">
                <a:effectLst/>
                <a:latin typeface="Söhne"/>
              </a:rPr>
              <a:t>Um objeto é uma instância concreta de uma classe.</a:t>
            </a:r>
            <a:endParaRPr lang="pt-B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399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7. Atributos em Objetos e 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5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BEF20-6609-012C-5B02-AB6BB894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e acesso aos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03BB2-32C5-DB6A-3B0B-F673F24B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Encapsulamento é um conceito importante na programação orientada a objetos que se refere à prática de ocultar os detalhes internos de uma classe e fornecer uma interface controlada para interagir com seus atributos e métodos.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524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9. Criação de um jogo da velha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0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167A1-7A69-289C-6149-D40E8CDF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linguagem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C6F3C-1693-0840-3A56-7A94E13D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Söhne"/>
              </a:rPr>
              <a:t>Java é uma linguagem de programação orientada a objetos lançada em 1995. É</a:t>
            </a:r>
            <a:r>
              <a:rPr lang="pt-BR" dirty="0"/>
              <a:t> conhecida pela sua capacidade de rodar em várias plataformas.</a:t>
            </a:r>
          </a:p>
          <a:p>
            <a:pPr marL="0" indent="0">
              <a:buNone/>
            </a:pPr>
            <a:r>
              <a:rPr lang="pt-BR" dirty="0"/>
              <a:t>É orientada a objetos, com recursos como herança e encapsulamento, e é amplamente usada em desenvolvimento web, móvel e sistemas embarcados devido à sua biblioteca padrão extensa e foco em segurança.</a:t>
            </a:r>
          </a:p>
          <a:p>
            <a:pPr marL="0" indent="0">
              <a:buNone/>
            </a:pPr>
            <a:r>
              <a:rPr lang="pt-BR" dirty="0"/>
              <a:t> Sua importância advém de sua portabilidade, permitindo a execução em diferentes sistemas, sua orientação a objetos que favorece a organização e reutilização de código, além de sua segurança, comunidade ativa e aplicabilidade diversificada. É amplamente usado em desenvolvimento web, aplicações móveis, sistemas corporativos e possui um mercado de trabalho estável.</a:t>
            </a:r>
          </a:p>
        </p:txBody>
      </p:sp>
    </p:spTree>
    <p:extLst>
      <p:ext uri="{BB962C8B-B14F-4D97-AF65-F5344CB8AC3E}">
        <p14:creationId xmlns:p14="http://schemas.microsoft.com/office/powerpoint/2010/main" val="144710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A200D-58DE-1B4C-B3BB-EFB5F4B2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BA4EC-DBB4-4062-D70C-AAA5AF99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Um pacote em Java é um mecanismo de organização de classes e interfaces relacionadas. Ele ajuda a evitar conflitos de nomes e permite que você agrupe classes de maneira lógica. A declaração de pacote é uma instrução colocada no início de um arquivo de código-fonte Java.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D1118F-1FCE-0BA6-3AA3-456F52B7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3" y="3501261"/>
            <a:ext cx="8591973" cy="23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2F8FF-72CB-6763-19B4-4FF625C6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02"/>
            <a:ext cx="10515600" cy="1325563"/>
          </a:xfrm>
        </p:spPr>
        <p:txBody>
          <a:bodyPr/>
          <a:lstStyle/>
          <a:p>
            <a:r>
              <a:rPr lang="pt-BR" dirty="0"/>
              <a:t>Declaração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4E63D-5C50-17E3-865A-9E44548C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65"/>
            <a:ext cx="10515600" cy="4459898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Uma classe é a base da programação orientada a objetos em Java. Ela define um tipo de objeto com atributos (variáveis) e métodos (funções) que operam nesses atributos. Uma classe é um modelo para criar objetos.</a:t>
            </a:r>
            <a:b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023294-9319-A4E5-1A15-6E7324E3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3123223"/>
            <a:ext cx="7515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A1AED-18A3-01B3-1DC8-8CB4608B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main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1EAF73E-D039-81F3-9062-672B8EAC6CE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89860"/>
            <a:ext cx="10515600" cy="153914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8375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O método </a:t>
            </a:r>
            <a:r>
              <a:rPr lang="pt-BR" alt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 Mono"/>
              </a:rPr>
              <a:t>main</a:t>
            </a: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é o ponto de entrada de um programa Java. Ele é onde a execução do programa começa. Qualquer código dentro do método </a:t>
            </a:r>
            <a:r>
              <a:rPr lang="pt-BR" alt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öhne Mono"/>
              </a:rPr>
              <a:t>main</a:t>
            </a: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 será executado quando o programa for iniciado.</a:t>
            </a: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18" name="Imagem 18">
            <a:extLst>
              <a:ext uri="{FF2B5EF4-FFF2-40B4-BE49-F238E27FC236}">
                <a16:creationId xmlns:a16="http://schemas.microsoft.com/office/drawing/2014/main" id="{5185B705-8C76-778C-6A8A-8F433615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473495"/>
            <a:ext cx="8128000" cy="30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CE17D-5D14-37B5-8725-7038E9D4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Variáveis e Constantes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448A-3DE0-D6BB-8FBF-970F1BFD5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2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E206-E1C0-93A9-6982-ED6EF785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inicialização de variáveis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362B4-4F87-1545-F020-7A791A3B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declaração de variáveis em Java envolve especificar o tipo de dado e o nome da variável, como: `tipo </a:t>
            </a:r>
            <a:r>
              <a:rPr lang="pt-BR" dirty="0" err="1"/>
              <a:t>nomeDaVariavel</a:t>
            </a:r>
            <a:r>
              <a:rPr lang="pt-BR" dirty="0"/>
              <a:t>;`. A inicialização é quando um valor é atribuído à variável, por exemplo: `</a:t>
            </a:r>
            <a:r>
              <a:rPr lang="pt-BR" dirty="0" err="1"/>
              <a:t>int</a:t>
            </a:r>
            <a:r>
              <a:rPr lang="pt-BR" dirty="0"/>
              <a:t> idade = 25;`. Isso cria uma variável chamada “idade” do tipo inteiro e atribui o valor 25 a ela.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C785EC5E-9AC4-604D-3613-9732BB4A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1" y="3673491"/>
            <a:ext cx="7356340" cy="199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69E5A-7E4D-0A0D-74B6-673481F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variáveis primitivas e objetos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5C955-0D66-087E-DF77-289F441E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Variáveis primitivas guardam valores simples (inteiros, flutuantes, etc.), são eficientes e armazenadas na pilha. Objetos são instâncias de classes, podem ter dados e métodos complexos, são armazenados no </a:t>
            </a:r>
            <a:r>
              <a:rPr lang="pt-BR" dirty="0" err="1"/>
              <a:t>heap</a:t>
            </a:r>
            <a:r>
              <a:rPr lang="pt-BR" dirty="0"/>
              <a:t> e oferecem mais flexibilidade.</a:t>
            </a:r>
          </a:p>
        </p:txBody>
      </p:sp>
    </p:spTree>
    <p:extLst>
      <p:ext uri="{BB962C8B-B14F-4D97-AF65-F5344CB8AC3E}">
        <p14:creationId xmlns:p14="http://schemas.microsoft.com/office/powerpoint/2010/main" val="423881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15DDE4693B5E47B80391235EBD3781" ma:contentTypeVersion="7" ma:contentTypeDescription="Crie um novo documento." ma:contentTypeScope="" ma:versionID="967c02d796e164c9ef02f32678c37a72">
  <xsd:schema xmlns:xsd="http://www.w3.org/2001/XMLSchema" xmlns:xs="http://www.w3.org/2001/XMLSchema" xmlns:p="http://schemas.microsoft.com/office/2006/metadata/properties" xmlns:ns3="f34bf5f9-506b-4c3c-ab40-82058de6475c" xmlns:ns4="dcc8ddc3-b820-44c6-b482-ed36b4520ed4" targetNamespace="http://schemas.microsoft.com/office/2006/metadata/properties" ma:root="true" ma:fieldsID="7d2e1d2cca41e6a979873ee0f965b94c" ns3:_="" ns4:_="">
    <xsd:import namespace="f34bf5f9-506b-4c3c-ab40-82058de6475c"/>
    <xsd:import namespace="dcc8ddc3-b820-44c6-b482-ed36b4520e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bf5f9-506b-4c3c-ab40-82058de647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8ddc3-b820-44c6-b482-ed36b4520e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4bf5f9-506b-4c3c-ab40-82058de6475c" xsi:nil="true"/>
  </documentManagement>
</p:properties>
</file>

<file path=customXml/itemProps1.xml><?xml version="1.0" encoding="utf-8"?>
<ds:datastoreItem xmlns:ds="http://schemas.openxmlformats.org/officeDocument/2006/customXml" ds:itemID="{5F7F9806-459B-484B-8E19-38802C42807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34bf5f9-506b-4c3c-ab40-82058de6475c"/>
    <ds:schemaRef ds:uri="dcc8ddc3-b820-44c6-b482-ed36b4520ed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F2F4F2-1090-484A-A238-62BFED50CA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5D904-7EB7-4734-A542-F02761D5CA26}">
  <ds:schemaRefs>
    <ds:schemaRef ds:uri="http://schemas.microsoft.com/office/2006/metadata/properties"/>
    <ds:schemaRef ds:uri="http://www.w3.org/2000/xmlns/"/>
    <ds:schemaRef ds:uri="f34bf5f9-506b-4c3c-ab40-82058de6475c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1012</Words>
  <Application>Microsoft Office PowerPoint</Application>
  <PresentationFormat>Widescreen</PresentationFormat>
  <Paragraphs>51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Söhne Mono</vt:lpstr>
      <vt:lpstr>Tema do Office</vt:lpstr>
      <vt:lpstr>Seminário</vt:lpstr>
      <vt:lpstr>1. Sintaxe Básica do Java</vt:lpstr>
      <vt:lpstr>Introdução a linguagem Java</vt:lpstr>
      <vt:lpstr>Package</vt:lpstr>
      <vt:lpstr>Declaração de classe</vt:lpstr>
      <vt:lpstr>Método main</vt:lpstr>
      <vt:lpstr>2. Variáveis e Constantes no Java</vt:lpstr>
      <vt:lpstr>Declaração e inicialização de variáveis </vt:lpstr>
      <vt:lpstr>Diferença entre variáveis primitivas e objetos </vt:lpstr>
      <vt:lpstr>Utilização de constantes  com a palavra-chave final </vt:lpstr>
      <vt:lpstr>3. Vetores e Matrizes no Java</vt:lpstr>
      <vt:lpstr>Declaração e inicialização de vetores (Arrays) Unidimensionais</vt:lpstr>
      <vt:lpstr>Declaração e inicialização de vetores (Arrays) Multidimensionais</vt:lpstr>
      <vt:lpstr>Acesso aos elementos de vetores  e de matrizes</vt:lpstr>
      <vt:lpstr>4. Funções no Java</vt:lpstr>
      <vt:lpstr>Declaração e definições de funções (métodos)</vt:lpstr>
      <vt:lpstr>Parâmetros de entrada e tipo de retorno</vt:lpstr>
      <vt:lpstr>Chamada de funções</vt:lpstr>
      <vt:lpstr>5. Loops no Java</vt:lpstr>
      <vt:lpstr>Uso de loops for e while</vt:lpstr>
      <vt:lpstr>Controle de fluxo usando  estruturas de repetição</vt:lpstr>
      <vt:lpstr> 6. Criação de Objetos e classes no Java</vt:lpstr>
      <vt:lpstr>Definição de classes e objetos</vt:lpstr>
      <vt:lpstr>7. Atributos em Objetos e Classes</vt:lpstr>
      <vt:lpstr>Encapsulamento e acesso aos atributos</vt:lpstr>
      <vt:lpstr>9. Criação de um jogo da velha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</dc:title>
  <dc:creator>FELIPE MANDRICK</dc:creator>
  <cp:lastModifiedBy>FELIPE MANDRICK</cp:lastModifiedBy>
  <cp:revision>9</cp:revision>
  <dcterms:created xsi:type="dcterms:W3CDTF">2023-08-11T20:09:09Z</dcterms:created>
  <dcterms:modified xsi:type="dcterms:W3CDTF">2023-09-21T17:41:53Z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0x010100A315DDE4693B5E47B80391235EBD3781</vt:lpwstr>
  </property>
</Properties>
</file>