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3CF718-25E2-49E2-B01C-A430C448CC97}">
  <a:tblStyle styleId="{8B3CF718-25E2-49E2-B01C-A430C448CC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da1f2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b1da1f2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1da1f2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1da1f2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b1da1f26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b1da1f26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b1da1f2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b1da1f2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1da1f2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b1da1f2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b1da1f26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b1da1f26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1da1f2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b1da1f2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b1da1f2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b1da1f2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b1da1f2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b1da1f2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1da1f26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1da1f26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1da1f2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b1da1f2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1da1f2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b1da1f2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b1da1f26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b1da1f26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b1da1f26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b1da1f26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JCM sport </a:t>
            </a:r>
            <a:endParaRPr sz="5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JUBAYED ALAM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MASSIMO DAVIDE FEDRIGO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SIMONE CIASCHINI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8" name="Google Shape;88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8" name="Google Shape;98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rgbClr val="F062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rgbClr val="D23369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6847150" y="1577750"/>
            <a:ext cx="1609800" cy="343800"/>
          </a:xfrm>
          <a:prstGeom prst="wedgeRoundRectCallout">
            <a:avLst>
              <a:gd fmla="val -20348" name="adj1"/>
              <a:gd fmla="val 49893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6923350" y="1606400"/>
            <a:ext cx="160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crescita massima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885000" y="510700"/>
            <a:ext cx="7374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*Metodi di Autovalutazione e Feedback*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Introdurre un *processo di autovalutazione*, dove gli studenti possano riflettere sui propri progressi e fissare nuovi obiettivi.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Gli insegnanti devono fornire *feedback continuo e positivo*, aiutando gli studenti a riconoscere le proprie aree di miglioramento e potenzialità.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306600" y="667025"/>
            <a:ext cx="85308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*Rotazione e Varietà di Attività Fisiche*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Progettare un *programma di attività fisiche* che vari regolarmente il focus (ad es. resistenza, flessibilità, lavoro di squadra) per offrire opportunità di eccellere in diverse abilità.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Garantire che le attività siano accessibili e coinvolgenti per studenti con abilità fisiche differenti.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236250" y="541975"/>
            <a:ext cx="8671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*Formazione degli Insegnanti*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Fornire una formazione specifica per gli insegnanti sull’utilizzo del sistema di badge, autovalutazione e metodi di incoraggiamento positivo. Devono essere preparati a: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Spiegare il sistema agli studenti in modo chiaro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Monitorare il progresso senza creare pressione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Incentivare la partecipazione attiva e la collaborazione tra studenti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181500" y="776450"/>
            <a:ext cx="8781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6. *Inclusività e Adattabilità*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Il sistema deve essere *inclusivo* e personalizzabile per soddisfare le diverse esigenze fisiche ed emotive degli studenti.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 requisiti e le attività devono essere adattabili a classi con diverse età, abilità motorie, e condizioni fisiche o psicologiche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204900" y="870300"/>
            <a:ext cx="8734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7. *Monitoraggio dei Risultati e Miglioramento Continuo*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Stabilire *metodi di raccolta dati* per monitorare l'efficacia del sistema, tramite feedback dagli studenti e valutazioni da parte degli insegnanti.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Utilizzare i risultati per migliorare costantemente il sistema, rendendolo più coinvolgente ed efficace nel tempo.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2956050" y="1678950"/>
            <a:ext cx="3231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0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FINE</a:t>
            </a:r>
            <a:endParaRPr b="1" i="1" sz="10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4"/>
          <p:cNvGraphicFramePr/>
          <p:nvPr/>
        </p:nvGraphicFramePr>
        <p:xfrm>
          <a:off x="887675" y="746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{8B3CF718-25E2-49E2-B01C-A430C448CC97}</a:tableStyleId>
              </a:tblPr>
              <a:tblGrid>
                <a:gridCol w="2607175"/>
                <a:gridCol w="5383375"/>
              </a:tblGrid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Settings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Value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Document Title: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Project Brief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Project Name: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JCM sport  </a:t>
                      </a:r>
                      <a:endParaRPr sz="1100"/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Document Author: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JUBAYED ALAM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Version: 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Issue Date: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[Issue Date]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887675" y="95200"/>
            <a:ext cx="3598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b="1" i="1" lang="it" sz="1600">
                <a:latin typeface="Corbel"/>
                <a:ea typeface="Corbel"/>
                <a:cs typeface="Corbel"/>
                <a:sym typeface="Corbel"/>
              </a:rPr>
              <a:t>Document Control Information</a:t>
            </a:r>
            <a:endParaRPr b="1" i="1" sz="1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15"/>
          <p:cNvGraphicFramePr/>
          <p:nvPr/>
        </p:nvGraphicFramePr>
        <p:xfrm>
          <a:off x="902675" y="11216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{8B3CF718-25E2-49E2-B01C-A430C448CC97}</a:tableStyleId>
              </a:tblPr>
              <a:tblGrid>
                <a:gridCol w="3916975"/>
                <a:gridCol w="4047025"/>
              </a:tblGrid>
              <a:tr h="539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Approver Name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Role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Enrico Viali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Review and approve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D’agostino Angela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Review and approve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5"/>
          <p:cNvSpPr txBox="1"/>
          <p:nvPr/>
        </p:nvSpPr>
        <p:spPr>
          <a:xfrm>
            <a:off x="902675" y="182400"/>
            <a:ext cx="3152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rbel"/>
                <a:ea typeface="Corbel"/>
                <a:cs typeface="Corbel"/>
                <a:sym typeface="Corbel"/>
              </a:rPr>
              <a:t>Document Approver(s)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6"/>
          <p:cNvGraphicFramePr/>
          <p:nvPr/>
        </p:nvGraphicFramePr>
        <p:xfrm>
          <a:off x="652550" y="1049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{8B3CF718-25E2-49E2-B01C-A430C448CC97}</a:tableStyleId>
              </a:tblPr>
              <a:tblGrid>
                <a:gridCol w="3893875"/>
                <a:gridCol w="4023200"/>
              </a:tblGrid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Reviewer Name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Role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Alam Jubayed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Ciaschini Simone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Fedrigo Massimo Davide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6"/>
          <p:cNvSpPr txBox="1"/>
          <p:nvPr/>
        </p:nvSpPr>
        <p:spPr>
          <a:xfrm>
            <a:off x="652550" y="198025"/>
            <a:ext cx="3919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2200">
                <a:latin typeface="Corbel"/>
                <a:ea typeface="Corbel"/>
                <a:cs typeface="Corbel"/>
                <a:sym typeface="Corbel"/>
              </a:rPr>
              <a:t>Document Reviewers:</a:t>
            </a:r>
            <a:r>
              <a:rPr lang="it" sz="2200">
                <a:latin typeface="Corbel"/>
                <a:ea typeface="Corbel"/>
                <a:cs typeface="Corbel"/>
                <a:sym typeface="Corbel"/>
              </a:rPr>
              <a:t> 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408300" y="432500"/>
            <a:ext cx="8327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Char char="●"/>
            </a:pPr>
            <a:r>
              <a:rPr lang="it" sz="3600">
                <a:solidFill>
                  <a:srgbClr val="4A86E8"/>
                </a:solidFill>
              </a:rPr>
              <a:t>OBIETTIVI DEL PROGETTO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08300" y="1509750"/>
            <a:ext cx="769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L’obiettivo di questo progetto è creare un sistema di valutazione nelle attività fisiche che rimuova la competizione diretta, sostituendo le classifiche tradizionali con un approccio inclusivo che valorizzi la partecipazione, il miglioramento personale e le abilità individuali. L’intento è promuovere un ambiente di apprendimento positivo, in cui ogni studente possa sentirsi riconosciuto per i propri sforzi e progressi, incentivando la motivazione intrinseca e la collaborazione tra pari.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423900" y="870300"/>
            <a:ext cx="829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Obiettivi principali: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Eliminazione della competizione diretta: Valutare i progressi individuali e non in confronto agli altri, riducendo la pressione legata alle classifiche.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Promozione di crescita personale e partecipazione: Riconoscere e premiare impegno, perseveranza e fair play.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Motivazione intrinseca e inclusività: Creare un sistema che incentivi gli studenti a migliorare per sé stessi, sostenendo un ambiente collaborativo.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358650" y="620150"/>
            <a:ext cx="8426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Project Requirements: Sistema di Classifiche Senza Classifica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 implementare il sistema di classifiche senza classifica, è necessario stabilire requisiti chiari che guidino lo sviluppo e l'esecuzione del progetto. Questi requisiti coprono aspetti tecnici, funzionali e di design per assicurare che il sistema sia efficace, inclusivo e motivante per gli studenti.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208450" y="463800"/>
            <a:ext cx="87306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*Struttura di Badge e Riconoscimenti*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*Sviluppare una serie di badge* che riconoscano abilità, comportamenti e progressi specifici. I badge devono includere categorie come: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Miglioramento personale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Partecipazione costante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Spirito di squadra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Perseveranza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Leadership positiva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Ogni badge deve essere ottenibile a più livelli (bronzo, argento, oro) per premiare i progressi continuativi.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20650" y="463775"/>
            <a:ext cx="8702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*Sistema di Tracciamento e Visualizzazione*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Implementare un *sistema di monitoraggio* per tenere traccia dei badge assegnati a ciascuno studente.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Creare un *tabellone visivo* o una piattaforma digitale accessibile, dove gli studenti possano vedere i badge ottenuti e i loro progressi personali. Questo sistema deve evitare confronti diretti tra gli studenti.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