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  <p:sldMasterId id="2147483651" r:id="rId6"/>
  </p:sldMasterIdLst>
  <p:notesMasterIdLst>
    <p:notesMasterId r:id="rId8"/>
  </p:notesMasterIdLst>
  <p:sldIdLst>
    <p:sldId id="256" r:id="rId7"/>
  </p:sldIdLst>
  <p:sldSz cx="27432000" cy="365760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17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380985" algn="l" rtl="0" fontAlgn="base">
      <a:spcBef>
        <a:spcPct val="0"/>
      </a:spcBef>
      <a:spcAft>
        <a:spcPct val="0"/>
      </a:spcAft>
      <a:defRPr sz="2417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761970" algn="l" rtl="0" fontAlgn="base">
      <a:spcBef>
        <a:spcPct val="0"/>
      </a:spcBef>
      <a:spcAft>
        <a:spcPct val="0"/>
      </a:spcAft>
      <a:defRPr sz="2417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142954" algn="l" rtl="0" fontAlgn="base">
      <a:spcBef>
        <a:spcPct val="0"/>
      </a:spcBef>
      <a:spcAft>
        <a:spcPct val="0"/>
      </a:spcAft>
      <a:defRPr sz="2417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523939" algn="l" rtl="0" fontAlgn="base">
      <a:spcBef>
        <a:spcPct val="0"/>
      </a:spcBef>
      <a:spcAft>
        <a:spcPct val="0"/>
      </a:spcAft>
      <a:defRPr sz="2417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1904924" algn="l" defTabSz="761970" rtl="0" eaLnBrk="1" latinLnBrk="0" hangingPunct="1">
      <a:defRPr sz="2417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285909" algn="l" defTabSz="761970" rtl="0" eaLnBrk="1" latinLnBrk="0" hangingPunct="1">
      <a:defRPr sz="2417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2666893" algn="l" defTabSz="761970" rtl="0" eaLnBrk="1" latinLnBrk="0" hangingPunct="1">
      <a:defRPr sz="2417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047878" algn="l" defTabSz="761970" rtl="0" eaLnBrk="1" latinLnBrk="0" hangingPunct="1">
      <a:defRPr sz="2417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7" userDrawn="1">
          <p15:clr>
            <a:srgbClr val="A4A3A4"/>
          </p15:clr>
        </p15:guide>
        <p15:guide id="2" orient="horz" pos="22539" userDrawn="1">
          <p15:clr>
            <a:srgbClr val="A4A3A4"/>
          </p15:clr>
        </p15:guide>
        <p15:guide id="3" pos="273" userDrawn="1">
          <p15:clr>
            <a:srgbClr val="A4A3A4"/>
          </p15:clr>
        </p15:guide>
        <p15:guide id="4" pos="4203" userDrawn="1">
          <p15:clr>
            <a:srgbClr val="A4A3A4"/>
          </p15:clr>
        </p15:guide>
        <p15:guide id="5" pos="4524" userDrawn="1">
          <p15:clr>
            <a:srgbClr val="A4A3A4"/>
          </p15:clr>
        </p15:guide>
        <p15:guide id="6" pos="8454" userDrawn="1">
          <p15:clr>
            <a:srgbClr val="A4A3A4"/>
          </p15:clr>
        </p15:guide>
        <p15:guide id="7" pos="8769" userDrawn="1">
          <p15:clr>
            <a:srgbClr val="A4A3A4"/>
          </p15:clr>
        </p15:guide>
        <p15:guide id="8" pos="12699" userDrawn="1">
          <p15:clr>
            <a:srgbClr val="A4A3A4"/>
          </p15:clr>
        </p15:guide>
        <p15:guide id="9" pos="13023" userDrawn="1">
          <p15:clr>
            <a:srgbClr val="A4A3A4"/>
          </p15:clr>
        </p15:guide>
        <p15:guide id="10" pos="16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0066CC"/>
    <a:srgbClr val="FF9900"/>
    <a:srgbClr val="0066FF"/>
    <a:srgbClr val="3399FF"/>
    <a:srgbClr val="CC0000"/>
    <a:srgbClr val="99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>
        <p:scale>
          <a:sx n="66" d="100"/>
          <a:sy n="66" d="100"/>
        </p:scale>
        <p:origin x="-516" y="-1740"/>
      </p:cViewPr>
      <p:guideLst>
        <p:guide orient="horz" pos="3947"/>
        <p:guide orient="horz" pos="22539"/>
        <p:guide pos="273"/>
        <p:guide pos="4203"/>
        <p:guide pos="4524"/>
        <p:guide pos="8454"/>
        <p:guide pos="8769"/>
        <p:guide pos="12699"/>
        <p:guide pos="13023"/>
        <p:guide pos="16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27041" cy="46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4" rIns="92047" bIns="460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399" y="2"/>
            <a:ext cx="3027041" cy="46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4" rIns="92047" bIns="460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7575" y="696913"/>
            <a:ext cx="2609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190" y="4409290"/>
            <a:ext cx="5588624" cy="417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4" rIns="92047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8581"/>
            <a:ext cx="3027041" cy="46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4" rIns="92047" bIns="460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399" y="8818581"/>
            <a:ext cx="3027041" cy="46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4" rIns="92047" bIns="460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CA226E7-C7C5-46D7-B634-F3B11C878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1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98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97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95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93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924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9DD28-C449-43B0-8770-76B5D7C97A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87575" y="696913"/>
            <a:ext cx="2609850" cy="34798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797" y="11362972"/>
            <a:ext cx="23316407" cy="78387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602" y="20725695"/>
            <a:ext cx="19202797" cy="9348611"/>
          </a:xfrm>
        </p:spPr>
        <p:txBody>
          <a:bodyPr/>
          <a:lstStyle>
            <a:lvl1pPr marL="0" indent="0" algn="ctr">
              <a:buNone/>
              <a:defRPr/>
            </a:lvl1pPr>
            <a:lvl2pPr marL="507967" indent="0" algn="ctr">
              <a:buNone/>
              <a:defRPr/>
            </a:lvl2pPr>
            <a:lvl3pPr marL="1015935" indent="0" algn="ctr">
              <a:buNone/>
              <a:defRPr/>
            </a:lvl3pPr>
            <a:lvl4pPr marL="1523901" indent="0" algn="ctr">
              <a:buNone/>
              <a:defRPr/>
            </a:lvl4pPr>
            <a:lvl5pPr marL="2031868" indent="0" algn="ctr">
              <a:buNone/>
              <a:defRPr/>
            </a:lvl5pPr>
            <a:lvl6pPr marL="2539835" indent="0" algn="ctr">
              <a:buNone/>
              <a:defRPr/>
            </a:lvl6pPr>
            <a:lvl7pPr marL="3047802" indent="0" algn="ctr">
              <a:buNone/>
              <a:defRPr/>
            </a:lvl7pPr>
            <a:lvl8pPr marL="3555768" indent="0" algn="ctr">
              <a:buNone/>
              <a:defRPr/>
            </a:lvl8pPr>
            <a:lvl9pPr marL="406373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0860" y="1414640"/>
            <a:ext cx="6592094" cy="343658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586" y="1414640"/>
            <a:ext cx="19682024" cy="343658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797" y="11362972"/>
            <a:ext cx="23316407" cy="78387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602" y="20725695"/>
            <a:ext cx="19202797" cy="9348611"/>
          </a:xfrm>
        </p:spPr>
        <p:txBody>
          <a:bodyPr/>
          <a:lstStyle>
            <a:lvl1pPr marL="0" indent="0" algn="ctr">
              <a:buNone/>
              <a:defRPr/>
            </a:lvl1pPr>
            <a:lvl2pPr marL="507967" indent="0" algn="ctr">
              <a:buNone/>
              <a:defRPr/>
            </a:lvl2pPr>
            <a:lvl3pPr marL="1015935" indent="0" algn="ctr">
              <a:buNone/>
              <a:defRPr/>
            </a:lvl3pPr>
            <a:lvl4pPr marL="1523901" indent="0" algn="ctr">
              <a:buNone/>
              <a:defRPr/>
            </a:lvl4pPr>
            <a:lvl5pPr marL="2031868" indent="0" algn="ctr">
              <a:buNone/>
              <a:defRPr/>
            </a:lvl5pPr>
            <a:lvl6pPr marL="2539835" indent="0" algn="ctr">
              <a:buNone/>
              <a:defRPr/>
            </a:lvl6pPr>
            <a:lvl7pPr marL="3047802" indent="0" algn="ctr">
              <a:buNone/>
              <a:defRPr/>
            </a:lvl7pPr>
            <a:lvl8pPr marL="3555768" indent="0" algn="ctr">
              <a:buNone/>
              <a:defRPr/>
            </a:lvl8pPr>
            <a:lvl9pPr marL="406373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821"/>
            <a:ext cx="23317399" cy="7263695"/>
          </a:xfrm>
        </p:spPr>
        <p:txBody>
          <a:bodyPr anchor="t"/>
          <a:lstStyle>
            <a:lvl1pPr algn="l">
              <a:defRPr sz="444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820"/>
            <a:ext cx="23317399" cy="8001000"/>
          </a:xfrm>
        </p:spPr>
        <p:txBody>
          <a:bodyPr anchor="b"/>
          <a:lstStyle>
            <a:lvl1pPr marL="0" indent="0">
              <a:buNone/>
              <a:defRPr sz="2223"/>
            </a:lvl1pPr>
            <a:lvl2pPr marL="507967" indent="0">
              <a:buNone/>
              <a:defRPr sz="2000"/>
            </a:lvl2pPr>
            <a:lvl3pPr marL="1015935" indent="0">
              <a:buNone/>
              <a:defRPr sz="1777"/>
            </a:lvl3pPr>
            <a:lvl4pPr marL="1523901" indent="0">
              <a:buNone/>
              <a:defRPr sz="1556"/>
            </a:lvl4pPr>
            <a:lvl5pPr marL="2031868" indent="0">
              <a:buNone/>
              <a:defRPr sz="1556"/>
            </a:lvl5pPr>
            <a:lvl6pPr marL="2539835" indent="0">
              <a:buNone/>
              <a:defRPr sz="1556"/>
            </a:lvl6pPr>
            <a:lvl7pPr marL="3047802" indent="0">
              <a:buNone/>
              <a:defRPr sz="1556"/>
            </a:lvl7pPr>
            <a:lvl8pPr marL="3555768" indent="0">
              <a:buNone/>
              <a:defRPr sz="1556"/>
            </a:lvl8pPr>
            <a:lvl9pPr marL="4063736" indent="0">
              <a:buNone/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586" y="6265334"/>
            <a:ext cx="3068836" cy="29515153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3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7672" y="6265334"/>
            <a:ext cx="3069828" cy="29515153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3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03" y="1464028"/>
            <a:ext cx="24689594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03" y="8187974"/>
            <a:ext cx="12120563" cy="3411361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67" indent="0">
              <a:buNone/>
              <a:defRPr sz="2223" b="1"/>
            </a:lvl2pPr>
            <a:lvl3pPr marL="1015935" indent="0">
              <a:buNone/>
              <a:defRPr sz="2000" b="1"/>
            </a:lvl3pPr>
            <a:lvl4pPr marL="1523901" indent="0">
              <a:buNone/>
              <a:defRPr sz="1777" b="1"/>
            </a:lvl4pPr>
            <a:lvl5pPr marL="2031868" indent="0">
              <a:buNone/>
              <a:defRPr sz="1777" b="1"/>
            </a:lvl5pPr>
            <a:lvl6pPr marL="2539835" indent="0">
              <a:buNone/>
              <a:defRPr sz="1777" b="1"/>
            </a:lvl6pPr>
            <a:lvl7pPr marL="3047802" indent="0">
              <a:buNone/>
              <a:defRPr sz="1777" b="1"/>
            </a:lvl7pPr>
            <a:lvl8pPr marL="3555768" indent="0">
              <a:buNone/>
              <a:defRPr sz="1777" b="1"/>
            </a:lvl8pPr>
            <a:lvl9pPr marL="4063736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03" y="11599334"/>
            <a:ext cx="12120563" cy="21073181"/>
          </a:xfrm>
        </p:spPr>
        <p:txBody>
          <a:bodyPr/>
          <a:lstStyle>
            <a:lvl1pPr>
              <a:defRPr sz="2667"/>
            </a:lvl1pPr>
            <a:lvl2pPr>
              <a:defRPr sz="2223"/>
            </a:lvl2pPr>
            <a:lvl3pPr>
              <a:defRPr sz="2000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275" y="8187974"/>
            <a:ext cx="12125523" cy="3411361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67" indent="0">
              <a:buNone/>
              <a:defRPr sz="2223" b="1"/>
            </a:lvl2pPr>
            <a:lvl3pPr marL="1015935" indent="0">
              <a:buNone/>
              <a:defRPr sz="2000" b="1"/>
            </a:lvl3pPr>
            <a:lvl4pPr marL="1523901" indent="0">
              <a:buNone/>
              <a:defRPr sz="1777" b="1"/>
            </a:lvl4pPr>
            <a:lvl5pPr marL="2031868" indent="0">
              <a:buNone/>
              <a:defRPr sz="1777" b="1"/>
            </a:lvl5pPr>
            <a:lvl6pPr marL="2539835" indent="0">
              <a:buNone/>
              <a:defRPr sz="1777" b="1"/>
            </a:lvl6pPr>
            <a:lvl7pPr marL="3047802" indent="0">
              <a:buNone/>
              <a:defRPr sz="1777" b="1"/>
            </a:lvl7pPr>
            <a:lvl8pPr marL="3555768" indent="0">
              <a:buNone/>
              <a:defRPr sz="1777" b="1"/>
            </a:lvl8pPr>
            <a:lvl9pPr marL="4063736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275" y="11599334"/>
            <a:ext cx="12125523" cy="21073181"/>
          </a:xfrm>
        </p:spPr>
        <p:txBody>
          <a:bodyPr/>
          <a:lstStyle>
            <a:lvl1pPr>
              <a:defRPr sz="2667"/>
            </a:lvl1pPr>
            <a:lvl2pPr>
              <a:defRPr sz="2223"/>
            </a:lvl2pPr>
            <a:lvl3pPr>
              <a:defRPr sz="2000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03" y="1456973"/>
            <a:ext cx="9024938" cy="6196543"/>
          </a:xfrm>
        </p:spPr>
        <p:txBody>
          <a:bodyPr anchor="b"/>
          <a:lstStyle>
            <a:lvl1pPr algn="l">
              <a:defRPr sz="222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547" y="1456973"/>
            <a:ext cx="15335250" cy="31215543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3"/>
            </a:lvl4pPr>
            <a:lvl5pPr>
              <a:defRPr sz="2223"/>
            </a:lvl5pPr>
            <a:lvl6pPr>
              <a:defRPr sz="2223"/>
            </a:lvl6pPr>
            <a:lvl7pPr>
              <a:defRPr sz="2223"/>
            </a:lvl7pPr>
            <a:lvl8pPr>
              <a:defRPr sz="2223"/>
            </a:lvl8pPr>
            <a:lvl9pPr>
              <a:defRPr sz="22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03" y="7653515"/>
            <a:ext cx="9024938" cy="25019000"/>
          </a:xfrm>
        </p:spPr>
        <p:txBody>
          <a:bodyPr/>
          <a:lstStyle>
            <a:lvl1pPr marL="0" indent="0">
              <a:buNone/>
              <a:defRPr sz="1556"/>
            </a:lvl1pPr>
            <a:lvl2pPr marL="507967" indent="0">
              <a:buNone/>
              <a:defRPr sz="1333"/>
            </a:lvl2pPr>
            <a:lvl3pPr marL="1015935" indent="0">
              <a:buNone/>
              <a:defRPr sz="1111"/>
            </a:lvl3pPr>
            <a:lvl4pPr marL="1523901" indent="0">
              <a:buNone/>
              <a:defRPr sz="1000"/>
            </a:lvl4pPr>
            <a:lvl5pPr marL="2031868" indent="0">
              <a:buNone/>
              <a:defRPr sz="1000"/>
            </a:lvl5pPr>
            <a:lvl6pPr marL="2539835" indent="0">
              <a:buNone/>
              <a:defRPr sz="1000"/>
            </a:lvl6pPr>
            <a:lvl7pPr marL="3047802" indent="0">
              <a:buNone/>
              <a:defRPr sz="1000"/>
            </a:lvl7pPr>
            <a:lvl8pPr marL="3555768" indent="0">
              <a:buNone/>
              <a:defRPr sz="1000"/>
            </a:lvl8pPr>
            <a:lvl9pPr marL="4063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665" y="25602849"/>
            <a:ext cx="16459398" cy="3023305"/>
          </a:xfrm>
        </p:spPr>
        <p:txBody>
          <a:bodyPr anchor="b"/>
          <a:lstStyle>
            <a:lvl1pPr algn="l">
              <a:defRPr sz="222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665" y="3268487"/>
            <a:ext cx="16459398" cy="21944541"/>
          </a:xfrm>
        </p:spPr>
        <p:txBody>
          <a:bodyPr/>
          <a:lstStyle>
            <a:lvl1pPr marL="0" indent="0">
              <a:buNone/>
              <a:defRPr sz="3556"/>
            </a:lvl1pPr>
            <a:lvl2pPr marL="507967" indent="0">
              <a:buNone/>
              <a:defRPr sz="3111"/>
            </a:lvl2pPr>
            <a:lvl3pPr marL="1015935" indent="0">
              <a:buNone/>
              <a:defRPr sz="2667"/>
            </a:lvl3pPr>
            <a:lvl4pPr marL="1523901" indent="0">
              <a:buNone/>
              <a:defRPr sz="2223"/>
            </a:lvl4pPr>
            <a:lvl5pPr marL="2031868" indent="0">
              <a:buNone/>
              <a:defRPr sz="2223"/>
            </a:lvl5pPr>
            <a:lvl6pPr marL="2539835" indent="0">
              <a:buNone/>
              <a:defRPr sz="2223"/>
            </a:lvl6pPr>
            <a:lvl7pPr marL="3047802" indent="0">
              <a:buNone/>
              <a:defRPr sz="2223"/>
            </a:lvl7pPr>
            <a:lvl8pPr marL="3555768" indent="0">
              <a:buNone/>
              <a:defRPr sz="2223"/>
            </a:lvl8pPr>
            <a:lvl9pPr marL="4063736" indent="0">
              <a:buNone/>
              <a:defRPr sz="222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665" y="28626154"/>
            <a:ext cx="16459398" cy="4291541"/>
          </a:xfrm>
        </p:spPr>
        <p:txBody>
          <a:bodyPr/>
          <a:lstStyle>
            <a:lvl1pPr marL="0" indent="0">
              <a:buNone/>
              <a:defRPr sz="1556"/>
            </a:lvl1pPr>
            <a:lvl2pPr marL="507967" indent="0">
              <a:buNone/>
              <a:defRPr sz="1333"/>
            </a:lvl2pPr>
            <a:lvl3pPr marL="1015935" indent="0">
              <a:buNone/>
              <a:defRPr sz="1111"/>
            </a:lvl3pPr>
            <a:lvl4pPr marL="1523901" indent="0">
              <a:buNone/>
              <a:defRPr sz="1000"/>
            </a:lvl4pPr>
            <a:lvl5pPr marL="2031868" indent="0">
              <a:buNone/>
              <a:defRPr sz="1000"/>
            </a:lvl5pPr>
            <a:lvl6pPr marL="2539835" indent="0">
              <a:buNone/>
              <a:defRPr sz="1000"/>
            </a:lvl6pPr>
            <a:lvl7pPr marL="3047802" indent="0">
              <a:buNone/>
              <a:defRPr sz="1000"/>
            </a:lvl7pPr>
            <a:lvl8pPr marL="3555768" indent="0">
              <a:buNone/>
              <a:defRPr sz="1000"/>
            </a:lvl8pPr>
            <a:lvl9pPr marL="4063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0860" y="1414640"/>
            <a:ext cx="6592094" cy="343658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586" y="1414640"/>
            <a:ext cx="19682024" cy="343658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797" y="11362972"/>
            <a:ext cx="23316407" cy="78387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602" y="20725695"/>
            <a:ext cx="19202797" cy="9348611"/>
          </a:xfrm>
        </p:spPr>
        <p:txBody>
          <a:bodyPr/>
          <a:lstStyle>
            <a:lvl1pPr marL="0" indent="0" algn="ctr">
              <a:buNone/>
              <a:defRPr/>
            </a:lvl1pPr>
            <a:lvl2pPr marL="507967" indent="0" algn="ctr">
              <a:buNone/>
              <a:defRPr/>
            </a:lvl2pPr>
            <a:lvl3pPr marL="1015935" indent="0" algn="ctr">
              <a:buNone/>
              <a:defRPr/>
            </a:lvl3pPr>
            <a:lvl4pPr marL="1523901" indent="0" algn="ctr">
              <a:buNone/>
              <a:defRPr/>
            </a:lvl4pPr>
            <a:lvl5pPr marL="2031868" indent="0" algn="ctr">
              <a:buNone/>
              <a:defRPr/>
            </a:lvl5pPr>
            <a:lvl6pPr marL="2539835" indent="0" algn="ctr">
              <a:buNone/>
              <a:defRPr/>
            </a:lvl6pPr>
            <a:lvl7pPr marL="3047802" indent="0" algn="ctr">
              <a:buNone/>
              <a:defRPr/>
            </a:lvl7pPr>
            <a:lvl8pPr marL="3555768" indent="0" algn="ctr">
              <a:buNone/>
              <a:defRPr/>
            </a:lvl8pPr>
            <a:lvl9pPr marL="406373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821"/>
            <a:ext cx="23317399" cy="7263695"/>
          </a:xfrm>
        </p:spPr>
        <p:txBody>
          <a:bodyPr anchor="t"/>
          <a:lstStyle>
            <a:lvl1pPr algn="l">
              <a:defRPr sz="444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820"/>
            <a:ext cx="23317399" cy="8001000"/>
          </a:xfrm>
        </p:spPr>
        <p:txBody>
          <a:bodyPr anchor="b"/>
          <a:lstStyle>
            <a:lvl1pPr marL="0" indent="0">
              <a:buNone/>
              <a:defRPr sz="2223"/>
            </a:lvl1pPr>
            <a:lvl2pPr marL="507967" indent="0">
              <a:buNone/>
              <a:defRPr sz="2000"/>
            </a:lvl2pPr>
            <a:lvl3pPr marL="1015935" indent="0">
              <a:buNone/>
              <a:defRPr sz="1777"/>
            </a:lvl3pPr>
            <a:lvl4pPr marL="1523901" indent="0">
              <a:buNone/>
              <a:defRPr sz="1556"/>
            </a:lvl4pPr>
            <a:lvl5pPr marL="2031868" indent="0">
              <a:buNone/>
              <a:defRPr sz="1556"/>
            </a:lvl5pPr>
            <a:lvl6pPr marL="2539835" indent="0">
              <a:buNone/>
              <a:defRPr sz="1556"/>
            </a:lvl6pPr>
            <a:lvl7pPr marL="3047802" indent="0">
              <a:buNone/>
              <a:defRPr sz="1556"/>
            </a:lvl7pPr>
            <a:lvl8pPr marL="3555768" indent="0">
              <a:buNone/>
              <a:defRPr sz="1556"/>
            </a:lvl8pPr>
            <a:lvl9pPr marL="4063736" indent="0">
              <a:buNone/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587" y="6265334"/>
            <a:ext cx="13136563" cy="29515153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3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5400" y="6265334"/>
            <a:ext cx="13137554" cy="29515153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3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03" y="1464028"/>
            <a:ext cx="24689594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03" y="8187974"/>
            <a:ext cx="12120563" cy="3411361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67" indent="0">
              <a:buNone/>
              <a:defRPr sz="2223" b="1"/>
            </a:lvl2pPr>
            <a:lvl3pPr marL="1015935" indent="0">
              <a:buNone/>
              <a:defRPr sz="2000" b="1"/>
            </a:lvl3pPr>
            <a:lvl4pPr marL="1523901" indent="0">
              <a:buNone/>
              <a:defRPr sz="1777" b="1"/>
            </a:lvl4pPr>
            <a:lvl5pPr marL="2031868" indent="0">
              <a:buNone/>
              <a:defRPr sz="1777" b="1"/>
            </a:lvl5pPr>
            <a:lvl6pPr marL="2539835" indent="0">
              <a:buNone/>
              <a:defRPr sz="1777" b="1"/>
            </a:lvl6pPr>
            <a:lvl7pPr marL="3047802" indent="0">
              <a:buNone/>
              <a:defRPr sz="1777" b="1"/>
            </a:lvl7pPr>
            <a:lvl8pPr marL="3555768" indent="0">
              <a:buNone/>
              <a:defRPr sz="1777" b="1"/>
            </a:lvl8pPr>
            <a:lvl9pPr marL="4063736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03" y="11599334"/>
            <a:ext cx="12120563" cy="21073181"/>
          </a:xfrm>
        </p:spPr>
        <p:txBody>
          <a:bodyPr/>
          <a:lstStyle>
            <a:lvl1pPr>
              <a:defRPr sz="2667"/>
            </a:lvl1pPr>
            <a:lvl2pPr>
              <a:defRPr sz="2223"/>
            </a:lvl2pPr>
            <a:lvl3pPr>
              <a:defRPr sz="2000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275" y="8187974"/>
            <a:ext cx="12125523" cy="3411361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67" indent="0">
              <a:buNone/>
              <a:defRPr sz="2223" b="1"/>
            </a:lvl2pPr>
            <a:lvl3pPr marL="1015935" indent="0">
              <a:buNone/>
              <a:defRPr sz="2000" b="1"/>
            </a:lvl3pPr>
            <a:lvl4pPr marL="1523901" indent="0">
              <a:buNone/>
              <a:defRPr sz="1777" b="1"/>
            </a:lvl4pPr>
            <a:lvl5pPr marL="2031868" indent="0">
              <a:buNone/>
              <a:defRPr sz="1777" b="1"/>
            </a:lvl5pPr>
            <a:lvl6pPr marL="2539835" indent="0">
              <a:buNone/>
              <a:defRPr sz="1777" b="1"/>
            </a:lvl6pPr>
            <a:lvl7pPr marL="3047802" indent="0">
              <a:buNone/>
              <a:defRPr sz="1777" b="1"/>
            </a:lvl7pPr>
            <a:lvl8pPr marL="3555768" indent="0">
              <a:buNone/>
              <a:defRPr sz="1777" b="1"/>
            </a:lvl8pPr>
            <a:lvl9pPr marL="4063736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275" y="11599334"/>
            <a:ext cx="12125523" cy="21073181"/>
          </a:xfrm>
        </p:spPr>
        <p:txBody>
          <a:bodyPr/>
          <a:lstStyle>
            <a:lvl1pPr>
              <a:defRPr sz="2667"/>
            </a:lvl1pPr>
            <a:lvl2pPr>
              <a:defRPr sz="2223"/>
            </a:lvl2pPr>
            <a:lvl3pPr>
              <a:defRPr sz="2000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821"/>
            <a:ext cx="23317399" cy="7263695"/>
          </a:xfrm>
        </p:spPr>
        <p:txBody>
          <a:bodyPr anchor="t"/>
          <a:lstStyle>
            <a:lvl1pPr algn="l">
              <a:defRPr sz="444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820"/>
            <a:ext cx="23317399" cy="8001000"/>
          </a:xfrm>
        </p:spPr>
        <p:txBody>
          <a:bodyPr anchor="b"/>
          <a:lstStyle>
            <a:lvl1pPr marL="0" indent="0">
              <a:buNone/>
              <a:defRPr sz="2223"/>
            </a:lvl1pPr>
            <a:lvl2pPr marL="507967" indent="0">
              <a:buNone/>
              <a:defRPr sz="2000"/>
            </a:lvl2pPr>
            <a:lvl3pPr marL="1015935" indent="0">
              <a:buNone/>
              <a:defRPr sz="1777"/>
            </a:lvl3pPr>
            <a:lvl4pPr marL="1523901" indent="0">
              <a:buNone/>
              <a:defRPr sz="1556"/>
            </a:lvl4pPr>
            <a:lvl5pPr marL="2031868" indent="0">
              <a:buNone/>
              <a:defRPr sz="1556"/>
            </a:lvl5pPr>
            <a:lvl6pPr marL="2539835" indent="0">
              <a:buNone/>
              <a:defRPr sz="1556"/>
            </a:lvl6pPr>
            <a:lvl7pPr marL="3047802" indent="0">
              <a:buNone/>
              <a:defRPr sz="1556"/>
            </a:lvl7pPr>
            <a:lvl8pPr marL="3555768" indent="0">
              <a:buNone/>
              <a:defRPr sz="1556"/>
            </a:lvl8pPr>
            <a:lvl9pPr marL="4063736" indent="0">
              <a:buNone/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03" y="1456973"/>
            <a:ext cx="9024938" cy="6196543"/>
          </a:xfrm>
        </p:spPr>
        <p:txBody>
          <a:bodyPr anchor="b"/>
          <a:lstStyle>
            <a:lvl1pPr algn="l">
              <a:defRPr sz="222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547" y="1456973"/>
            <a:ext cx="15335250" cy="31215543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3"/>
            </a:lvl4pPr>
            <a:lvl5pPr>
              <a:defRPr sz="2223"/>
            </a:lvl5pPr>
            <a:lvl6pPr>
              <a:defRPr sz="2223"/>
            </a:lvl6pPr>
            <a:lvl7pPr>
              <a:defRPr sz="2223"/>
            </a:lvl7pPr>
            <a:lvl8pPr>
              <a:defRPr sz="2223"/>
            </a:lvl8pPr>
            <a:lvl9pPr>
              <a:defRPr sz="22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03" y="7653515"/>
            <a:ext cx="9024938" cy="25019000"/>
          </a:xfrm>
        </p:spPr>
        <p:txBody>
          <a:bodyPr/>
          <a:lstStyle>
            <a:lvl1pPr marL="0" indent="0">
              <a:buNone/>
              <a:defRPr sz="1556"/>
            </a:lvl1pPr>
            <a:lvl2pPr marL="507967" indent="0">
              <a:buNone/>
              <a:defRPr sz="1333"/>
            </a:lvl2pPr>
            <a:lvl3pPr marL="1015935" indent="0">
              <a:buNone/>
              <a:defRPr sz="1111"/>
            </a:lvl3pPr>
            <a:lvl4pPr marL="1523901" indent="0">
              <a:buNone/>
              <a:defRPr sz="1000"/>
            </a:lvl4pPr>
            <a:lvl5pPr marL="2031868" indent="0">
              <a:buNone/>
              <a:defRPr sz="1000"/>
            </a:lvl5pPr>
            <a:lvl6pPr marL="2539835" indent="0">
              <a:buNone/>
              <a:defRPr sz="1000"/>
            </a:lvl6pPr>
            <a:lvl7pPr marL="3047802" indent="0">
              <a:buNone/>
              <a:defRPr sz="1000"/>
            </a:lvl7pPr>
            <a:lvl8pPr marL="3555768" indent="0">
              <a:buNone/>
              <a:defRPr sz="1000"/>
            </a:lvl8pPr>
            <a:lvl9pPr marL="4063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665" y="25602849"/>
            <a:ext cx="16459398" cy="3023305"/>
          </a:xfrm>
        </p:spPr>
        <p:txBody>
          <a:bodyPr anchor="b"/>
          <a:lstStyle>
            <a:lvl1pPr algn="l">
              <a:defRPr sz="222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665" y="3268487"/>
            <a:ext cx="16459398" cy="21944541"/>
          </a:xfrm>
        </p:spPr>
        <p:txBody>
          <a:bodyPr/>
          <a:lstStyle>
            <a:lvl1pPr marL="0" indent="0">
              <a:buNone/>
              <a:defRPr sz="3556"/>
            </a:lvl1pPr>
            <a:lvl2pPr marL="507967" indent="0">
              <a:buNone/>
              <a:defRPr sz="3111"/>
            </a:lvl2pPr>
            <a:lvl3pPr marL="1015935" indent="0">
              <a:buNone/>
              <a:defRPr sz="2667"/>
            </a:lvl3pPr>
            <a:lvl4pPr marL="1523901" indent="0">
              <a:buNone/>
              <a:defRPr sz="2223"/>
            </a:lvl4pPr>
            <a:lvl5pPr marL="2031868" indent="0">
              <a:buNone/>
              <a:defRPr sz="2223"/>
            </a:lvl5pPr>
            <a:lvl6pPr marL="2539835" indent="0">
              <a:buNone/>
              <a:defRPr sz="2223"/>
            </a:lvl6pPr>
            <a:lvl7pPr marL="3047802" indent="0">
              <a:buNone/>
              <a:defRPr sz="2223"/>
            </a:lvl7pPr>
            <a:lvl8pPr marL="3555768" indent="0">
              <a:buNone/>
              <a:defRPr sz="2223"/>
            </a:lvl8pPr>
            <a:lvl9pPr marL="4063736" indent="0">
              <a:buNone/>
              <a:defRPr sz="222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665" y="28626154"/>
            <a:ext cx="16459398" cy="4291541"/>
          </a:xfrm>
        </p:spPr>
        <p:txBody>
          <a:bodyPr/>
          <a:lstStyle>
            <a:lvl1pPr marL="0" indent="0">
              <a:buNone/>
              <a:defRPr sz="1556"/>
            </a:lvl1pPr>
            <a:lvl2pPr marL="507967" indent="0">
              <a:buNone/>
              <a:defRPr sz="1333"/>
            </a:lvl2pPr>
            <a:lvl3pPr marL="1015935" indent="0">
              <a:buNone/>
              <a:defRPr sz="1111"/>
            </a:lvl3pPr>
            <a:lvl4pPr marL="1523901" indent="0">
              <a:buNone/>
              <a:defRPr sz="1000"/>
            </a:lvl4pPr>
            <a:lvl5pPr marL="2031868" indent="0">
              <a:buNone/>
              <a:defRPr sz="1000"/>
            </a:lvl5pPr>
            <a:lvl6pPr marL="2539835" indent="0">
              <a:buNone/>
              <a:defRPr sz="1000"/>
            </a:lvl6pPr>
            <a:lvl7pPr marL="3047802" indent="0">
              <a:buNone/>
              <a:defRPr sz="1000"/>
            </a:lvl7pPr>
            <a:lvl8pPr marL="3555768" indent="0">
              <a:buNone/>
              <a:defRPr sz="1000"/>
            </a:lvl8pPr>
            <a:lvl9pPr marL="4063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0860" y="1414640"/>
            <a:ext cx="6592094" cy="343658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586" y="1414640"/>
            <a:ext cx="19682024" cy="343658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586" y="6265334"/>
            <a:ext cx="3068836" cy="29515153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3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7672" y="6265334"/>
            <a:ext cx="3069828" cy="29515153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3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03" y="1464028"/>
            <a:ext cx="24689594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03" y="8187974"/>
            <a:ext cx="12120563" cy="3411361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67" indent="0">
              <a:buNone/>
              <a:defRPr sz="2223" b="1"/>
            </a:lvl2pPr>
            <a:lvl3pPr marL="1015935" indent="0">
              <a:buNone/>
              <a:defRPr sz="2000" b="1"/>
            </a:lvl3pPr>
            <a:lvl4pPr marL="1523901" indent="0">
              <a:buNone/>
              <a:defRPr sz="1777" b="1"/>
            </a:lvl4pPr>
            <a:lvl5pPr marL="2031868" indent="0">
              <a:buNone/>
              <a:defRPr sz="1777" b="1"/>
            </a:lvl5pPr>
            <a:lvl6pPr marL="2539835" indent="0">
              <a:buNone/>
              <a:defRPr sz="1777" b="1"/>
            </a:lvl6pPr>
            <a:lvl7pPr marL="3047802" indent="0">
              <a:buNone/>
              <a:defRPr sz="1777" b="1"/>
            </a:lvl7pPr>
            <a:lvl8pPr marL="3555768" indent="0">
              <a:buNone/>
              <a:defRPr sz="1777" b="1"/>
            </a:lvl8pPr>
            <a:lvl9pPr marL="4063736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03" y="11599334"/>
            <a:ext cx="12120563" cy="21073181"/>
          </a:xfrm>
        </p:spPr>
        <p:txBody>
          <a:bodyPr/>
          <a:lstStyle>
            <a:lvl1pPr>
              <a:defRPr sz="2667"/>
            </a:lvl1pPr>
            <a:lvl2pPr>
              <a:defRPr sz="2223"/>
            </a:lvl2pPr>
            <a:lvl3pPr>
              <a:defRPr sz="2000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275" y="8187974"/>
            <a:ext cx="12125523" cy="3411361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67" indent="0">
              <a:buNone/>
              <a:defRPr sz="2223" b="1"/>
            </a:lvl2pPr>
            <a:lvl3pPr marL="1015935" indent="0">
              <a:buNone/>
              <a:defRPr sz="2000" b="1"/>
            </a:lvl3pPr>
            <a:lvl4pPr marL="1523901" indent="0">
              <a:buNone/>
              <a:defRPr sz="1777" b="1"/>
            </a:lvl4pPr>
            <a:lvl5pPr marL="2031868" indent="0">
              <a:buNone/>
              <a:defRPr sz="1777" b="1"/>
            </a:lvl5pPr>
            <a:lvl6pPr marL="2539835" indent="0">
              <a:buNone/>
              <a:defRPr sz="1777" b="1"/>
            </a:lvl6pPr>
            <a:lvl7pPr marL="3047802" indent="0">
              <a:buNone/>
              <a:defRPr sz="1777" b="1"/>
            </a:lvl7pPr>
            <a:lvl8pPr marL="3555768" indent="0">
              <a:buNone/>
              <a:defRPr sz="1777" b="1"/>
            </a:lvl8pPr>
            <a:lvl9pPr marL="4063736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275" y="11599334"/>
            <a:ext cx="12125523" cy="21073181"/>
          </a:xfrm>
        </p:spPr>
        <p:txBody>
          <a:bodyPr/>
          <a:lstStyle>
            <a:lvl1pPr>
              <a:defRPr sz="2667"/>
            </a:lvl1pPr>
            <a:lvl2pPr>
              <a:defRPr sz="2223"/>
            </a:lvl2pPr>
            <a:lvl3pPr>
              <a:defRPr sz="2000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03" y="1456973"/>
            <a:ext cx="9024938" cy="6196543"/>
          </a:xfrm>
        </p:spPr>
        <p:txBody>
          <a:bodyPr anchor="b"/>
          <a:lstStyle>
            <a:lvl1pPr algn="l">
              <a:defRPr sz="222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547" y="1456973"/>
            <a:ext cx="15335250" cy="31215543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3"/>
            </a:lvl4pPr>
            <a:lvl5pPr>
              <a:defRPr sz="2223"/>
            </a:lvl5pPr>
            <a:lvl6pPr>
              <a:defRPr sz="2223"/>
            </a:lvl6pPr>
            <a:lvl7pPr>
              <a:defRPr sz="2223"/>
            </a:lvl7pPr>
            <a:lvl8pPr>
              <a:defRPr sz="2223"/>
            </a:lvl8pPr>
            <a:lvl9pPr>
              <a:defRPr sz="22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03" y="7653515"/>
            <a:ext cx="9024938" cy="25019000"/>
          </a:xfrm>
        </p:spPr>
        <p:txBody>
          <a:bodyPr/>
          <a:lstStyle>
            <a:lvl1pPr marL="0" indent="0">
              <a:buNone/>
              <a:defRPr sz="1556"/>
            </a:lvl1pPr>
            <a:lvl2pPr marL="507967" indent="0">
              <a:buNone/>
              <a:defRPr sz="1333"/>
            </a:lvl2pPr>
            <a:lvl3pPr marL="1015935" indent="0">
              <a:buNone/>
              <a:defRPr sz="1111"/>
            </a:lvl3pPr>
            <a:lvl4pPr marL="1523901" indent="0">
              <a:buNone/>
              <a:defRPr sz="1000"/>
            </a:lvl4pPr>
            <a:lvl5pPr marL="2031868" indent="0">
              <a:buNone/>
              <a:defRPr sz="1000"/>
            </a:lvl5pPr>
            <a:lvl6pPr marL="2539835" indent="0">
              <a:buNone/>
              <a:defRPr sz="1000"/>
            </a:lvl6pPr>
            <a:lvl7pPr marL="3047802" indent="0">
              <a:buNone/>
              <a:defRPr sz="1000"/>
            </a:lvl7pPr>
            <a:lvl8pPr marL="3555768" indent="0">
              <a:buNone/>
              <a:defRPr sz="1000"/>
            </a:lvl8pPr>
            <a:lvl9pPr marL="4063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665" y="25602849"/>
            <a:ext cx="16459398" cy="3023305"/>
          </a:xfrm>
        </p:spPr>
        <p:txBody>
          <a:bodyPr anchor="b"/>
          <a:lstStyle>
            <a:lvl1pPr algn="l">
              <a:defRPr sz="222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665" y="3268487"/>
            <a:ext cx="16459398" cy="21944541"/>
          </a:xfrm>
        </p:spPr>
        <p:txBody>
          <a:bodyPr/>
          <a:lstStyle>
            <a:lvl1pPr marL="0" indent="0">
              <a:buNone/>
              <a:defRPr sz="3556"/>
            </a:lvl1pPr>
            <a:lvl2pPr marL="507967" indent="0">
              <a:buNone/>
              <a:defRPr sz="3111"/>
            </a:lvl2pPr>
            <a:lvl3pPr marL="1015935" indent="0">
              <a:buNone/>
              <a:defRPr sz="2667"/>
            </a:lvl3pPr>
            <a:lvl4pPr marL="1523901" indent="0">
              <a:buNone/>
              <a:defRPr sz="2223"/>
            </a:lvl4pPr>
            <a:lvl5pPr marL="2031868" indent="0">
              <a:buNone/>
              <a:defRPr sz="2223"/>
            </a:lvl5pPr>
            <a:lvl6pPr marL="2539835" indent="0">
              <a:buNone/>
              <a:defRPr sz="2223"/>
            </a:lvl6pPr>
            <a:lvl7pPr marL="3047802" indent="0">
              <a:buNone/>
              <a:defRPr sz="2223"/>
            </a:lvl7pPr>
            <a:lvl8pPr marL="3555768" indent="0">
              <a:buNone/>
              <a:defRPr sz="2223"/>
            </a:lvl8pPr>
            <a:lvl9pPr marL="4063736" indent="0">
              <a:buNone/>
              <a:defRPr sz="222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665" y="28626154"/>
            <a:ext cx="16459398" cy="4291541"/>
          </a:xfrm>
        </p:spPr>
        <p:txBody>
          <a:bodyPr/>
          <a:lstStyle>
            <a:lvl1pPr marL="0" indent="0">
              <a:buNone/>
              <a:defRPr sz="1556"/>
            </a:lvl1pPr>
            <a:lvl2pPr marL="507967" indent="0">
              <a:buNone/>
              <a:defRPr sz="1333"/>
            </a:lvl2pPr>
            <a:lvl3pPr marL="1015935" indent="0">
              <a:buNone/>
              <a:defRPr sz="1111"/>
            </a:lvl3pPr>
            <a:lvl4pPr marL="1523901" indent="0">
              <a:buNone/>
              <a:defRPr sz="1000"/>
            </a:lvl4pPr>
            <a:lvl5pPr marL="2031868" indent="0">
              <a:buNone/>
              <a:defRPr sz="1000"/>
            </a:lvl5pPr>
            <a:lvl6pPr marL="2539835" indent="0">
              <a:buNone/>
              <a:defRPr sz="1000"/>
            </a:lvl6pPr>
            <a:lvl7pPr marL="3047802" indent="0">
              <a:buNone/>
              <a:defRPr sz="1000"/>
            </a:lvl7pPr>
            <a:lvl8pPr marL="3555768" indent="0">
              <a:buNone/>
              <a:defRPr sz="1000"/>
            </a:lvl8pPr>
            <a:lvl9pPr marL="406373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0" y="0"/>
            <a:ext cx="27432000" cy="533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433587" y="6265334"/>
            <a:ext cx="6233914" cy="2951515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4294" y="5334002"/>
            <a:ext cx="27301031" cy="144639"/>
          </a:xfrm>
          <a:prstGeom prst="rect">
            <a:avLst/>
          </a:prstGeom>
          <a:solidFill>
            <a:srgbClr val="660000"/>
          </a:solidFill>
          <a:ln w="152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81000" y="36050362"/>
            <a:ext cx="1571625" cy="46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408" tIns="50693" rIns="101408" bIns="5069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56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11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0274" y="1414640"/>
            <a:ext cx="26202680" cy="244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587" y="6265334"/>
            <a:ext cx="6233914" cy="2951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0"/>
            <a:ext cx="27432000" cy="365760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7181453" y="6265334"/>
            <a:ext cx="12977813" cy="2951515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20674211" y="6265334"/>
            <a:ext cx="6238875" cy="2951515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554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554">
          <a:solidFill>
            <a:srgbClr val="FFFFFF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554">
          <a:solidFill>
            <a:srgbClr val="FFFFFF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554">
          <a:solidFill>
            <a:srgbClr val="FFFFFF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554">
          <a:solidFill>
            <a:srgbClr val="FFFFFF"/>
          </a:solidFill>
          <a:latin typeface="Arial Black" pitchFamily="34" charset="0"/>
        </a:defRPr>
      </a:lvl5pPr>
      <a:lvl6pPr marL="507967" algn="ctr" rtl="0" fontAlgn="base">
        <a:spcBef>
          <a:spcPct val="0"/>
        </a:spcBef>
        <a:spcAft>
          <a:spcPct val="0"/>
        </a:spcAft>
        <a:defRPr sz="9554">
          <a:solidFill>
            <a:srgbClr val="FFFFFF"/>
          </a:solidFill>
          <a:latin typeface="Arial Black" pitchFamily="34" charset="0"/>
        </a:defRPr>
      </a:lvl6pPr>
      <a:lvl7pPr marL="1015935" algn="ctr" rtl="0" fontAlgn="base">
        <a:spcBef>
          <a:spcPct val="0"/>
        </a:spcBef>
        <a:spcAft>
          <a:spcPct val="0"/>
        </a:spcAft>
        <a:defRPr sz="9554">
          <a:solidFill>
            <a:srgbClr val="FFFFFF"/>
          </a:solidFill>
          <a:latin typeface="Arial Black" pitchFamily="34" charset="0"/>
        </a:defRPr>
      </a:lvl7pPr>
      <a:lvl8pPr marL="1523901" algn="ctr" rtl="0" fontAlgn="base">
        <a:spcBef>
          <a:spcPct val="0"/>
        </a:spcBef>
        <a:spcAft>
          <a:spcPct val="0"/>
        </a:spcAft>
        <a:defRPr sz="9554">
          <a:solidFill>
            <a:srgbClr val="FFFFFF"/>
          </a:solidFill>
          <a:latin typeface="Arial Black" pitchFamily="34" charset="0"/>
        </a:defRPr>
      </a:lvl8pPr>
      <a:lvl9pPr marL="2031868" algn="ctr" rtl="0" fontAlgn="base">
        <a:spcBef>
          <a:spcPct val="0"/>
        </a:spcBef>
        <a:spcAft>
          <a:spcPct val="0"/>
        </a:spcAft>
        <a:defRPr sz="9554">
          <a:solidFill>
            <a:srgbClr val="FFFFFF"/>
          </a:solidFill>
          <a:latin typeface="Arial Black" pitchFamily="34" charset="0"/>
        </a:defRPr>
      </a:lvl9pPr>
    </p:titleStyle>
    <p:bodyStyle>
      <a:lvl1pPr marL="380976" indent="-380976" algn="l" rtl="0" eaLnBrk="0" fontAlgn="base" hangingPunct="0">
        <a:spcBef>
          <a:spcPct val="20000"/>
        </a:spcBef>
        <a:spcAft>
          <a:spcPct val="0"/>
        </a:spcAft>
        <a:buChar char="•"/>
        <a:defRPr sz="3223">
          <a:solidFill>
            <a:schemeClr val="tx1"/>
          </a:solidFill>
          <a:latin typeface="+mn-lt"/>
          <a:ea typeface="+mn-ea"/>
          <a:cs typeface="+mn-cs"/>
        </a:defRPr>
      </a:lvl1pPr>
      <a:lvl2pPr marL="821919" indent="-313952" algn="l" rtl="0" eaLnBrk="0" fontAlgn="base" hangingPunct="0">
        <a:spcBef>
          <a:spcPct val="20000"/>
        </a:spcBef>
        <a:spcAft>
          <a:spcPct val="0"/>
        </a:spcAft>
        <a:buChar char="–"/>
        <a:defRPr sz="3223">
          <a:solidFill>
            <a:schemeClr val="tx1"/>
          </a:solidFill>
          <a:latin typeface="+mn-lt"/>
        </a:defRPr>
      </a:lvl2pPr>
      <a:lvl3pPr marL="1269918" indent="-253983" algn="l" rtl="0" eaLnBrk="0" fontAlgn="base" hangingPunct="0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</a:defRPr>
      </a:lvl3pPr>
      <a:lvl4pPr marL="1777885" indent="-253983" algn="l" rtl="0" eaLnBrk="0" fontAlgn="base" hangingPunct="0">
        <a:spcBef>
          <a:spcPct val="20000"/>
        </a:spcBef>
        <a:spcAft>
          <a:spcPct val="0"/>
        </a:spcAft>
        <a:buChar char="–"/>
        <a:defRPr sz="2111">
          <a:solidFill>
            <a:schemeClr val="tx1"/>
          </a:solidFill>
          <a:latin typeface="+mn-lt"/>
        </a:defRPr>
      </a:lvl4pPr>
      <a:lvl5pPr marL="2285851" indent="-253983" algn="l" rtl="0" eaLnBrk="0" fontAlgn="base" hangingPunct="0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5pPr>
      <a:lvl6pPr marL="2793818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6pPr>
      <a:lvl7pPr marL="3301785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7pPr>
      <a:lvl8pPr marL="3809753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8pPr>
      <a:lvl9pPr marL="4317719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67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35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01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868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35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02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768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36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27432000" cy="533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433587" y="6265334"/>
            <a:ext cx="6233914" cy="295151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5334002"/>
            <a:ext cx="27432000" cy="144639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381000" y="36050362"/>
            <a:ext cx="1571625" cy="46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408" tIns="50693" rIns="101408" bIns="5069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56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11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0274" y="1414640"/>
            <a:ext cx="26202680" cy="244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587" y="6265334"/>
            <a:ext cx="6233914" cy="2951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0"/>
            <a:ext cx="27432000" cy="365760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7181453" y="6265334"/>
            <a:ext cx="12977813" cy="295151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0674211" y="6265334"/>
            <a:ext cx="6238875" cy="295151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5pPr>
      <a:lvl6pPr marL="507967" algn="ctr" rtl="0" fontAlgn="base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6pPr>
      <a:lvl7pPr marL="1015935" algn="ctr" rtl="0" fontAlgn="base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7pPr>
      <a:lvl8pPr marL="1523901" algn="ctr" rtl="0" fontAlgn="base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8pPr>
      <a:lvl9pPr marL="2031868" algn="ctr" rtl="0" fontAlgn="base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9pPr>
    </p:titleStyle>
    <p:bodyStyle>
      <a:lvl1pPr marL="380976" indent="-380976" algn="l" rtl="0" eaLnBrk="0" fontAlgn="base" hangingPunct="0">
        <a:spcBef>
          <a:spcPct val="20000"/>
        </a:spcBef>
        <a:spcAft>
          <a:spcPct val="0"/>
        </a:spcAft>
        <a:buChar char="•"/>
        <a:defRPr sz="3223">
          <a:solidFill>
            <a:schemeClr val="tx1"/>
          </a:solidFill>
          <a:latin typeface="+mn-lt"/>
          <a:ea typeface="+mn-ea"/>
          <a:cs typeface="+mn-cs"/>
        </a:defRPr>
      </a:lvl1pPr>
      <a:lvl2pPr marL="821919" indent="-313952" algn="l" rtl="0" eaLnBrk="0" fontAlgn="base" hangingPunct="0">
        <a:spcBef>
          <a:spcPct val="20000"/>
        </a:spcBef>
        <a:spcAft>
          <a:spcPct val="0"/>
        </a:spcAft>
        <a:buChar char="–"/>
        <a:defRPr sz="3223">
          <a:solidFill>
            <a:schemeClr val="tx1"/>
          </a:solidFill>
          <a:latin typeface="+mn-lt"/>
        </a:defRPr>
      </a:lvl2pPr>
      <a:lvl3pPr marL="1269918" indent="-253983" algn="l" rtl="0" eaLnBrk="0" fontAlgn="base" hangingPunct="0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</a:defRPr>
      </a:lvl3pPr>
      <a:lvl4pPr marL="1777885" indent="-253983" algn="l" rtl="0" eaLnBrk="0" fontAlgn="base" hangingPunct="0">
        <a:spcBef>
          <a:spcPct val="20000"/>
        </a:spcBef>
        <a:spcAft>
          <a:spcPct val="0"/>
        </a:spcAft>
        <a:buChar char="–"/>
        <a:defRPr sz="2111">
          <a:solidFill>
            <a:schemeClr val="tx1"/>
          </a:solidFill>
          <a:latin typeface="+mn-lt"/>
        </a:defRPr>
      </a:lvl4pPr>
      <a:lvl5pPr marL="2285851" indent="-253983" algn="l" rtl="0" eaLnBrk="0" fontAlgn="base" hangingPunct="0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5pPr>
      <a:lvl6pPr marL="2793818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6pPr>
      <a:lvl7pPr marL="3301785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7pPr>
      <a:lvl8pPr marL="3809753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8pPr>
      <a:lvl9pPr marL="4317719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67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35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01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868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35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02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768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36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0"/>
            <a:ext cx="27432000" cy="533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433586" y="6265334"/>
            <a:ext cx="26479500" cy="295151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5334002"/>
            <a:ext cx="27432000" cy="144639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81000" y="36050362"/>
            <a:ext cx="1571625" cy="46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408" tIns="50693" rIns="101408" bIns="5069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56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11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0274" y="1414640"/>
            <a:ext cx="26202680" cy="244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586" y="6265334"/>
            <a:ext cx="26369367" cy="2951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0" y="0"/>
            <a:ext cx="27432000" cy="365760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6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5pPr>
      <a:lvl6pPr marL="507967" algn="ctr" rtl="0" fontAlgn="base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6pPr>
      <a:lvl7pPr marL="1015935" algn="ctr" rtl="0" fontAlgn="base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7pPr>
      <a:lvl8pPr marL="1523901" algn="ctr" rtl="0" fontAlgn="base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8pPr>
      <a:lvl9pPr marL="2031868" algn="ctr" rtl="0" fontAlgn="base">
        <a:spcBef>
          <a:spcPct val="0"/>
        </a:spcBef>
        <a:spcAft>
          <a:spcPct val="0"/>
        </a:spcAft>
        <a:defRPr sz="9554">
          <a:solidFill>
            <a:schemeClr val="tx2"/>
          </a:solidFill>
          <a:latin typeface="Arial Black" pitchFamily="34" charset="0"/>
        </a:defRPr>
      </a:lvl9pPr>
    </p:titleStyle>
    <p:bodyStyle>
      <a:lvl1pPr marL="380976" indent="-380976" algn="l" rtl="0" eaLnBrk="0" fontAlgn="base" hangingPunct="0">
        <a:spcBef>
          <a:spcPct val="20000"/>
        </a:spcBef>
        <a:spcAft>
          <a:spcPct val="0"/>
        </a:spcAft>
        <a:buChar char="•"/>
        <a:defRPr sz="3223">
          <a:solidFill>
            <a:schemeClr val="tx1"/>
          </a:solidFill>
          <a:latin typeface="+mn-lt"/>
          <a:ea typeface="+mn-ea"/>
          <a:cs typeface="+mn-cs"/>
        </a:defRPr>
      </a:lvl1pPr>
      <a:lvl2pPr marL="821919" indent="-313952" algn="l" rtl="0" eaLnBrk="0" fontAlgn="base" hangingPunct="0">
        <a:spcBef>
          <a:spcPct val="20000"/>
        </a:spcBef>
        <a:spcAft>
          <a:spcPct val="0"/>
        </a:spcAft>
        <a:buChar char="–"/>
        <a:defRPr sz="3223">
          <a:solidFill>
            <a:schemeClr val="tx1"/>
          </a:solidFill>
          <a:latin typeface="+mn-lt"/>
        </a:defRPr>
      </a:lvl2pPr>
      <a:lvl3pPr marL="1269918" indent="-253983" algn="l" rtl="0" eaLnBrk="0" fontAlgn="base" hangingPunct="0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+mn-lt"/>
        </a:defRPr>
      </a:lvl3pPr>
      <a:lvl4pPr marL="1777885" indent="-253983" algn="l" rtl="0" eaLnBrk="0" fontAlgn="base" hangingPunct="0">
        <a:spcBef>
          <a:spcPct val="20000"/>
        </a:spcBef>
        <a:spcAft>
          <a:spcPct val="0"/>
        </a:spcAft>
        <a:buChar char="–"/>
        <a:defRPr sz="2111">
          <a:solidFill>
            <a:schemeClr val="tx1"/>
          </a:solidFill>
          <a:latin typeface="+mn-lt"/>
        </a:defRPr>
      </a:lvl4pPr>
      <a:lvl5pPr marL="2285851" indent="-253983" algn="l" rtl="0" eaLnBrk="0" fontAlgn="base" hangingPunct="0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5pPr>
      <a:lvl6pPr marL="2793818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6pPr>
      <a:lvl7pPr marL="3301785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7pPr>
      <a:lvl8pPr marL="3809753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8pPr>
      <a:lvl9pPr marL="4317719" indent="-253983" algn="l" rtl="0" fontAlgn="base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67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35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01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868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35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02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768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36" algn="l" defTabSz="10159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8.jpg"/><Relationship Id="rId5" Type="http://schemas.openxmlformats.org/officeDocument/2006/relationships/image" Target="../media/image3.png"/><Relationship Id="rId15" Type="http://schemas.openxmlformats.org/officeDocument/2006/relationships/image" Target="../media/image12.emf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658" y="25606930"/>
            <a:ext cx="5828572" cy="52571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16" y="25606930"/>
            <a:ext cx="5942857" cy="525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097550"/>
                  </p:ext>
                </p:extLst>
              </p:nvPr>
            </p:nvGraphicFramePr>
            <p:xfrm>
              <a:off x="7297078" y="6608145"/>
              <a:ext cx="12876302" cy="451408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8501508">
                      <a:extLst>
                        <a:ext uri="{9D8B030D-6E8A-4147-A177-3AD203B41FA5}">
                          <a16:colId xmlns:a16="http://schemas.microsoft.com/office/drawing/2014/main" val="2019492634"/>
                        </a:ext>
                      </a:extLst>
                    </a:gridCol>
                    <a:gridCol w="4374794">
                      <a:extLst>
                        <a:ext uri="{9D8B030D-6E8A-4147-A177-3AD203B41FA5}">
                          <a16:colId xmlns:a16="http://schemas.microsoft.com/office/drawing/2014/main" val="3138509466"/>
                        </a:ext>
                      </a:extLst>
                    </a:gridCol>
                  </a:tblGrid>
                  <a:tr h="23897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 smtClean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</a:rPr>
                            <a:t>Gateway</a:t>
                          </a:r>
                          <a:r>
                            <a:rPr lang="en-US" sz="1600" b="1" dirty="0" smtClean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  <a:latin typeface="+mn-lt"/>
                            </a:rPr>
                            <a:t>(</a:t>
                          </a:r>
                          <a:r>
                            <a:rPr lang="en-US" sz="2000" b="1" dirty="0">
                              <a:effectLst/>
                              <a:latin typeface="+mn-lt"/>
                            </a:rPr>
                            <a:t>1)  Send key-ID pair for an edge device</a:t>
                          </a:r>
                          <a:r>
                            <a:rPr lang="en-US" sz="2000" b="1" i="1" dirty="0">
                              <a:effectLst/>
                              <a:latin typeface="+mn-lt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</m:sSup>
                            </m:oMath>
                          </a14:m>
                          <a:endParaRPr lang="en-US" sz="2000" b="1" i="1" dirty="0">
                            <a:effectLst/>
                            <a:latin typeface="+mn-lt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+mn-lt"/>
                            </a:rPr>
                            <a:t>(2)  Generate </a:t>
                          </a:r>
                          <a:r>
                            <a:rPr lang="en-US" sz="2000" b="1" dirty="0" smtClean="0">
                              <a:effectLst/>
                              <a:latin typeface="+mn-lt"/>
                            </a:rPr>
                            <a:t>a random </a:t>
                          </a:r>
                          <a:r>
                            <a:rPr lang="en-US" sz="2000" b="1" dirty="0">
                              <a:effectLst/>
                              <a:latin typeface="+mn-lt"/>
                            </a:rPr>
                            <a:t>number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</m:sSup>
                            </m:oMath>
                          </a14:m>
                          <a:endParaRPr lang="en-US" sz="2000" b="1" i="1" dirty="0">
                            <a:effectLst/>
                            <a:latin typeface="+mn-lt"/>
                          </a:endParaRPr>
                        </a:p>
                        <a:p>
                          <a:pPr marL="457200" marR="0" indent="-45720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AutoNum type="arabicParenBoth" startAt="3"/>
                          </a:pPr>
                          <a:r>
                            <a:rPr lang="en-US" sz="2000" b="1" dirty="0" smtClean="0">
                              <a:effectLst/>
                              <a:latin typeface="+mn-lt"/>
                            </a:rPr>
                            <a:t>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2000" b="1" i="1" dirty="0" smtClean="0">
                            <a:effectLst/>
                            <a:latin typeface="+mn-lt"/>
                          </a:endParaRPr>
                        </a:p>
                        <a:p>
                          <a:pPr marL="0" marR="0" indent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⊕ </m:t>
                              </m:r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2000" b="1" i="1" dirty="0">
                              <a:effectLst/>
                              <a:latin typeface="+mn-lt"/>
                            </a:rPr>
                            <a:t>                                                   </a:t>
                          </a:r>
                          <a:r>
                            <a:rPr lang="en-US" sz="2000" b="1" i="1" dirty="0" smtClean="0">
                              <a:effectLst/>
                              <a:latin typeface="+mn-lt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2000" b="1" i="1" dirty="0">
                            <a:effectLst/>
                            <a:latin typeface="+mn-lt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+mn-lt"/>
                            </a:rPr>
                            <a:t>(4)  Send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b="1" i="1" dirty="0">
                            <a:effectLst/>
                            <a:latin typeface="+mn-lt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dirty="0">
                              <a:effectLst/>
                            </a:rPr>
                            <a:t>                                                                                       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57150" marR="57150" marT="0" marB="0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 smtClean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</a:rPr>
                            <a:t>Edge device (ED)</a:t>
                          </a: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600" b="1" dirty="0" smtClean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(</a:t>
                          </a: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5) Receive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(6) Recover </a:t>
                          </a:r>
                          <a:r>
                            <a:rPr lang="en-US" sz="20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n, </a:t>
                          </a:r>
                          <a:endParaRPr lang="en-US" sz="2000" b="1" i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⊕ </m:t>
                                </m:r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⊕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⊕ </m:t>
                                </m:r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(7) Compute </a:t>
                          </a:r>
                          <a:r>
                            <a:rPr lang="en-US" sz="20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H,  </a:t>
                          </a:r>
                          <a:endParaRPr lang="en-US" sz="2000" b="1" i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𝑯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𝒉𝒂𝒔</m:t>
                                </m:r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𝑺𝑯𝑨</m:t>
                                    </m:r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[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𝟐𝟓𝟔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𝒃𝒊𝒕𝒔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(8)</a:t>
                          </a:r>
                          <a:r>
                            <a:rPr lang="en-US" sz="20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𝑰</m:t>
                              </m:r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←</m:t>
                              </m:r>
                              <m:r>
                                <a:rPr lang="en-US" sz="20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𝐏𝐔𝐅</m:t>
                              </m:r>
                              <m:r>
                                <a:rPr lang="en-US" sz="20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0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𝐑𝐞𝐬𝐩𝐨𝐧𝐬𝐞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(9) 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,  </m:t>
                              </m:r>
                            </m:oMath>
                          </a14:m>
                          <a:endParaRPr lang="en-US" sz="2000" b="1" i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𝑯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⊕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(10)  Send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57150" marR="5715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8081223"/>
                      </a:ext>
                    </a:extLst>
                  </a:tr>
                  <a:tr h="1676346">
                    <a:tc>
                      <a:txBody>
                        <a:bodyPr/>
                        <a:lstStyle/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(11) Receive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(12) Compute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𝑯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</m:oMath>
                          </a14:m>
                          <a:endParaRPr lang="en-US" sz="2000" b="1" i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 smtClean="0">
                              <a:solidFill>
                                <a:schemeClr val="tx1"/>
                              </a:solidFill>
                              <a:effectLst/>
                              <a:ea typeface="+mn-ea"/>
                              <a:cs typeface="+mn-cs"/>
                            </a:rPr>
                            <a:t>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𝑯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𝒉𝒂𝒔</m:t>
                              </m:r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𝑺𝑯𝑨</m:t>
                                  </m:r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 [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𝟐𝟓𝟔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𝒃𝒊𝒕𝒔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(13) Reconstruct secret device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𝑰𝑫</m:t>
                              </m:r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 </m:t>
                              </m:r>
                            </m:oMath>
                          </a14:m>
                          <a:endParaRPr lang="en-US" sz="2000" b="1" i="1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⊕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𝑯</m:t>
                                </m:r>
                                <m:r>
                                  <a:rPr lang="en-US" sz="20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⊕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𝑯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⊕ 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𝑯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r>
                                  <a:rPr lang="en-US" sz="20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algn="l" defTabSz="1015935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(14) Compare the reconstructed ID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𝑰</m:t>
                              </m:r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) with the stored ID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𝑰</m:t>
                              </m:r>
                              <m:sSub>
                                <m:sSubPr>
                                  <m:ctrlP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20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6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150" marR="5715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33603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097550"/>
                  </p:ext>
                </p:extLst>
              </p:nvPr>
            </p:nvGraphicFramePr>
            <p:xfrm>
              <a:off x="7297078" y="6608145"/>
              <a:ext cx="12876302" cy="451408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8501508">
                      <a:extLst>
                        <a:ext uri="{9D8B030D-6E8A-4147-A177-3AD203B41FA5}">
                          <a16:colId xmlns:a16="http://schemas.microsoft.com/office/drawing/2014/main" val="2019492634"/>
                        </a:ext>
                      </a:extLst>
                    </a:gridCol>
                    <a:gridCol w="4374794">
                      <a:extLst>
                        <a:ext uri="{9D8B030D-6E8A-4147-A177-3AD203B41FA5}">
                          <a16:colId xmlns:a16="http://schemas.microsoft.com/office/drawing/2014/main" val="3138509466"/>
                        </a:ext>
                      </a:extLst>
                    </a:gridCol>
                  </a:tblGrid>
                  <a:tr h="25572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0" marR="57150" marT="0" marB="0">
                        <a:blipFill>
                          <a:blip r:embed="rId5"/>
                          <a:stretch>
                            <a:fillRect r="-51470" b="-81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0" marR="57150" marT="0" marB="0">
                        <a:blipFill>
                          <a:blip r:embed="rId5"/>
                          <a:stretch>
                            <a:fillRect l="-194290" b="-2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081223"/>
                      </a:ext>
                    </a:extLst>
                  </a:tr>
                  <a:tr h="19568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0" marR="57150" marT="0" marB="0">
                        <a:blipFill>
                          <a:blip r:embed="rId5"/>
                          <a:stretch>
                            <a:fillRect t="-130841" r="-51470" b="-68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33603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BCF3177C-4523-4388-B29A-812EB074ECA7}"/>
              </a:ext>
            </a:extLst>
          </p:cNvPr>
          <p:cNvSpPr/>
          <p:nvPr/>
        </p:nvSpPr>
        <p:spPr bwMode="auto">
          <a:xfrm rot="5400000">
            <a:off x="13399701" y="5200877"/>
            <a:ext cx="594260" cy="152189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08000" tIns="508000" rIns="508000" bIns="5080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876837"/>
            <a:endParaRPr lang="en-US" sz="3223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34709" y="6258953"/>
            <a:ext cx="6238875" cy="55002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57042" tIns="28515" rIns="57042" bIns="2851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Motivation</a:t>
            </a:r>
          </a:p>
        </p:txBody>
      </p:sp>
      <p:sp>
        <p:nvSpPr>
          <p:cNvPr id="34" name="Text Box 389"/>
          <p:cNvSpPr txBox="1">
            <a:spLocks noChangeArrowheads="1"/>
          </p:cNvSpPr>
          <p:nvPr/>
        </p:nvSpPr>
        <p:spPr bwMode="auto">
          <a:xfrm>
            <a:off x="201515" y="6545252"/>
            <a:ext cx="6810634" cy="779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0" tIns="381000" rIns="381000" bIns="381000" anchor="t">
            <a:spAutoFit/>
          </a:bodyPr>
          <a:lstStyle/>
          <a:p>
            <a:pPr marL="380985" indent="-380985" defTabSz="3657719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 </a:t>
            </a:r>
            <a:r>
              <a:rPr lang="en-US" sz="2667" b="1" dirty="0">
                <a:latin typeface="+mn-lt"/>
              </a:rPr>
              <a:t>Ensuring the authenticity of low-cost devices for the Internet of Things (IoT) is of great concern since these devices can easily be cloned</a:t>
            </a:r>
            <a:r>
              <a:rPr lang="en-US" sz="2667" b="1" dirty="0" smtClean="0">
                <a:latin typeface="+mn-lt"/>
              </a:rPr>
              <a:t>.</a:t>
            </a:r>
            <a:endParaRPr lang="en-US" sz="2667" b="1" dirty="0">
              <a:latin typeface="+mn-lt"/>
            </a:endParaRPr>
          </a:p>
          <a:p>
            <a:pPr marL="380985" indent="-380985" defTabSz="3657719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>
                <a:latin typeface="+mn-lt"/>
              </a:rPr>
              <a:t>Distributed nature of these edge devices results in severe resource constraints</a:t>
            </a:r>
            <a:r>
              <a:rPr lang="en-US" sz="2667" b="1" dirty="0" smtClean="0">
                <a:latin typeface="+mn-lt"/>
              </a:rPr>
              <a:t>.</a:t>
            </a:r>
            <a:endParaRPr lang="en-US" sz="2667" b="1" dirty="0">
              <a:latin typeface="+mn-lt"/>
            </a:endParaRPr>
          </a:p>
          <a:p>
            <a:pPr marL="380985" indent="-380985" defTabSz="3657719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Challenges for implementing power intensive </a:t>
            </a:r>
            <a:r>
              <a:rPr lang="en-US" sz="2667" b="1" dirty="0">
                <a:latin typeface="+mn-lt"/>
              </a:rPr>
              <a:t>standard cryptographic </a:t>
            </a:r>
            <a:r>
              <a:rPr lang="en-US" sz="2667" b="1" dirty="0" smtClean="0">
                <a:latin typeface="+mn-lt"/>
              </a:rPr>
              <a:t>primitives in edge devices. </a:t>
            </a:r>
          </a:p>
          <a:p>
            <a:pPr marL="380985" indent="-380985" defTabSz="3657719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>
                <a:latin typeface="+mn-lt"/>
              </a:rPr>
              <a:t>HP has found almost 70% of the tested IoT devices did not use encrypted communication with the server over the Internet</a:t>
            </a:r>
            <a:r>
              <a:rPr lang="en-US" sz="2667" b="1" dirty="0" smtClean="0">
                <a:latin typeface="+mn-lt"/>
              </a:rPr>
              <a:t>.</a:t>
            </a:r>
            <a:endParaRPr lang="en-US" sz="2667" b="1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6609" y="18652499"/>
            <a:ext cx="6276975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67" b="1" dirty="0" smtClean="0">
                <a:solidFill>
                  <a:srgbClr val="FF0000"/>
                </a:solidFill>
                <a:latin typeface="+mn-lt"/>
              </a:rPr>
              <a:t>The </a:t>
            </a:r>
            <a:r>
              <a:rPr lang="en-US" sz="2667" b="1" dirty="0" smtClean="0">
                <a:solidFill>
                  <a:srgbClr val="FF0000"/>
                </a:solidFill>
                <a:latin typeface="+mn-lt"/>
              </a:rPr>
              <a:t>solution needs to be low-cost </a:t>
            </a:r>
            <a:r>
              <a:rPr lang="en-US" sz="2667" b="1" dirty="0" smtClean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667" b="1" dirty="0" smtClean="0">
                <a:solidFill>
                  <a:srgbClr val="FF0000"/>
                </a:solidFill>
                <a:latin typeface="+mn-lt"/>
              </a:rPr>
              <a:t>facilitates </a:t>
            </a:r>
            <a:r>
              <a:rPr lang="en-US" sz="2667" b="1" dirty="0">
                <a:solidFill>
                  <a:srgbClr val="FF0000"/>
                </a:solidFill>
                <a:latin typeface="+mn-lt"/>
              </a:rPr>
              <a:t>secure </a:t>
            </a:r>
            <a:r>
              <a:rPr lang="en-US" sz="2667" b="1" dirty="0" smtClean="0">
                <a:solidFill>
                  <a:srgbClr val="FF0000"/>
                </a:solidFill>
                <a:latin typeface="+mn-lt"/>
              </a:rPr>
              <a:t>authentica-tion </a:t>
            </a:r>
            <a:r>
              <a:rPr lang="en-US" sz="2667" b="1" dirty="0">
                <a:solidFill>
                  <a:srgbClr val="FF0000"/>
                </a:solidFill>
                <a:latin typeface="+mn-lt"/>
              </a:rPr>
              <a:t>for IoT edge </a:t>
            </a:r>
            <a:r>
              <a:rPr lang="en-US" sz="2667" b="1" dirty="0" smtClean="0">
                <a:solidFill>
                  <a:srgbClr val="FF0000"/>
                </a:solidFill>
                <a:latin typeface="+mn-lt"/>
              </a:rPr>
              <a:t>devices.</a:t>
            </a:r>
            <a:endParaRPr lang="en-US" sz="2014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" name="Text Box 478"/>
          <p:cNvSpPr txBox="1">
            <a:spLocks noChangeArrowheads="1"/>
          </p:cNvSpPr>
          <p:nvPr/>
        </p:nvSpPr>
        <p:spPr bwMode="auto">
          <a:xfrm>
            <a:off x="453759" y="20272953"/>
            <a:ext cx="6238875" cy="5896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6056" tIns="38020" rIns="76056" bIns="38020" anchor="t">
            <a:spAutoFit/>
          </a:bodyPr>
          <a:lstStyle/>
          <a:p>
            <a:pPr algn="ctr" eaLnBrk="0" hangingPunct="0"/>
            <a:r>
              <a:rPr lang="en-US" sz="3333" b="1" dirty="0">
                <a:solidFill>
                  <a:srgbClr val="F8F8F8"/>
                </a:solidFill>
              </a:rPr>
              <a:t>Contribution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6427" y="21037819"/>
            <a:ext cx="6227157" cy="5479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Lightweight authentication protocol that utilizes existing hardware resources. </a:t>
            </a:r>
            <a:endParaRPr lang="en-US" sz="2667" b="1" dirty="0">
              <a:latin typeface="+mn-lt"/>
            </a:endParaRP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>
                <a:latin typeface="+mn-lt"/>
              </a:rPr>
              <a:t>A novel device ID verification technique using </a:t>
            </a:r>
            <a:r>
              <a:rPr lang="en-US" sz="2667" b="1" dirty="0" smtClean="0">
                <a:latin typeface="+mn-lt"/>
              </a:rPr>
              <a:t>physical </a:t>
            </a:r>
            <a:r>
              <a:rPr lang="en-US" sz="2667" b="1" dirty="0">
                <a:latin typeface="+mn-lt"/>
              </a:rPr>
              <a:t>unclonable </a:t>
            </a:r>
            <a:r>
              <a:rPr lang="en-US" sz="2667" b="1" dirty="0" smtClean="0">
                <a:latin typeface="+mn-lt"/>
              </a:rPr>
              <a:t>function (PUF).</a:t>
            </a:r>
            <a:endParaRPr lang="en-US" sz="2667" b="1" dirty="0">
              <a:latin typeface="+mn-lt"/>
            </a:endParaRP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ID </a:t>
            </a:r>
            <a:r>
              <a:rPr lang="en-US" sz="2667" b="1" dirty="0">
                <a:latin typeface="+mn-lt"/>
              </a:rPr>
              <a:t>generation technique using </a:t>
            </a:r>
            <a:r>
              <a:rPr lang="en-US" sz="2667" b="1" dirty="0" smtClean="0">
                <a:latin typeface="+mn-lt"/>
              </a:rPr>
              <a:t>on-chip SRAM </a:t>
            </a:r>
            <a:r>
              <a:rPr lang="en-US" sz="2667" b="1" dirty="0">
                <a:latin typeface="+mn-lt"/>
              </a:rPr>
              <a:t>of </a:t>
            </a:r>
            <a:r>
              <a:rPr lang="en-US" sz="2667" b="1" dirty="0" smtClean="0">
                <a:latin typeface="+mn-lt"/>
              </a:rPr>
              <a:t>a commercial off-the-shelf microcontroller (MCU).</a:t>
            </a: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Implementation </a:t>
            </a:r>
            <a:r>
              <a:rPr lang="en-US" sz="2667" b="1" dirty="0">
                <a:latin typeface="+mn-lt"/>
              </a:rPr>
              <a:t>of the protocol in </a:t>
            </a:r>
            <a:r>
              <a:rPr lang="en-US" sz="2667" b="1" dirty="0" smtClean="0">
                <a:latin typeface="+mn-lt"/>
              </a:rPr>
              <a:t>ATMEGA2560 </a:t>
            </a:r>
            <a:r>
              <a:rPr lang="en-US" sz="2667" b="1" dirty="0">
                <a:latin typeface="+mn-lt"/>
              </a:rPr>
              <a:t>MCU with only 3.65% code overhead.</a:t>
            </a:r>
          </a:p>
        </p:txBody>
      </p:sp>
      <p:sp>
        <p:nvSpPr>
          <p:cNvPr id="48" name="Text Box 478"/>
          <p:cNvSpPr txBox="1">
            <a:spLocks noChangeArrowheads="1"/>
          </p:cNvSpPr>
          <p:nvPr/>
        </p:nvSpPr>
        <p:spPr bwMode="auto">
          <a:xfrm>
            <a:off x="7167563" y="6258953"/>
            <a:ext cx="12987338" cy="5896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6056" tIns="38020" rIns="76056" bIns="380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333" b="1" dirty="0">
                <a:solidFill>
                  <a:srgbClr val="F8F8F8"/>
                </a:solidFill>
              </a:rPr>
              <a:t>Authentication </a:t>
            </a:r>
            <a:r>
              <a:rPr lang="en-US" sz="3333" b="1" dirty="0" smtClean="0">
                <a:solidFill>
                  <a:srgbClr val="F8F8F8"/>
                </a:solidFill>
              </a:rPr>
              <a:t>Protocol</a:t>
            </a:r>
            <a:endParaRPr lang="en-US" sz="3333" b="1" dirty="0">
              <a:solidFill>
                <a:srgbClr val="F8F8F8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929245" y="23180992"/>
            <a:ext cx="6207669" cy="3019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0683119" y="6278778"/>
            <a:ext cx="6238875" cy="55002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57042" tIns="28515" rIns="57042" bIns="2851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Implementation Details</a:t>
            </a:r>
            <a:endParaRPr lang="en-US" sz="3200" b="1" dirty="0">
              <a:solidFill>
                <a:srgbClr val="F8F8F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0719552" y="12183768"/>
                <a:ext cx="6142793" cy="15688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80985" indent="-38098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667" b="1" dirty="0" smtClean="0">
                    <a:latin typeface="+mn-lt"/>
                  </a:rPr>
                  <a:t>Experimental setup </a:t>
                </a:r>
                <a:r>
                  <a:rPr lang="en-US" sz="2667" b="1" dirty="0">
                    <a:latin typeface="+mn-lt"/>
                  </a:rPr>
                  <a:t>consists of a Raspberry Pi-3 (gateway) </a:t>
                </a:r>
                <a:r>
                  <a:rPr lang="en-US" sz="2667" b="1" dirty="0" smtClean="0">
                    <a:latin typeface="+mn-lt"/>
                  </a:rPr>
                  <a:t>connected </a:t>
                </a:r>
                <a:r>
                  <a:rPr lang="en-US" sz="2667" b="1" dirty="0">
                    <a:latin typeface="+mn-lt"/>
                  </a:rPr>
                  <a:t>to Arduino </a:t>
                </a:r>
                <a:r>
                  <a:rPr lang="en-US" sz="2667" b="1" dirty="0" smtClean="0">
                    <a:latin typeface="+mn-lt"/>
                  </a:rPr>
                  <a:t>Mega devices (</a:t>
                </a:r>
                <a:r>
                  <a:rPr lang="en-US" sz="2667" b="1" dirty="0">
                    <a:latin typeface="+mn-lt"/>
                  </a:rPr>
                  <a:t>e</a:t>
                </a:r>
                <a:r>
                  <a:rPr lang="en-US" sz="2667" b="1" dirty="0" smtClean="0">
                    <a:latin typeface="+mn-lt"/>
                  </a:rPr>
                  <a:t>dge devices).  </a:t>
                </a:r>
                <a:endParaRPr lang="en-US" sz="2667" b="1" dirty="0">
                  <a:latin typeface="+mn-lt"/>
                </a:endParaRPr>
              </a:p>
              <a:p>
                <a:pPr marL="380985" indent="-38098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667" b="1" dirty="0">
                    <a:latin typeface="+mn-lt"/>
                  </a:rPr>
                  <a:t>Arduino Mega is equipped with an ATMEGA2560 MCU that contains 8KB SRAM and 256KB flash </a:t>
                </a:r>
                <a:r>
                  <a:rPr lang="en-US" sz="2667" b="1" dirty="0" smtClean="0">
                    <a:latin typeface="+mn-lt"/>
                  </a:rPr>
                  <a:t>memories. </a:t>
                </a:r>
                <a:endParaRPr lang="en-US" sz="2667" b="1" i="1" dirty="0">
                  <a:latin typeface="+mn-lt"/>
                </a:endParaRPr>
              </a:p>
              <a:p>
                <a:pPr marL="380985" indent="-38098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667" b="1" i="1" dirty="0" err="1" smtClean="0">
                    <a:latin typeface="+mn-lt"/>
                  </a:rPr>
                  <a:t>fullRamspace</a:t>
                </a:r>
                <a:r>
                  <a:rPr lang="en-US" sz="2667" b="1" i="1" dirty="0" smtClean="0">
                    <a:latin typeface="+mn-lt"/>
                  </a:rPr>
                  <a:t>()</a:t>
                </a:r>
                <a:r>
                  <a:rPr lang="en-US" sz="2667" b="1" dirty="0" smtClean="0">
                    <a:latin typeface="+mn-lt"/>
                  </a:rPr>
                  <a:t> </a:t>
                </a:r>
                <a:r>
                  <a:rPr lang="en-US" sz="2667" b="1" dirty="0">
                    <a:latin typeface="+mn-lt"/>
                  </a:rPr>
                  <a:t>reads the available uninitialized  </a:t>
                </a:r>
                <a:r>
                  <a:rPr lang="en-US" sz="2667" b="1" dirty="0" smtClean="0">
                    <a:latin typeface="+mn-lt"/>
                  </a:rPr>
                  <a:t>SRAM content space between the heap pointer </a:t>
                </a:r>
                <a:br>
                  <a:rPr lang="en-US" sz="2667" b="1" dirty="0" smtClean="0">
                    <a:latin typeface="+mn-lt"/>
                  </a:rPr>
                </a:br>
                <a:r>
                  <a:rPr lang="en-US" sz="2667" b="1" dirty="0" smtClean="0">
                    <a:latin typeface="+mn-lt"/>
                  </a:rPr>
                  <a:t>(HP) and the stack pointer (SP).</a:t>
                </a:r>
                <a:endParaRPr lang="en-US" sz="2667" b="1" dirty="0">
                  <a:latin typeface="+mn-lt"/>
                </a:endParaRPr>
              </a:p>
              <a:p>
                <a:pPr marL="380985" indent="-38098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667" b="1" i="1" dirty="0">
                    <a:latin typeface="+mn-lt"/>
                  </a:rPr>
                  <a:t>useableIDSpace() </a:t>
                </a:r>
                <a:r>
                  <a:rPr lang="en-US" sz="2667" b="1" dirty="0" smtClean="0">
                    <a:latin typeface="+mn-lt"/>
                  </a:rPr>
                  <a:t>contains authentication firmware and ID extraction firmware. It reads uninitialized SRAM memory content. </a:t>
                </a:r>
              </a:p>
              <a:p>
                <a:pPr marL="380985" indent="-38098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667" b="1" i="1" dirty="0" err="1" smtClean="0">
                    <a:latin typeface="+mn-lt"/>
                  </a:rPr>
                  <a:t>longestMathcingString</a:t>
                </a:r>
                <a:r>
                  <a:rPr lang="en-US" sz="2667" b="1" i="1" dirty="0" smtClean="0">
                    <a:latin typeface="+mn-lt"/>
                  </a:rPr>
                  <a:t>(M,M</a:t>
                </a:r>
                <a:r>
                  <a:rPr lang="en-US" sz="2667" b="1" i="1" dirty="0">
                    <a:latin typeface="+mn-lt"/>
                  </a:rPr>
                  <a:t>′) </a:t>
                </a:r>
                <a:r>
                  <a:rPr lang="en-US" sz="2667" b="1" dirty="0">
                    <a:latin typeface="+mn-lt"/>
                  </a:rPr>
                  <a:t> returns the longest matched string </a:t>
                </a:r>
                <a:r>
                  <a:rPr lang="en-US" sz="2667" b="1" dirty="0" smtClean="0">
                    <a:latin typeface="+mn-lt"/>
                  </a:rPr>
                  <a:t>between the data returned by </a:t>
                </a:r>
                <a:r>
                  <a:rPr lang="en-US" sz="2667" b="1" i="1" dirty="0" err="1">
                    <a:latin typeface="+mn-lt"/>
                  </a:rPr>
                  <a:t>fullRamspace</a:t>
                </a:r>
                <a:r>
                  <a:rPr lang="en-US" sz="2667" b="1" i="1" dirty="0">
                    <a:latin typeface="+mn-lt"/>
                  </a:rPr>
                  <a:t>()</a:t>
                </a:r>
                <a:r>
                  <a:rPr lang="en-US" sz="2667" b="1" dirty="0">
                    <a:latin typeface="+mn-lt"/>
                  </a:rPr>
                  <a:t> </a:t>
                </a:r>
                <a:r>
                  <a:rPr lang="en-US" sz="2667" b="1" dirty="0" smtClean="0">
                    <a:latin typeface="+mn-lt"/>
                  </a:rPr>
                  <a:t>&amp; </a:t>
                </a:r>
                <a:r>
                  <a:rPr lang="en-US" sz="2667" b="1" i="1" dirty="0" err="1" smtClean="0">
                    <a:latin typeface="+mn-lt"/>
                  </a:rPr>
                  <a:t>useableIDSpace</a:t>
                </a:r>
                <a:r>
                  <a:rPr lang="en-US" sz="2667" b="1" i="1" dirty="0">
                    <a:latin typeface="+mn-lt"/>
                  </a:rPr>
                  <a:t>() </a:t>
                </a:r>
                <a:r>
                  <a:rPr lang="en-US" sz="2667" b="1" dirty="0" smtClean="0">
                    <a:latin typeface="+mn-lt"/>
                  </a:rPr>
                  <a:t>functions</a:t>
                </a:r>
                <a:r>
                  <a:rPr lang="en-US" sz="2667" b="1" i="1" dirty="0" smtClean="0">
                    <a:latin typeface="+mn-lt"/>
                  </a:rPr>
                  <a:t>.</a:t>
                </a:r>
                <a:endParaRPr lang="en-US" sz="2667" dirty="0" smtClean="0">
                  <a:latin typeface="+mn-lt"/>
                </a:endParaRPr>
              </a:p>
              <a:p>
                <a:pPr marL="380985" indent="-38098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667" b="1" dirty="0" smtClean="0">
                    <a:latin typeface="+mn-lt"/>
                  </a:rPr>
                  <a:t>ID </a:t>
                </a:r>
                <a:r>
                  <a:rPr lang="en-US" sz="2667" b="1" dirty="0">
                    <a:latin typeface="+mn-lt"/>
                  </a:rPr>
                  <a:t>range </a:t>
                </a:r>
                <a14:m>
                  <m:oMath xmlns:m="http://schemas.openxmlformats.org/officeDocument/2006/math">
                    <m:r>
                      <a:rPr lang="en-US" sz="2667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667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67" b="1" i="1" dirty="0" err="1">
                        <a:latin typeface="Cambria Math" panose="02040503050406030204" pitchFamily="18" charset="0"/>
                      </a:rPr>
                      <m:t>𝑰𝑫𝒔𝒕𝒂𝒓𝒕</m:t>
                    </m:r>
                    <m:r>
                      <a:rPr lang="en-US" sz="2667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67" b="1" i="1" dirty="0">
                    <a:latin typeface="+mn-lt"/>
                  </a:rPr>
                  <a:t> </a:t>
                </a:r>
                <a:r>
                  <a:rPr lang="en-US" sz="2667" b="1" dirty="0">
                    <a:latin typeface="+mn-lt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667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667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67" b="1" i="1" dirty="0" err="1">
                        <a:latin typeface="Cambria Math" panose="02040503050406030204" pitchFamily="18" charset="0"/>
                      </a:rPr>
                      <m:t>𝑰𝑫𝒔𝒕𝒂𝒓𝒕</m:t>
                    </m:r>
                    <m:r>
                      <a:rPr lang="en-US" sz="2667" b="1" i="1" dirty="0">
                        <a:latin typeface="Cambria Math" panose="02040503050406030204" pitchFamily="18" charset="0"/>
                      </a:rPr>
                      <m:t>+ (</m:t>
                    </m:r>
                    <m:r>
                      <a:rPr lang="en-US" sz="2667" b="1" i="1" dirty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667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67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667" b="1" i="1" dirty="0">
                        <a:latin typeface="Cambria Math" panose="02040503050406030204" pitchFamily="18" charset="0"/>
                      </a:rPr>
                      <m:t>)] </m:t>
                    </m:r>
                  </m:oMath>
                </a14:m>
                <a:r>
                  <a:rPr lang="en-US" sz="2667" b="1" dirty="0">
                    <a:latin typeface="+mn-lt"/>
                  </a:rPr>
                  <a:t>is </a:t>
                </a:r>
                <a:r>
                  <a:rPr lang="en-US" sz="2667" b="1" dirty="0" smtClean="0">
                    <a:latin typeface="+mn-lt"/>
                  </a:rPr>
                  <a:t>calculated, where </a:t>
                </a:r>
                <a:r>
                  <a:rPr lang="en-US" sz="2667" b="1" i="1" dirty="0" smtClean="0">
                    <a:latin typeface="+mn-lt"/>
                  </a:rPr>
                  <a:t>e</a:t>
                </a:r>
                <a:r>
                  <a:rPr lang="en-US" sz="2667" b="1" dirty="0" smtClean="0">
                    <a:latin typeface="+mn-lt"/>
                  </a:rPr>
                  <a:t> is the initial seed.</a:t>
                </a:r>
                <a:endParaRPr lang="en-US" sz="2667" b="1" dirty="0">
                  <a:latin typeface="+mn-lt"/>
                </a:endParaRPr>
              </a:p>
              <a:p>
                <a:pPr marL="380985" indent="-38098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667" b="1" i="1" dirty="0" err="1">
                    <a:latin typeface="+mn-lt"/>
                  </a:rPr>
                  <a:t>unstableCellLocation</a:t>
                </a:r>
                <a:r>
                  <a:rPr lang="en-US" sz="2667" b="1" i="1" dirty="0">
                    <a:latin typeface="+mn-lt"/>
                  </a:rPr>
                  <a:t>()</a:t>
                </a:r>
                <a:r>
                  <a:rPr lang="en-US" sz="2667" b="1" dirty="0">
                    <a:latin typeface="+mn-lt"/>
                  </a:rPr>
                  <a:t> </a:t>
                </a:r>
                <a:r>
                  <a:rPr lang="en-US" sz="2667" b="1" dirty="0" smtClean="0">
                    <a:latin typeface="+mn-lt"/>
                  </a:rPr>
                  <a:t>selects </a:t>
                </a:r>
                <a:r>
                  <a:rPr lang="en-US" sz="2667" b="1" dirty="0">
                    <a:latin typeface="+mn-lt"/>
                  </a:rPr>
                  <a:t>unstable bits with  hardware  support  (e.g</a:t>
                </a:r>
                <a:r>
                  <a:rPr lang="en-US" sz="2667" b="1" dirty="0" smtClean="0">
                    <a:latin typeface="+mn-lt"/>
                  </a:rPr>
                  <a:t>., </a:t>
                </a:r>
                <a:r>
                  <a:rPr lang="en-US" sz="2667" b="1" dirty="0">
                    <a:latin typeface="+mn-lt"/>
                  </a:rPr>
                  <a:t>power </a:t>
                </a:r>
                <a:r>
                  <a:rPr lang="en-US" sz="2667" b="1" dirty="0" smtClean="0">
                    <a:latin typeface="+mn-lt"/>
                  </a:rPr>
                  <a:t>control </a:t>
                </a:r>
                <a:r>
                  <a:rPr lang="en-US" sz="2667" b="1" dirty="0">
                    <a:latin typeface="+mn-lt"/>
                  </a:rPr>
                  <a:t>circuitry</a:t>
                </a:r>
                <a:r>
                  <a:rPr lang="en-US" sz="2667" b="1" dirty="0" smtClean="0">
                    <a:latin typeface="+mn-lt"/>
                  </a:rPr>
                  <a:t>).</a:t>
                </a:r>
                <a:endParaRPr lang="en-US" sz="2667" b="1" dirty="0">
                  <a:latin typeface="+mn-lt"/>
                </a:endParaRPr>
              </a:p>
              <a:p>
                <a:pPr marL="380985" indent="-38098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667" b="1" dirty="0">
                    <a:latin typeface="+mn-lt"/>
                  </a:rPr>
                  <a:t>ID  is  extracted  discarding  the  unstable  bits. </a:t>
                </a:r>
                <a:endParaRPr lang="en-US" sz="2667" b="1" i="1" dirty="0">
                  <a:latin typeface="+mn-lt"/>
                </a:endParaRPr>
              </a:p>
              <a:p>
                <a:pPr marL="380985" indent="-380985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667" b="1" i="1" dirty="0" smtClean="0">
                        <a:latin typeface="Cambria Math" panose="02040503050406030204" pitchFamily="18" charset="0"/>
                      </a:rPr>
                      <m:t>𝒖𝒔𝑪𝒆𝒍𝒍</m:t>
                    </m:r>
                    <m:r>
                      <a:rPr lang="en-US" sz="2667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b="1" i="1" dirty="0" smtClean="0">
                        <a:latin typeface="Cambria Math" panose="02040503050406030204" pitchFamily="18" charset="0"/>
                      </a:rPr>
                      <m:t>𝑰𝑫𝒔𝒕𝒂𝒓𝒕</m:t>
                    </m:r>
                    <m:r>
                      <a:rPr lang="en-US" sz="2667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667" b="1" dirty="0">
                    <a:latin typeface="+mn-lt"/>
                  </a:rPr>
                  <a:t>, and shared key K are loaded  into  the  MCU. </a:t>
                </a:r>
                <a:r>
                  <a:rPr lang="en-US" sz="2667" b="1" dirty="0" smtClean="0">
                    <a:latin typeface="+mn-lt"/>
                  </a:rPr>
                  <a:t> The  device  ID  is  stored  in  the database </a:t>
                </a:r>
                <a:r>
                  <a:rPr lang="en-US" sz="2667" b="1" dirty="0">
                    <a:latin typeface="+mn-lt"/>
                  </a:rPr>
                  <a:t>for future authentication</a:t>
                </a:r>
                <a:r>
                  <a:rPr lang="en-US" sz="2667" b="1" dirty="0" smtClean="0">
                    <a:latin typeface="+mn-lt"/>
                  </a:rPr>
                  <a:t>.</a:t>
                </a:r>
                <a:endParaRPr lang="en-US" sz="2667" dirty="0">
                  <a:latin typeface="+mn-lt"/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552" y="12183768"/>
                <a:ext cx="6142793" cy="15688590"/>
              </a:xfrm>
              <a:prstGeom prst="rect">
                <a:avLst/>
              </a:prstGeom>
              <a:blipFill>
                <a:blip r:embed="rId6"/>
                <a:stretch>
                  <a:fillRect l="-1687" t="-389" r="-3075" b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 Box 410">
            <a:extLst>
              <a:ext uri="{FF2B5EF4-FFF2-40B4-BE49-F238E27FC236}">
                <a16:creationId xmlns:a16="http://schemas.microsoft.com/office/drawing/2014/main" id="{84D3FFE2-63AC-405A-A064-5FD2046A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6010" y="27845747"/>
            <a:ext cx="6238875" cy="5896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6056" tIns="38020" rIns="76056" bIns="38020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333" b="1" dirty="0" smtClean="0">
                <a:solidFill>
                  <a:srgbClr val="F8F8F8"/>
                </a:solidFill>
              </a:rPr>
              <a:t>Conclusion </a:t>
            </a:r>
            <a:endParaRPr lang="en-US" sz="3333" b="1" dirty="0">
              <a:solidFill>
                <a:srgbClr val="F8F8F8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671940" y="28508678"/>
            <a:ext cx="6345304" cy="7274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We proposed a novel method to identify the authenticity of an edge device using an unclonable ID.</a:t>
            </a: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The ID is being generated using an on-chip SRAM. </a:t>
            </a: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Repeated ID matching helps us to verify the ID even though few SRAM cells are unstable. </a:t>
            </a: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The implementation of the proposed </a:t>
            </a:r>
            <a:r>
              <a:rPr lang="en-US" sz="2667" b="1" dirty="0">
                <a:latin typeface="+mn-lt"/>
              </a:rPr>
              <a:t>protocol only takes 3.65% code </a:t>
            </a:r>
            <a:r>
              <a:rPr lang="en-US" sz="2667" b="1" dirty="0" smtClean="0">
                <a:latin typeface="+mn-lt"/>
              </a:rPr>
              <a:t>overhead.</a:t>
            </a: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No hardware modifications are required to implement this proposed protocol and can be implemented in a wide variety of edge devices. </a:t>
            </a:r>
            <a:endParaRPr lang="en-US" sz="2667" dirty="0">
              <a:latin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67563" y="24541003"/>
            <a:ext cx="13005817" cy="10967697"/>
            <a:chOff x="7167563" y="11216469"/>
            <a:chExt cx="13005817" cy="10967697"/>
          </a:xfrm>
        </p:grpSpPr>
        <p:sp>
          <p:nvSpPr>
            <p:cNvPr id="53" name="Rectangle 52"/>
            <p:cNvSpPr/>
            <p:nvPr/>
          </p:nvSpPr>
          <p:spPr>
            <a:xfrm>
              <a:off x="8822193" y="11893520"/>
              <a:ext cx="30139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n-lt"/>
                </a:rPr>
                <a:t>ID length =128 bit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366947" y="11893520"/>
              <a:ext cx="30139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n-lt"/>
                </a:rPr>
                <a:t>ID length =256 bit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167563" y="11216469"/>
              <a:ext cx="13005817" cy="10967697"/>
              <a:chOff x="7167563" y="11216469"/>
              <a:chExt cx="13005817" cy="10967697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201801" y="17558042"/>
                <a:ext cx="12953099" cy="1315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650" b="1" dirty="0" smtClean="0">
                    <a:latin typeface="+mn-lt"/>
                  </a:rPr>
                  <a:t>Fig. </a:t>
                </a:r>
                <a:r>
                  <a:rPr lang="en-US" sz="2650" b="1" dirty="0" smtClean="0">
                    <a:latin typeface="+mn-lt"/>
                  </a:rPr>
                  <a:t>6: </a:t>
                </a:r>
                <a:r>
                  <a:rPr lang="en-US" sz="2650" b="1" dirty="0" smtClean="0">
                    <a:latin typeface="+mn-lt"/>
                  </a:rPr>
                  <a:t>The </a:t>
                </a:r>
                <a:r>
                  <a:rPr lang="en-US" sz="2650" b="1" dirty="0">
                    <a:latin typeface="+mn-lt"/>
                  </a:rPr>
                  <a:t>probability of guessing an ID that will pass the authentication. The solid line indicates a simple ID matching while the dotted line indicates the repeated ID </a:t>
                </a:r>
                <a:r>
                  <a:rPr lang="en-US" sz="2650" b="1" dirty="0" smtClean="0">
                    <a:latin typeface="+mn-lt"/>
                  </a:rPr>
                  <a:t>matching.</a:t>
                </a:r>
                <a:endParaRPr lang="en-US" sz="2650" b="1" dirty="0">
                  <a:latin typeface="+mn-l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220281" y="19237205"/>
                <a:ext cx="12953099" cy="2946961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2650" b="1" dirty="0" smtClean="0">
                    <a:latin typeface="+mn-lt"/>
                  </a:rPr>
                  <a:t>Probability </a:t>
                </a:r>
                <a:r>
                  <a:rPr lang="en-US" sz="2650" b="1" dirty="0">
                    <a:latin typeface="+mn-lt"/>
                  </a:rPr>
                  <a:t>of proper ID matching by </a:t>
                </a:r>
                <a:r>
                  <a:rPr lang="en-US" sz="2650" b="1" u="sng" dirty="0" smtClean="0">
                    <a:latin typeface="+mn-lt"/>
                  </a:rPr>
                  <a:t>brute force</a:t>
                </a:r>
                <a:r>
                  <a:rPr lang="en-US" sz="2650" b="1" dirty="0" smtClean="0">
                    <a:latin typeface="+mn-lt"/>
                  </a:rPr>
                  <a:t> </a:t>
                </a:r>
                <a:r>
                  <a:rPr lang="en-US" sz="2650" b="1" dirty="0">
                    <a:latin typeface="+mn-lt"/>
                  </a:rPr>
                  <a:t>is quite </a:t>
                </a:r>
                <a:r>
                  <a:rPr lang="en-US" sz="2650" b="1" dirty="0" smtClean="0">
                    <a:latin typeface="+mn-lt"/>
                  </a:rPr>
                  <a:t>insignificant.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2650" b="1" dirty="0" smtClean="0">
                    <a:latin typeface="+mn-lt"/>
                  </a:rPr>
                  <a:t>A successful </a:t>
                </a:r>
                <a:r>
                  <a:rPr lang="en-US" sz="2650" b="1" u="sng" dirty="0" smtClean="0">
                    <a:latin typeface="+mn-lt"/>
                  </a:rPr>
                  <a:t>replay attack </a:t>
                </a:r>
                <a:r>
                  <a:rPr lang="en-US" sz="2650" b="1" dirty="0" smtClean="0">
                    <a:latin typeface="+mn-lt"/>
                  </a:rPr>
                  <a:t>would violate the collision property of secure hash function.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2650" b="1" dirty="0" smtClean="0">
                    <a:latin typeface="+mn-lt"/>
                  </a:rPr>
                  <a:t>Individual </a:t>
                </a:r>
                <a:r>
                  <a:rPr lang="en-US" sz="2650" b="1" dirty="0">
                    <a:latin typeface="+mn-lt"/>
                  </a:rPr>
                  <a:t>key extraction for each ED through expensive </a:t>
                </a:r>
                <a:r>
                  <a:rPr lang="en-US" sz="2650" b="1" u="sng" dirty="0" smtClean="0">
                    <a:latin typeface="+mn-lt"/>
                  </a:rPr>
                  <a:t>reverse engineering</a:t>
                </a:r>
                <a:r>
                  <a:rPr lang="en-US" sz="2650" b="1" dirty="0" smtClean="0">
                    <a:latin typeface="+mn-lt"/>
                  </a:rPr>
                  <a:t> process is </a:t>
                </a:r>
                <a:r>
                  <a:rPr lang="en-US" sz="2650" b="1" dirty="0">
                    <a:latin typeface="+mn-lt"/>
                  </a:rPr>
                  <a:t>not </a:t>
                </a:r>
                <a:r>
                  <a:rPr lang="en-US" sz="2650" b="1" dirty="0" smtClean="0">
                    <a:latin typeface="+mn-lt"/>
                  </a:rPr>
                  <a:t>economical.</a:t>
                </a:r>
                <a:endParaRPr lang="en-US" sz="2650" b="1" dirty="0">
                  <a:latin typeface="+mn-lt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2650" b="1" dirty="0">
                    <a:latin typeface="+mn-lt"/>
                  </a:rPr>
                  <a:t>The protocol is robust against </a:t>
                </a:r>
                <a:r>
                  <a:rPr lang="en-US" sz="2650" b="1" u="sng" dirty="0">
                    <a:latin typeface="+mn-lt"/>
                  </a:rPr>
                  <a:t>d</a:t>
                </a:r>
                <a:r>
                  <a:rPr lang="en-US" sz="2650" b="1" u="sng" dirty="0" smtClean="0">
                    <a:latin typeface="+mn-lt"/>
                  </a:rPr>
                  <a:t>enial </a:t>
                </a:r>
                <a:r>
                  <a:rPr lang="en-US" sz="2650" b="1" u="sng" dirty="0">
                    <a:latin typeface="+mn-lt"/>
                  </a:rPr>
                  <a:t>of </a:t>
                </a:r>
                <a:r>
                  <a:rPr lang="en-US" sz="2650" b="1" u="sng" dirty="0" smtClean="0">
                    <a:latin typeface="+mn-lt"/>
                  </a:rPr>
                  <a:t>service </a:t>
                </a:r>
                <a:r>
                  <a:rPr lang="en-US" sz="2650" b="1" u="sng" dirty="0">
                    <a:latin typeface="+mn-lt"/>
                  </a:rPr>
                  <a:t>a</a:t>
                </a:r>
                <a:r>
                  <a:rPr lang="en-US" sz="2650" b="1" u="sng" dirty="0" smtClean="0">
                    <a:latin typeface="+mn-lt"/>
                  </a:rPr>
                  <a:t>ttack</a:t>
                </a:r>
                <a:r>
                  <a:rPr lang="en-US" sz="2650" b="1" dirty="0" smtClean="0">
                    <a:latin typeface="+mn-lt"/>
                  </a:rPr>
                  <a:t> since it </a:t>
                </a:r>
                <a:r>
                  <a:rPr lang="en-US" sz="2650" b="1" dirty="0">
                    <a:latin typeface="+mn-lt"/>
                  </a:rPr>
                  <a:t>would require collision property violation </a:t>
                </a:r>
                <a:r>
                  <a:rPr lang="en-US" sz="2650" b="1" dirty="0" smtClean="0">
                    <a:latin typeface="+mn-lt"/>
                  </a:rPr>
                  <a:t>of the hash function.</a:t>
                </a:r>
                <a:endParaRPr lang="en-US" sz="2650" b="1" dirty="0">
                  <a:latin typeface="+mn-lt"/>
                </a:endParaRPr>
              </a:p>
            </p:txBody>
          </p:sp>
          <p:sp>
            <p:nvSpPr>
              <p:cNvPr id="40" name="Text Box 478"/>
              <p:cNvSpPr txBox="1">
                <a:spLocks noChangeArrowheads="1"/>
              </p:cNvSpPr>
              <p:nvPr/>
            </p:nvSpPr>
            <p:spPr bwMode="auto">
              <a:xfrm>
                <a:off x="7167563" y="11216469"/>
                <a:ext cx="12987336" cy="58968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6056" tIns="38020" rIns="76056" bIns="3802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333" b="1" dirty="0" smtClean="0">
                    <a:solidFill>
                      <a:srgbClr val="F8F8F8"/>
                    </a:solidFill>
                  </a:rPr>
                  <a:t>Security Analysis</a:t>
                </a:r>
                <a:endParaRPr lang="en-US" sz="3333" b="1" dirty="0">
                  <a:solidFill>
                    <a:srgbClr val="F8F8F8"/>
                  </a:solidFill>
                </a:endParaRPr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453759" y="31005449"/>
            <a:ext cx="6253747" cy="465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>
                <a:latin typeface="+mn-lt"/>
              </a:rPr>
              <a:t>The top bar illustrates the memory </a:t>
            </a:r>
            <a:r>
              <a:rPr lang="en-US" sz="2667" b="1" dirty="0" smtClean="0">
                <a:latin typeface="+mn-lt"/>
              </a:rPr>
              <a:t>segmentation.</a:t>
            </a: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i="1" dirty="0" err="1" smtClean="0">
                <a:latin typeface="+mn-lt"/>
              </a:rPr>
              <a:t>fullRamspace</a:t>
            </a:r>
            <a:r>
              <a:rPr lang="en-US" sz="2667" b="1" i="1" dirty="0" smtClean="0">
                <a:latin typeface="+mn-lt"/>
              </a:rPr>
              <a:t>()</a:t>
            </a:r>
            <a:r>
              <a:rPr lang="en-US" sz="2667" b="1" dirty="0" smtClean="0">
                <a:latin typeface="+mn-lt"/>
              </a:rPr>
              <a:t> function firmware extracts </a:t>
            </a:r>
            <a:r>
              <a:rPr lang="en-US" sz="2667" b="1" dirty="0">
                <a:latin typeface="+mn-lt"/>
              </a:rPr>
              <a:t>the uninitialized SRAM data. </a:t>
            </a:r>
            <a:endParaRPr lang="en-US" sz="2667" b="1" dirty="0" smtClean="0">
              <a:latin typeface="+mn-lt"/>
            </a:endParaRP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The </a:t>
            </a:r>
            <a:r>
              <a:rPr lang="en-US" sz="2667" b="1" dirty="0">
                <a:latin typeface="+mn-lt"/>
              </a:rPr>
              <a:t>bottom bar reflects the memory </a:t>
            </a:r>
            <a:r>
              <a:rPr lang="en-US" sz="2667" b="1" dirty="0" smtClean="0">
                <a:latin typeface="+mn-lt"/>
              </a:rPr>
              <a:t>segmentation. </a:t>
            </a:r>
          </a:p>
          <a:p>
            <a:pPr marL="380985" indent="-38098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67" b="1" dirty="0" smtClean="0">
                <a:latin typeface="+mn-lt"/>
              </a:rPr>
              <a:t>The </a:t>
            </a:r>
            <a:r>
              <a:rPr lang="en-US" sz="2667" b="1" dirty="0">
                <a:latin typeface="+mn-lt"/>
              </a:rPr>
              <a:t>MCU is loaded with authentication and user firmware (</a:t>
            </a:r>
            <a:r>
              <a:rPr lang="en-US" sz="2667" b="1" i="1" dirty="0" err="1">
                <a:latin typeface="+mn-lt"/>
              </a:rPr>
              <a:t>useableIDSpace</a:t>
            </a:r>
            <a:r>
              <a:rPr lang="en-US" sz="2667" b="1" dirty="0">
                <a:latin typeface="+mn-lt"/>
              </a:rPr>
              <a:t>).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5831" y="6906170"/>
            <a:ext cx="5807460" cy="51696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3459319" y="998239"/>
            <a:ext cx="20996090" cy="418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036" tIns="38012" rIns="76036" bIns="38012" anchor="t">
            <a:sp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+mn-lt"/>
              </a:rPr>
              <a:t>Remote Authentication of Low-Cost Devices using Unclonable </a:t>
            </a:r>
            <a:r>
              <a:rPr lang="en-US" sz="6000" b="1" dirty="0" smtClean="0">
                <a:solidFill>
                  <a:srgbClr val="FFFFFF"/>
                </a:solidFill>
                <a:latin typeface="+mn-lt"/>
              </a:rPr>
              <a:t>IDs</a:t>
            </a:r>
            <a:endParaRPr lang="en-US" sz="6000" b="1" dirty="0">
              <a:solidFill>
                <a:srgbClr val="FFFFFF"/>
              </a:solidFill>
              <a:latin typeface="+mn-lt"/>
            </a:endParaRPr>
          </a:p>
          <a:p>
            <a:pPr algn="ctr">
              <a:spcBef>
                <a:spcPts val="1800"/>
              </a:spcBef>
            </a:pPr>
            <a:r>
              <a:rPr lang="en-US" sz="3600" b="1" dirty="0">
                <a:solidFill>
                  <a:srgbClr val="FFFFFF"/>
                </a:solidFill>
                <a:latin typeface="Arial" charset="0"/>
              </a:rPr>
              <a:t>Jubayer Mahmod and Ujjwal Guin</a:t>
            </a:r>
          </a:p>
          <a:p>
            <a:pPr algn="ctr"/>
            <a:r>
              <a:rPr lang="en-US" sz="3600" b="1" dirty="0">
                <a:solidFill>
                  <a:srgbClr val="FFFFFF"/>
                </a:solidFill>
                <a:latin typeface="Arial" charset="0"/>
              </a:rPr>
              <a:t>Department of Electrical and Computer Engineering, Auburn University </a:t>
            </a:r>
            <a:endParaRPr lang="en-US" sz="3600" b="1" dirty="0">
              <a:solidFill>
                <a:srgbClr val="FFFFFF"/>
              </a:solidFill>
              <a:latin typeface="Arial" charset="0"/>
              <a:cs typeface="Arial"/>
            </a:endParaRPr>
          </a:p>
          <a:p>
            <a:pPr algn="ctr" eaLnBrk="0" hangingPunct="0"/>
            <a:r>
              <a:rPr lang="en-US" sz="3600" b="1" dirty="0">
                <a:solidFill>
                  <a:srgbClr val="FFFFFF"/>
                </a:solidFill>
                <a:latin typeface="Arial" charset="0"/>
              </a:rPr>
              <a:t>{</a:t>
            </a:r>
            <a:r>
              <a:rPr lang="en-US" sz="3600" b="1" dirty="0" err="1">
                <a:solidFill>
                  <a:srgbClr val="FFFFFF"/>
                </a:solidFill>
                <a:latin typeface="Arial" charset="0"/>
              </a:rPr>
              <a:t>jubayer</a:t>
            </a:r>
            <a:r>
              <a:rPr lang="en-US" sz="3600" b="1" dirty="0">
                <a:solidFill>
                  <a:srgbClr val="FFFFFF"/>
                </a:solidFill>
                <a:latin typeface="Arial" charset="0"/>
              </a:rPr>
              <a:t>, </a:t>
            </a:r>
            <a:r>
              <a:rPr lang="en-US" sz="3600" b="1" dirty="0" err="1">
                <a:solidFill>
                  <a:srgbClr val="FFFFFF"/>
                </a:solidFill>
                <a:latin typeface="Arial" charset="0"/>
              </a:rPr>
              <a:t>ujjwal.guin</a:t>
            </a:r>
            <a:r>
              <a:rPr lang="en-US" sz="3600" b="1" dirty="0">
                <a:solidFill>
                  <a:srgbClr val="FFFFFF"/>
                </a:solidFill>
                <a:latin typeface="Arial" charset="0"/>
              </a:rPr>
              <a:t>}@auburn.edu</a:t>
            </a:r>
            <a:r>
              <a:rPr lang="en-US" sz="3200" b="1" dirty="0">
                <a:solidFill>
                  <a:srgbClr val="FFFFFF"/>
                </a:solidFill>
                <a:latin typeface="Arial" charset="0"/>
                <a:cs typeface="Arial"/>
              </a:rPr>
              <a:t/>
            </a:r>
            <a:br>
              <a:rPr lang="en-US" sz="3200" b="1" dirty="0">
                <a:solidFill>
                  <a:srgbClr val="FFFFFF"/>
                </a:solidFill>
                <a:latin typeface="Arial" charset="0"/>
                <a:cs typeface="Arial"/>
              </a:rPr>
            </a:b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028" name="Picture 4" descr="HOST Symposiu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09" y="676167"/>
            <a:ext cx="2896486" cy="405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7203163" y="11446211"/>
            <a:ext cx="12951736" cy="12656276"/>
            <a:chOff x="7167563" y="22533358"/>
            <a:chExt cx="12951736" cy="12656276"/>
          </a:xfrm>
        </p:grpSpPr>
        <p:grpSp>
          <p:nvGrpSpPr>
            <p:cNvPr id="12" name="Group 11"/>
            <p:cNvGrpSpPr/>
            <p:nvPr/>
          </p:nvGrpSpPr>
          <p:grpSpPr>
            <a:xfrm>
              <a:off x="7297078" y="31050302"/>
              <a:ext cx="6646882" cy="3835708"/>
              <a:chOff x="7297078" y="30254357"/>
              <a:chExt cx="6646882" cy="383570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27587" y="30254357"/>
                <a:ext cx="6516373" cy="2729994"/>
                <a:chOff x="7590849" y="23690327"/>
                <a:chExt cx="6516373" cy="2729994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0849" y="23860163"/>
                  <a:ext cx="3442230" cy="2560158"/>
                </a:xfrm>
                <a:prstGeom prst="rect">
                  <a:avLst/>
                </a:prstGeom>
              </p:spPr>
            </p:pic>
            <p:grpSp>
              <p:nvGrpSpPr>
                <p:cNvPr id="2" name="Group 1"/>
                <p:cNvGrpSpPr/>
                <p:nvPr/>
              </p:nvGrpSpPr>
              <p:grpSpPr>
                <a:xfrm>
                  <a:off x="11207612" y="23690327"/>
                  <a:ext cx="2899610" cy="2246769"/>
                  <a:chOff x="11207612" y="23191006"/>
                  <a:chExt cx="2899610" cy="2246769"/>
                </a:xfrm>
              </p:grpSpPr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11207612" y="23191006"/>
                    <a:ext cx="2899610" cy="2246769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381000" tIns="381000" rIns="381000" bIns="3810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defTabSz="3657719"/>
                    <a:endParaRPr lang="en-US" sz="2400" b="1" dirty="0">
                      <a:latin typeface="+mn-lt"/>
                    </a:endParaRPr>
                  </a:p>
                  <a:p>
                    <a:pPr defTabSz="3657719"/>
                    <a:r>
                      <a:rPr lang="en-US" sz="2400" b="1" dirty="0">
                        <a:latin typeface="+mn-lt"/>
                      </a:rPr>
                      <a:t>Unstable </a:t>
                    </a:r>
                    <a:r>
                      <a:rPr lang="en-US" sz="2400" b="1" dirty="0" smtClean="0">
                        <a:latin typeface="+mn-lt"/>
                      </a:rPr>
                      <a:t>logic</a:t>
                    </a:r>
                  </a:p>
                  <a:p>
                    <a:pPr defTabSz="3657719"/>
                    <a:r>
                      <a:rPr lang="en-US" sz="2400" b="1" dirty="0" smtClean="0">
                        <a:latin typeface="+mn-lt"/>
                      </a:rPr>
                      <a:t>Logic “1”,</a:t>
                    </a:r>
                  </a:p>
                  <a:p>
                    <a:pPr defTabSz="3657719"/>
                    <a:r>
                      <a:rPr lang="en-US" sz="2400" b="1" dirty="0" smtClean="0">
                        <a:latin typeface="+mn-lt"/>
                      </a:rPr>
                      <a:t>Logic </a:t>
                    </a:r>
                    <a:r>
                      <a:rPr lang="en-US" sz="2400" b="1" dirty="0">
                        <a:latin typeface="+mn-lt"/>
                      </a:rPr>
                      <a:t>“0”.  </a:t>
                    </a: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 bwMode="auto">
                  <a:xfrm>
                    <a:off x="11207614" y="24387522"/>
                    <a:ext cx="235495" cy="232993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81000" tIns="381000" rIns="381000" bIns="3810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defTabSz="3657719"/>
                    <a:endParaRPr lang="en-US">
                      <a:solidFill>
                        <a:schemeClr val="tx1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11207612" y="24042555"/>
                    <a:ext cx="235495" cy="23299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81000" tIns="381000" rIns="381000" bIns="3810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defTabSz="3657719"/>
                    <a:endParaRPr lang="en-US">
                      <a:solidFill>
                        <a:schemeClr val="tx1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 bwMode="auto">
                  <a:xfrm>
                    <a:off x="11207613" y="24723433"/>
                    <a:ext cx="235495" cy="237072"/>
                  </a:xfrm>
                  <a:prstGeom prst="rect">
                    <a:avLst/>
                  </a:prstGeom>
                  <a:solidFill>
                    <a:srgbClr val="009900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381000" tIns="381000" rIns="381000" bIns="3810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defTabSz="3657719"/>
                    <a:endParaRPr lang="en-US">
                      <a:solidFill>
                        <a:schemeClr val="tx1"/>
                      </a:solidFill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7297078" y="33175969"/>
                <a:ext cx="6310967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70" b="1" dirty="0" smtClean="0">
                    <a:latin typeface="+mn-lt"/>
                  </a:rPr>
                  <a:t>Fig. 4: </a:t>
                </a:r>
                <a:r>
                  <a:rPr lang="en-US" sz="2670" b="1" dirty="0" smtClean="0">
                    <a:latin typeface="+mn-lt"/>
                  </a:rPr>
                  <a:t>Uninitialized </a:t>
                </a:r>
                <a:r>
                  <a:rPr lang="en-US" sz="2670" b="1" dirty="0">
                    <a:latin typeface="+mn-lt"/>
                  </a:rPr>
                  <a:t>SRAM data captured using multiple </a:t>
                </a:r>
                <a:r>
                  <a:rPr lang="en-US" sz="2670" b="1" dirty="0" smtClean="0">
                    <a:latin typeface="+mn-lt"/>
                  </a:rPr>
                  <a:t>power ups. </a:t>
                </a:r>
                <a:endParaRPr lang="en-US" sz="2670" b="1" dirty="0">
                  <a:latin typeface="+mn-lt"/>
                </a:endParaRPr>
              </a:p>
            </p:txBody>
          </p:sp>
        </p:grpSp>
        <p:sp>
          <p:nvSpPr>
            <p:cNvPr id="41" name="Text Box 478"/>
            <p:cNvSpPr txBox="1">
              <a:spLocks noChangeArrowheads="1"/>
            </p:cNvSpPr>
            <p:nvPr/>
          </p:nvSpPr>
          <p:spPr bwMode="auto">
            <a:xfrm>
              <a:off x="7167563" y="22533358"/>
              <a:ext cx="12951736" cy="58968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6056" tIns="38020" rIns="76056" bIns="3802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333" b="1" dirty="0" smtClean="0">
                  <a:solidFill>
                    <a:srgbClr val="F8F8F8"/>
                  </a:solidFill>
                </a:rPr>
                <a:t>Implementation of the Authentication Protocol</a:t>
              </a:r>
              <a:endParaRPr lang="en-US" sz="3333" b="1" dirty="0">
                <a:solidFill>
                  <a:srgbClr val="F8F8F8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20281" y="23527322"/>
              <a:ext cx="6290742" cy="6391450"/>
              <a:chOff x="7220281" y="23527322"/>
              <a:chExt cx="6290742" cy="63914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7078" y="23527322"/>
                <a:ext cx="6143356" cy="4652556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7220281" y="28593794"/>
                <a:ext cx="6290742" cy="132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670" b="1" dirty="0" smtClean="0">
                    <a:latin typeface="+mn-lt"/>
                  </a:rPr>
                  <a:t>Fig. </a:t>
                </a:r>
                <a:r>
                  <a:rPr lang="en-US" sz="2670" b="1" dirty="0" smtClean="0">
                    <a:latin typeface="+mn-lt"/>
                  </a:rPr>
                  <a:t>3: </a:t>
                </a:r>
                <a:r>
                  <a:rPr lang="en-US" sz="2670" b="1" dirty="0" smtClean="0">
                    <a:latin typeface="+mn-lt"/>
                  </a:rPr>
                  <a:t>Distribution </a:t>
                </a:r>
                <a:r>
                  <a:rPr lang="en-US" sz="2670" b="1" dirty="0">
                    <a:latin typeface="+mn-lt"/>
                  </a:rPr>
                  <a:t>of fractional hamming (minimum) distance for 505 </a:t>
                </a:r>
                <a:r>
                  <a:rPr lang="en-US" sz="2670" b="1" dirty="0" smtClean="0">
                    <a:latin typeface="+mn-lt"/>
                  </a:rPr>
                  <a:t>IDs generated from multiple MCU. </a:t>
                </a:r>
                <a:endParaRPr lang="en-US" sz="2670" dirty="0">
                  <a:latin typeface="+mn-lt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608045" y="23518918"/>
              <a:ext cx="6460573" cy="11670716"/>
              <a:chOff x="13608045" y="23518918"/>
              <a:chExt cx="6460573" cy="1167071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9963" y="28727596"/>
                <a:ext cx="6172607" cy="526500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0662" y="23518918"/>
                <a:ext cx="6137058" cy="4639003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13608045" y="34275538"/>
                <a:ext cx="6460573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70" b="1" dirty="0" smtClean="0">
                    <a:latin typeface="+mn-lt"/>
                  </a:rPr>
                  <a:t>Fig. </a:t>
                </a:r>
                <a:r>
                  <a:rPr lang="en-US" sz="2670" b="1" dirty="0" smtClean="0">
                    <a:latin typeface="+mn-lt"/>
                  </a:rPr>
                  <a:t>5: </a:t>
                </a:r>
                <a:r>
                  <a:rPr lang="en-US" sz="2670" b="1" dirty="0" smtClean="0">
                    <a:latin typeface="+mn-lt"/>
                  </a:rPr>
                  <a:t>Implemented protocol using commercial off-the-shelf  components.</a:t>
                </a:r>
                <a:endParaRPr lang="en-US" sz="2670" b="1" dirty="0">
                  <a:latin typeface="+mn-lt"/>
                </a:endParaRPr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20746943" y="12867123"/>
            <a:ext cx="6115402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67" dirty="0">
              <a:latin typeface="+mn-lt"/>
            </a:endParaRPr>
          </a:p>
          <a:p>
            <a:pPr marL="380985" indent="-380985">
              <a:buFont typeface="Wingdings" panose="05000000000000000000" pitchFamily="2" charset="2"/>
              <a:buChar char="q"/>
            </a:pPr>
            <a:endParaRPr lang="en-US" sz="2667" dirty="0">
              <a:latin typeface="+mn-lt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12964472" y="8609447"/>
            <a:ext cx="1806170" cy="276388"/>
          </a:xfrm>
          <a:prstGeom prst="rightArrow">
            <a:avLst/>
          </a:prstGeom>
          <a:solidFill>
            <a:srgbClr val="00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7" name="Right Arrow 76"/>
          <p:cNvSpPr/>
          <p:nvPr/>
        </p:nvSpPr>
        <p:spPr bwMode="auto">
          <a:xfrm rot="10800000">
            <a:off x="12964472" y="9269879"/>
            <a:ext cx="1806170" cy="276388"/>
          </a:xfrm>
          <a:prstGeom prst="rightArrow">
            <a:avLst/>
          </a:prstGeom>
          <a:solidFill>
            <a:srgbClr val="00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79" name="Picture 4" descr="Image result for auburn university logo blu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2234C"/>
              </a:clrFrom>
              <a:clrTo>
                <a:srgbClr val="0223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7" y="324500"/>
            <a:ext cx="4331494" cy="433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65012" y="27525623"/>
            <a:ext cx="6037732" cy="3285582"/>
            <a:chOff x="565012" y="27925673"/>
            <a:chExt cx="6037732" cy="328558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012" y="27925673"/>
              <a:ext cx="6037732" cy="271611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595390" y="30688035"/>
              <a:ext cx="60073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Fig. </a:t>
              </a:r>
              <a:r>
                <a:rPr lang="en-US" sz="2800" b="1" dirty="0" smtClean="0"/>
                <a:t>2: </a:t>
              </a:r>
              <a:r>
                <a:rPr lang="en-US" sz="2800" b="1" dirty="0"/>
                <a:t>Memory space of the MCU. </a:t>
              </a:r>
              <a:endParaRPr lang="en-US" sz="2800" dirty="0"/>
            </a:p>
          </p:txBody>
        </p:sp>
      </p:grpSp>
      <p:sp>
        <p:nvSpPr>
          <p:cNvPr id="65" name="Text Box 478"/>
          <p:cNvSpPr txBox="1">
            <a:spLocks noChangeArrowheads="1"/>
          </p:cNvSpPr>
          <p:nvPr/>
        </p:nvSpPr>
        <p:spPr bwMode="auto">
          <a:xfrm>
            <a:off x="453759" y="26797328"/>
            <a:ext cx="6238875" cy="5896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6056" tIns="38020" rIns="76056" bIns="38020" anchor="t">
            <a:spAutoFit/>
          </a:bodyPr>
          <a:lstStyle/>
          <a:p>
            <a:pPr algn="ctr" eaLnBrk="0" hangingPunct="0"/>
            <a:r>
              <a:rPr lang="en-US" sz="3333" b="1" dirty="0" smtClean="0">
                <a:solidFill>
                  <a:srgbClr val="F8F8F8"/>
                </a:solidFill>
              </a:rPr>
              <a:t>ID Generation</a:t>
            </a:r>
            <a:endParaRPr lang="en-US" sz="3333" b="1" dirty="0">
              <a:solidFill>
                <a:srgbClr val="F8F8F8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5011" y="13937436"/>
            <a:ext cx="6142495" cy="4455412"/>
            <a:chOff x="565011" y="13937436"/>
            <a:chExt cx="6142495" cy="445541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5012" y="13937436"/>
              <a:ext cx="6037732" cy="4039530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565011" y="17869628"/>
              <a:ext cx="61424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Fig. </a:t>
              </a:r>
              <a:r>
                <a:rPr lang="en-US" sz="2800" b="1" dirty="0" smtClean="0"/>
                <a:t>1: IoT model with hardware hacks. 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1FA525AEBB5545A242A9C3989F25F7" ma:contentTypeVersion="5" ma:contentTypeDescription="Create a new document." ma:contentTypeScope="" ma:versionID="a53e3caaf3f65217bebd257ce4ccf40b">
  <xsd:schema xmlns:xsd="http://www.w3.org/2001/XMLSchema" xmlns:xs="http://www.w3.org/2001/XMLSchema" xmlns:p="http://schemas.microsoft.com/office/2006/metadata/properties" xmlns:ns3="bc3c8699-8671-4f03-80c1-42b8bcba30a7" xmlns:ns4="0aa6291a-60c7-4305-9ad3-f6ea05980b97" targetNamespace="http://schemas.microsoft.com/office/2006/metadata/properties" ma:root="true" ma:fieldsID="571874598bd77631838ceec827dfcad6" ns3:_="" ns4:_="">
    <xsd:import namespace="bc3c8699-8671-4f03-80c1-42b8bcba30a7"/>
    <xsd:import namespace="0aa6291a-60c7-4305-9ad3-f6ea05980b9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c8699-8671-4f03-80c1-42b8bcba30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6291a-60c7-4305-9ad3-f6ea05980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c3c8699-8671-4f03-80c1-42b8bcba30a7">
      <UserInfo>
        <DisplayName>Jubayer MAHMOD</DisplayName>
        <AccountId>10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5986E74-AA31-42D5-9BC2-A6E58AAC83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41C67A-C221-4F51-9043-BF0EAEC0F68B}">
  <ds:schemaRefs>
    <ds:schemaRef ds:uri="0aa6291a-60c7-4305-9ad3-f6ea05980b97"/>
    <ds:schemaRef ds:uri="bc3c8699-8671-4f03-80c1-42b8bcba3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9DF571-41EB-4D0B-832E-33507BDCB476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bc3c8699-8671-4f03-80c1-42b8bcba30a7"/>
    <ds:schemaRef ds:uri="http://purl.org/dc/dcmitype/"/>
    <ds:schemaRef ds:uri="http://purl.org/dc/elements/1.1/"/>
    <ds:schemaRef ds:uri="http://schemas.openxmlformats.org/package/2006/metadata/core-properties"/>
    <ds:schemaRef ds:uri="0aa6291a-60c7-4305-9ad3-f6ea05980b9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535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Cambria Math</vt:lpstr>
      <vt:lpstr>Times New Roman</vt:lpstr>
      <vt:lpstr>Wingdings</vt:lpstr>
      <vt:lpstr>Custom Design</vt:lpstr>
      <vt:lpstr>1_Custom Design</vt:lpstr>
      <vt:lpstr>2_Custom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Jubayer Mahmod</dc:creator>
  <cp:lastModifiedBy>Jubayer MAHMOD</cp:lastModifiedBy>
  <cp:revision>261</cp:revision>
  <cp:lastPrinted>2019-05-02T20:05:58Z</cp:lastPrinted>
  <dcterms:modified xsi:type="dcterms:W3CDTF">2019-05-02T22:19:56Z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0x010100501FA525AEBB5545A242A9C3989F25F7</vt:lpwstr>
  </property>
  <property fmtid="{D5CDD505-2E9C-101B-9397-08002B2CF9AE}" pid="3" name="IsMyDocuments">
    <vt:bool>true</vt:bool>
  </property>
</Properties>
</file>