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2B8CCC3-4119-4A33-98D6-30F3EBC8C022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4F9B563-654C-4202-B2E8-BE226326B2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55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9B563-654C-4202-B2E8-BE226326B24A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250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9B563-654C-4202-B2E8-BE226326B24A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727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12F-8FC0-5230-7128-60F1D396E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25FE3-BCED-8D8A-344C-2E7755B5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2B4D-F429-6B6E-785E-E01239B5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3C7D-9BB4-D9D8-6BC2-D63EB19D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2FD1-C95C-5E32-63F0-E37B0474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20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870E-7C9F-0D84-DBD7-9FE0337E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DE81-AC49-F647-D764-AEFCD56A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D298-4280-E70E-9705-48C6E1B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E7CD-7A31-0C17-A2A9-98E37C9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062-3F44-4BD6-DCCF-C7C5EAC0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91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EDE61-7976-D1C6-8BFA-ADD537683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1D97-01B9-FE83-4435-7020B823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086E-5B26-662D-B624-39120944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BF0B-BF2A-4FB8-8ABD-63082182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D35F-47E9-5A84-9F82-872264A1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92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A86-B746-CEDB-005B-B880DA08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B315-4E65-1510-B118-5B8D3A2D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E51A-DB33-D7ED-AD8F-8013A395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0B42-0C87-921D-60B9-F1AE3115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053D-108B-E2FE-1D35-A2E4EC78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65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B40-109F-F28A-3470-BA0A7CE6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F16D-AFA2-15A0-BEBC-66BC3BEF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39F7-4B40-B8A7-35E4-CE97EADE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6E79-5AEA-9E5D-D3CF-4591A4A2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1FD6-B42C-16C9-5599-3CFC67E6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9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CC3-94EB-AD1A-BA85-07427AA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3B0E-DC50-6728-1680-63FED47B0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AE5B-28AA-33FD-0018-9585BD77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49A2-840E-A9CC-4492-D2EE831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C63D9-99B8-0908-79D9-559DEF4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3EFF-BEE7-6059-AD05-566B51D2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201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AC1B-BF8E-AD03-8289-7F48AEC1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628B0-B7D7-7C9E-1E3F-7A00BECB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C0EA4-A4F5-49BC-B994-19E2A05D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D834E-3141-D795-C6C0-4458873E3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E646-4381-3C79-F2B1-7983E7E60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00516-9809-D4E5-42BC-466DE23A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17892-5531-EB13-D613-445C520A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214AC-A462-8854-80F3-FA5E91BE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86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C279-E3C1-91F7-CC0B-9D17C25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D5695-D098-486B-7E22-25E9404D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E415B-C619-45F0-3D8E-303D6393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C8BCE-B443-1324-51E0-EB1FFD57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25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19FCB-11CA-D3C0-0B61-DF6A28F7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4A3DF-8C78-F624-94CE-39D4D38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F421-A04B-CD1A-13BA-AC309D4B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42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F80A-9438-44D2-0231-DB78E35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7964-8EC5-883C-403C-55783B39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7CF64-9E94-AEE4-0AB3-8DB2E7C0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E3D7-73DA-25DD-9363-5BA8E7EF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059D-276A-FC94-3C53-BDD0F64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F273-CD63-D9F9-8ED4-B4C4C247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05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53E2-3E5D-3C7A-6F1B-9D6D8610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DC7B-9EF3-41A7-9692-DDFE9539E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792F-EF3B-0F7D-E94E-00EE528B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955D-6501-F8A5-35E4-1FD8D3AC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4A5E-A84A-7886-BE01-9AFD53A3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4A8A-8DE3-E1D3-B482-64DDF3EE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68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CC237-B8D6-D272-A56E-62E5074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8B5A-A1ED-E2FE-AC6C-2721CB6D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BCD0-AB7D-CDF7-7EFD-AF346D186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B388E-0C7B-4666-994B-876B2CC72073}" type="datetimeFigureOut">
              <a:rPr lang="ar-SA" smtClean="0"/>
              <a:t>20/12/1445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3E3D-F043-4CCB-1BB4-123FE8C3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719D-00E1-76B2-89CB-03DA72D9E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0931-6000-443E-A8AB-E6A22D53A7B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88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 descr="A person sitting at a desk with a keyboard and tablet&#10;&#10;Description automatically generated">
            <a:extLst>
              <a:ext uri="{FF2B5EF4-FFF2-40B4-BE49-F238E27FC236}">
                <a16:creationId xmlns:a16="http://schemas.microsoft.com/office/drawing/2014/main" id="{0C6AFD55-626B-90BD-2684-EEFD33732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2"/>
            <a:ext cx="12192000" cy="68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31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DFB4E2A0-E04E-41B2-24B9-5F31BD55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07"/>
            <a:ext cx="12192000" cy="69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4" name="Picture 23" descr="A screenshot of a website&#10;&#10;Description automatically generated">
            <a:extLst>
              <a:ext uri="{FF2B5EF4-FFF2-40B4-BE49-F238E27FC236}">
                <a16:creationId xmlns:a16="http://schemas.microsoft.com/office/drawing/2014/main" id="{26B1CDC8-F736-863F-C452-D25AFCF00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"/>
            <a:ext cx="12192000" cy="68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06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6" descr="A screenshot of a product&#10;&#10;Description automatically generated">
            <a:extLst>
              <a:ext uri="{FF2B5EF4-FFF2-40B4-BE49-F238E27FC236}">
                <a16:creationId xmlns:a16="http://schemas.microsoft.com/office/drawing/2014/main" id="{4431823D-4ED2-2D20-961B-2D0EF860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5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33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 descr="A screenshot of a website">
            <a:extLst>
              <a:ext uri="{FF2B5EF4-FFF2-40B4-BE49-F238E27FC236}">
                <a16:creationId xmlns:a16="http://schemas.microsoft.com/office/drawing/2014/main" id="{CEB19A21-7E9F-8B39-1BC9-2EFE4628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7"/>
            <a:ext cx="12192000" cy="68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 descr="A screenshot of a customer benefits message&#10;&#10;Description automatically generated">
            <a:extLst>
              <a:ext uri="{FF2B5EF4-FFF2-40B4-BE49-F238E27FC236}">
                <a16:creationId xmlns:a16="http://schemas.microsoft.com/office/drawing/2014/main" id="{834C6125-05B2-1872-7B9A-0AB01438D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2"/>
            <a:ext cx="12191999" cy="6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 descr="A note attached to a wire&#10;&#10;Description automatically generated">
            <a:extLst>
              <a:ext uri="{FF2B5EF4-FFF2-40B4-BE49-F238E27FC236}">
                <a16:creationId xmlns:a16="http://schemas.microsoft.com/office/drawing/2014/main" id="{C106BEE4-1A07-FF58-3599-AFBEA5B5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1"/>
            <a:ext cx="12191999" cy="68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1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6" descr="A close-up of a product&#10;&#10;Description automatically generated">
            <a:extLst>
              <a:ext uri="{FF2B5EF4-FFF2-40B4-BE49-F238E27FC236}">
                <a16:creationId xmlns:a16="http://schemas.microsoft.com/office/drawing/2014/main" id="{7FB1CEF6-93B4-A8D3-0C66-E88A95E9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9"/>
            <a:ext cx="12191999" cy="68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371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Picture 4" descr="A tree with circles and text&#10;&#10;Description automatically generated with medium confidence">
            <a:extLst>
              <a:ext uri="{FF2B5EF4-FFF2-40B4-BE49-F238E27FC236}">
                <a16:creationId xmlns:a16="http://schemas.microsoft.com/office/drawing/2014/main" id="{051A0B6A-12C6-A99D-E88D-720D39FDD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85"/>
            <a:ext cx="12192000" cy="68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36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78E-0C94-FBAE-F4C4-68382043F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37D2-52BE-2158-F664-441D6F0F7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" name="Picture 5" descr="A screen shot of a website&#10;&#10;Description automatically generated">
            <a:extLst>
              <a:ext uri="{FF2B5EF4-FFF2-40B4-BE49-F238E27FC236}">
                <a16:creationId xmlns:a16="http://schemas.microsoft.com/office/drawing/2014/main" id="{2D5A186B-FB1F-C8C4-F955-38A9F6C9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99"/>
            <a:ext cx="12192000" cy="69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ABDELAZIZ AHMED ALI ABDELLATIF</dc:creator>
  <cp:lastModifiedBy>ABDELAZIZ AHMED ALI ABDELLATIF</cp:lastModifiedBy>
  <cp:revision>2</cp:revision>
  <dcterms:created xsi:type="dcterms:W3CDTF">2024-06-26T04:18:06Z</dcterms:created>
  <dcterms:modified xsi:type="dcterms:W3CDTF">2024-06-26T04:41:20Z</dcterms:modified>
</cp:coreProperties>
</file>