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DA0BA7-C8C2-44BA-B356-1B79B24BA2E2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667EDD-C35E-4096-8E05-FF9579810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> </a:t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79DCFF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sz="5300" dirty="0" smtClean="0">
                <a:solidFill>
                  <a:srgbClr val="79DCFF"/>
                </a:solidFill>
                <a:latin typeface="Algerian" pitchFamily="82" charset="0"/>
              </a:rPr>
              <a:t>    </a:t>
            </a:r>
            <a:br>
              <a:rPr lang="en-US" sz="5300" dirty="0" smtClean="0">
                <a:solidFill>
                  <a:srgbClr val="79DCFF"/>
                </a:solidFill>
                <a:latin typeface="Algerian" pitchFamily="82" charset="0"/>
              </a:rPr>
            </a:br>
            <a:r>
              <a:rPr lang="en-US" sz="5300" dirty="0" smtClean="0">
                <a:solidFill>
                  <a:srgbClr val="79DCFF"/>
                </a:solidFill>
                <a:latin typeface="Algerian" pitchFamily="82" charset="0"/>
              </a:rPr>
              <a:t>    </a:t>
            </a:r>
            <a:r>
              <a:rPr lang="en-US" sz="6000" dirty="0" smtClean="0">
                <a:solidFill>
                  <a:srgbClr val="79DCFF"/>
                </a:solidFill>
                <a:latin typeface="Algerian" pitchFamily="82" charset="0"/>
              </a:rPr>
              <a:t>Registration</a:t>
            </a:r>
            <a:r>
              <a:rPr lang="en-US" sz="5300" dirty="0" smtClean="0">
                <a:solidFill>
                  <a:srgbClr val="79DCFF"/>
                </a:solidFill>
                <a:latin typeface="Algerian" pitchFamily="82" charset="0"/>
              </a:rPr>
              <a:t> </a:t>
            </a:r>
            <a:r>
              <a:rPr lang="en-US" sz="6000" dirty="0" smtClean="0">
                <a:solidFill>
                  <a:srgbClr val="79DCFF"/>
                </a:solidFill>
                <a:latin typeface="Algerian" pitchFamily="82" charset="0"/>
              </a:rPr>
              <a:t>form</a:t>
            </a:r>
            <a:endParaRPr lang="en-US" sz="6000" dirty="0">
              <a:solidFill>
                <a:srgbClr val="79DCFF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rial Rounded MT Bold" pitchFamily="34" charset="0"/>
                <a:cs typeface="Times New Roman" pitchFamily="18" charset="0"/>
              </a:rPr>
              <a:t>INTRODUCTION</a:t>
            </a:r>
            <a:endParaRPr lang="en-US" sz="2800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7467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 A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registration form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 web-based form that allows users to create an account by submitting details such as their name, email, password, phone number, and other information. In PHP, a registration form is usually connected to a database (like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so that the submitted details are stored for later use, such as login authentication.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process generally includes: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Designing the form (HTML/CSS)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to collect user information in a structured way.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Validating input (PHP/JavaScript)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to ensure correct and secure data (e.g., email format, password strength).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Storing user data (PHP +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securely saving information in a database with hashed passwords.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Displaying confirmation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showing a success message or redirecting to another page.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Structure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MyProject</a:t>
            </a:r>
            <a:r>
              <a:rPr lang="en-US" sz="2000" dirty="0" smtClean="0"/>
              <a:t>/</a:t>
            </a:r>
          </a:p>
          <a:p>
            <a:pPr>
              <a:buNone/>
            </a:pPr>
            <a:r>
              <a:rPr lang="en-US" sz="2000" dirty="0" smtClean="0"/>
              <a:t>               │── index.html   </a:t>
            </a:r>
          </a:p>
          <a:p>
            <a:pPr>
              <a:buNone/>
            </a:pPr>
            <a:r>
              <a:rPr lang="en-US" sz="2000" dirty="0" smtClean="0"/>
              <a:t>        # Registration form (user enters details)</a:t>
            </a:r>
          </a:p>
          <a:p>
            <a:pPr>
              <a:buNone/>
            </a:pPr>
            <a:r>
              <a:rPr lang="en-US" sz="2000" dirty="0" smtClean="0"/>
              <a:t>               │── register.php    </a:t>
            </a:r>
          </a:p>
          <a:p>
            <a:pPr>
              <a:buNone/>
            </a:pPr>
            <a:r>
              <a:rPr lang="en-US" sz="2000" dirty="0" smtClean="0"/>
              <a:t>       # Handles form submission + inserts into DB</a:t>
            </a:r>
          </a:p>
          <a:p>
            <a:pPr>
              <a:buNone/>
            </a:pPr>
            <a:r>
              <a:rPr lang="en-US" sz="2000" dirty="0" smtClean="0"/>
              <a:t>               │── view_users.php     </a:t>
            </a:r>
          </a:p>
          <a:p>
            <a:pPr>
              <a:buNone/>
            </a:pPr>
            <a:r>
              <a:rPr lang="en-US" sz="2000" dirty="0" smtClean="0"/>
              <a:t>       # Shows all registered users in a table (with                     edit/delete)</a:t>
            </a:r>
          </a:p>
          <a:p>
            <a:pPr>
              <a:buNone/>
            </a:pPr>
            <a:r>
              <a:rPr lang="en-US" sz="2000" dirty="0" smtClean="0"/>
              <a:t>               │── edit_user.php </a:t>
            </a:r>
          </a:p>
          <a:p>
            <a:pPr>
              <a:buNone/>
            </a:pPr>
            <a:r>
              <a:rPr lang="en-US" sz="2000" dirty="0" smtClean="0"/>
              <a:t>        #readme file )</a:t>
            </a:r>
          </a:p>
          <a:p>
            <a:pPr>
              <a:buNone/>
            </a:pPr>
            <a:r>
              <a:rPr lang="en-US" sz="2000" dirty="0" smtClean="0"/>
              <a:t>                | ----</a:t>
            </a:r>
            <a:r>
              <a:rPr lang="en-US" sz="2000" dirty="0" err="1" smtClean="0"/>
              <a:t>README.md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71480"/>
            <a:ext cx="78581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Step-by-Step Process:</a:t>
            </a:r>
          </a:p>
          <a:p>
            <a:pPr algn="just">
              <a:buFont typeface="Wingdings" pitchFamily="2" charset="2"/>
              <a:buChar char="v"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   First we can Create a Account .</a:t>
            </a:r>
          </a:p>
          <a:p>
            <a:pPr algn="just"/>
            <a:r>
              <a:rPr lang="en-IN" dirty="0" smtClean="0"/>
              <a:t>      Enter  your Name, Email and Password </a:t>
            </a:r>
          </a:p>
          <a:p>
            <a:pPr algn="just"/>
            <a:r>
              <a:rPr lang="en-IN" dirty="0" smtClean="0"/>
              <a:t>      Then we can click Register Button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   After the  Registration will be Successfully completed  with your</a:t>
            </a:r>
          </a:p>
          <a:p>
            <a:pPr algn="just"/>
            <a:r>
              <a:rPr lang="en-IN" dirty="0" smtClean="0"/>
              <a:t>      credentials . 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   Then click View all Users button </a:t>
            </a:r>
          </a:p>
          <a:p>
            <a:pPr algn="just"/>
            <a:r>
              <a:rPr lang="en-IN" dirty="0" smtClean="0"/>
              <a:t>      open the list of Registered Users and the mention registered time also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   In these we can modify and delete the Particular user Data options .            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creenshot 2025-09-16 1645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0" y="1000108"/>
            <a:ext cx="3284162" cy="262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shot 2025-09-16 1644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000108"/>
            <a:ext cx="3617019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Screenshot 2025-09-16 164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000504"/>
            <a:ext cx="8072462" cy="2372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35716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Sample Outputs: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192</TotalTime>
  <Words>273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                Registration form</vt:lpstr>
      <vt:lpstr>INTRODUCTION</vt:lpstr>
      <vt:lpstr>Structure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Dalmiya</dc:creator>
  <cp:lastModifiedBy>Dalmiya</cp:lastModifiedBy>
  <cp:revision>16</cp:revision>
  <dcterms:created xsi:type="dcterms:W3CDTF">2025-09-16T10:41:08Z</dcterms:created>
  <dcterms:modified xsi:type="dcterms:W3CDTF">2025-10-03T06:06:21Z</dcterms:modified>
</cp:coreProperties>
</file>