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5F0A-4749-4AAC-BB2E-883C7AA17B06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31AF8-217A-4215-BA61-524F01C138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5F0A-4749-4AAC-BB2E-883C7AA17B06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31AF8-217A-4215-BA61-524F01C138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5F0A-4749-4AAC-BB2E-883C7AA17B06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31AF8-217A-4215-BA61-524F01C138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5F0A-4749-4AAC-BB2E-883C7AA17B06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31AF8-217A-4215-BA61-524F01C138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5F0A-4749-4AAC-BB2E-883C7AA17B06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31AF8-217A-4215-BA61-524F01C138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5F0A-4749-4AAC-BB2E-883C7AA17B06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31AF8-217A-4215-BA61-524F01C138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5F0A-4749-4AAC-BB2E-883C7AA17B06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31AF8-217A-4215-BA61-524F01C138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5F0A-4749-4AAC-BB2E-883C7AA17B06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531AF8-217A-4215-BA61-524F01C138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5F0A-4749-4AAC-BB2E-883C7AA17B06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31AF8-217A-4215-BA61-524F01C138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25F0A-4749-4AAC-BB2E-883C7AA17B06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A531AF8-217A-4215-BA61-524F01C138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D2B25F0A-4749-4AAC-BB2E-883C7AA17B06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31AF8-217A-4215-BA61-524F01C138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2B25F0A-4749-4AAC-BB2E-883C7AA17B06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A531AF8-217A-4215-BA61-524F01C138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28660" y="2143116"/>
            <a:ext cx="8500654" cy="3209932"/>
          </a:xfrm>
        </p:spPr>
        <p:txBody>
          <a:bodyPr>
            <a:normAutofit/>
          </a:bodyPr>
          <a:lstStyle/>
          <a:p>
            <a:pPr algn="ctr"/>
            <a:r>
              <a:rPr sz="5400" smtClean="0">
                <a:latin typeface="Algerian" pitchFamily="82" charset="0"/>
              </a:rPr>
              <a:t>Student Community  </a:t>
            </a:r>
            <a:r>
              <a:rPr sz="5400" smtClean="0">
                <a:latin typeface="Algerian" pitchFamily="82" charset="0"/>
              </a:rPr>
              <a:t>portal</a:t>
            </a:r>
            <a:endParaRPr lang="en-US" sz="54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4282" y="142852"/>
            <a:ext cx="3857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Black" pitchFamily="34" charset="0"/>
              </a:rPr>
              <a:t>INTRODUCTION:</a:t>
            </a:r>
            <a:endParaRPr lang="en-US" sz="2000" dirty="0">
              <a:latin typeface="Arial Black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1472" y="571480"/>
            <a:ext cx="764386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b="1" dirty="0" smtClean="0"/>
              <a:t>student</a:t>
            </a:r>
            <a:r>
              <a:rPr lang="en-US" dirty="0" smtClean="0"/>
              <a:t> </a:t>
            </a:r>
            <a:r>
              <a:rPr lang="en-US" b="1" dirty="0" smtClean="0"/>
              <a:t>Community </a:t>
            </a:r>
            <a:r>
              <a:rPr lang="en-US" b="1" dirty="0" smtClean="0"/>
              <a:t>Portal</a:t>
            </a:r>
            <a:r>
              <a:rPr lang="en-US" dirty="0" smtClean="0"/>
              <a:t> is a web-based platform designed to connect members of a specific community — such as students, professionals, hobby groups, or local residents — and provide them with tools for interaction, collaboration, and information sharing.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Purpose</a:t>
            </a:r>
          </a:p>
          <a:p>
            <a:r>
              <a:rPr lang="en-US" dirty="0" smtClean="0"/>
              <a:t>The main purpose of a community portal is to:</a:t>
            </a:r>
          </a:p>
          <a:p>
            <a:r>
              <a:rPr lang="en-US" b="1" dirty="0" smtClean="0"/>
              <a:t>Facilitate Communication:</a:t>
            </a:r>
            <a:r>
              <a:rPr lang="en-US" dirty="0" smtClean="0"/>
              <a:t> Provide a platform where users can interact, share updates, ask questions, and post discussions.</a:t>
            </a:r>
          </a:p>
          <a:p>
            <a:r>
              <a:rPr lang="en-US" b="1" dirty="0" smtClean="0"/>
              <a:t>Share Knowledge:</a:t>
            </a:r>
            <a:r>
              <a:rPr lang="en-US" dirty="0" smtClean="0"/>
              <a:t> Allow members to share articles, tutorials, blogs, or posts.</a:t>
            </a:r>
          </a:p>
          <a:p>
            <a:r>
              <a:rPr lang="en-US" b="1" dirty="0" smtClean="0"/>
              <a:t>Organize Community Activities:</a:t>
            </a:r>
            <a:r>
              <a:rPr lang="en-US" dirty="0" smtClean="0"/>
              <a:t> Announce events, workshops, or meetings for the community.</a:t>
            </a:r>
          </a:p>
          <a:p>
            <a:r>
              <a:rPr lang="en-US" b="1" dirty="0" smtClean="0"/>
              <a:t>Centralized Resource:</a:t>
            </a:r>
            <a:r>
              <a:rPr lang="en-US" dirty="0" smtClean="0"/>
              <a:t> Provide access to documents, links, and important resources in one place.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Frontend:</a:t>
            </a:r>
            <a:r>
              <a:rPr lang="en-US" dirty="0" smtClean="0"/>
              <a:t> HTML, CSS, JavaScript, Bootstrap (for responsive UI)</a:t>
            </a:r>
          </a:p>
          <a:p>
            <a:pPr>
              <a:buFont typeface="Wingdings" pitchFamily="2" charset="2"/>
              <a:buChar char="v"/>
            </a:pPr>
            <a:r>
              <a:rPr lang="en-US" b="1" dirty="0" smtClean="0"/>
              <a:t>Backend:</a:t>
            </a:r>
            <a:r>
              <a:rPr lang="en-US" dirty="0" smtClean="0"/>
              <a:t> PHP (server-side logic)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844" y="142852"/>
            <a:ext cx="3143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Black" pitchFamily="34" charset="0"/>
              </a:rPr>
              <a:t>STRUCTURE:</a:t>
            </a:r>
            <a:endParaRPr lang="en-US" sz="2000" dirty="0">
              <a:latin typeface="Arial Black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0034" y="571480"/>
            <a:ext cx="785818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Student_</a:t>
            </a:r>
            <a:r>
              <a:rPr lang="en-US" dirty="0" err="1" smtClean="0"/>
              <a:t>community_portal</a:t>
            </a:r>
            <a:r>
              <a:rPr lang="en-US" dirty="0" smtClean="0"/>
              <a:t>/</a:t>
            </a:r>
          </a:p>
          <a:p>
            <a:r>
              <a:rPr lang="en-US" dirty="0" smtClean="0"/>
              <a:t>│</a:t>
            </a:r>
          </a:p>
          <a:p>
            <a:r>
              <a:rPr lang="en-US" dirty="0" smtClean="0"/>
              <a:t>├─ community-portal/</a:t>
            </a:r>
          </a:p>
          <a:p>
            <a:r>
              <a:rPr lang="en-US" dirty="0" smtClean="0"/>
              <a:t>│   ├─ index.php              # Home page / Recent posts</a:t>
            </a:r>
          </a:p>
          <a:p>
            <a:r>
              <a:rPr lang="en-US" dirty="0" smtClean="0"/>
              <a:t>│   ├─ register.php           # User registration page</a:t>
            </a:r>
          </a:p>
          <a:p>
            <a:r>
              <a:rPr lang="en-US" dirty="0" smtClean="0"/>
              <a:t>│   ├─ login.php              # User login page</a:t>
            </a:r>
          </a:p>
          <a:p>
            <a:r>
              <a:rPr lang="en-US" dirty="0" smtClean="0"/>
              <a:t>│   ├─ new_post.php           # Add new post</a:t>
            </a:r>
          </a:p>
          <a:p>
            <a:r>
              <a:rPr lang="en-US" dirty="0" smtClean="0"/>
              <a:t>│   ├─ post.php               # View single post</a:t>
            </a:r>
          </a:p>
          <a:p>
            <a:r>
              <a:rPr lang="en-US" dirty="0" smtClean="0"/>
              <a:t>│   ├─ includes/              # Common includes</a:t>
            </a:r>
          </a:p>
          <a:p>
            <a:r>
              <a:rPr lang="en-US" dirty="0" smtClean="0"/>
              <a:t>│   │   ├─ config.php         # Database connection &amp; session start</a:t>
            </a:r>
          </a:p>
          <a:p>
            <a:r>
              <a:rPr lang="en-US" dirty="0" smtClean="0"/>
              <a:t>│   │   ├─ header.php         # Header / Navigation</a:t>
            </a:r>
          </a:p>
          <a:p>
            <a:r>
              <a:rPr lang="en-US" dirty="0" smtClean="0"/>
              <a:t>│   │   └─ footer.php         # Footer</a:t>
            </a:r>
          </a:p>
          <a:p>
            <a:r>
              <a:rPr lang="en-US" dirty="0" smtClean="0"/>
              <a:t>│   ├─ assets/                # Static files</a:t>
            </a:r>
          </a:p>
          <a:p>
            <a:r>
              <a:rPr lang="en-US" dirty="0" smtClean="0"/>
              <a:t>│   │   ├─ </a:t>
            </a:r>
            <a:r>
              <a:rPr lang="en-US" dirty="0" err="1" smtClean="0"/>
              <a:t>css</a:t>
            </a:r>
            <a:r>
              <a:rPr lang="en-US" dirty="0" smtClean="0"/>
              <a:t>/               # CSS files</a:t>
            </a:r>
          </a:p>
          <a:p>
            <a:r>
              <a:rPr lang="en-US" dirty="0" smtClean="0"/>
              <a:t>│   │   ├─ </a:t>
            </a:r>
            <a:r>
              <a:rPr lang="en-US" dirty="0" err="1" smtClean="0"/>
              <a:t>js</a:t>
            </a:r>
            <a:r>
              <a:rPr lang="en-US" dirty="0" smtClean="0"/>
              <a:t>/                # JavaScript files</a:t>
            </a:r>
          </a:p>
          <a:p>
            <a:r>
              <a:rPr lang="en-US" dirty="0" smtClean="0"/>
              <a:t>│   │   └─ images/            # Images/icons</a:t>
            </a:r>
          </a:p>
          <a:p>
            <a:r>
              <a:rPr lang="en-US" dirty="0" smtClean="0"/>
              <a:t>│   └─ uploads/               # Uploaded files (optional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└─ </a:t>
            </a:r>
            <a:r>
              <a:rPr lang="en-US" dirty="0" smtClean="0"/>
              <a:t>database.sql</a:t>
            </a:r>
          </a:p>
          <a:p>
            <a:r>
              <a:rPr lang="en-US" dirty="0" smtClean="0"/>
              <a:t>|</a:t>
            </a:r>
            <a:r>
              <a:rPr lang="en-US" dirty="0" smtClean="0"/>
              <a:t>                                       </a:t>
            </a:r>
            <a:r>
              <a:rPr lang="en-US" dirty="0" smtClean="0"/>
              <a:t># </a:t>
            </a:r>
            <a:r>
              <a:rPr lang="en-US" dirty="0" smtClean="0"/>
              <a:t>SQL script to create </a:t>
            </a:r>
            <a:r>
              <a:rPr lang="en-US" dirty="0" smtClean="0"/>
              <a:t>tables</a:t>
            </a:r>
            <a:endParaRPr lang="en-US" dirty="0" smtClean="0"/>
          </a:p>
          <a:p>
            <a:r>
              <a:rPr lang="en-US" dirty="0" smtClean="0"/>
              <a:t>|---- </a:t>
            </a:r>
            <a:r>
              <a:rPr lang="en-US" sz="1600" dirty="0" smtClean="0"/>
              <a:t>README.md</a:t>
            </a:r>
            <a:r>
              <a:rPr lang="en-US" sz="1600" dirty="0" smtClean="0"/>
              <a:t>  </a:t>
            </a:r>
            <a:r>
              <a:rPr lang="en-US" dirty="0" smtClean="0"/>
              <a:t>         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20" y="214290"/>
            <a:ext cx="8358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Black" pitchFamily="34" charset="0"/>
              </a:rPr>
              <a:t>Step-by-Step process: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910" y="642918"/>
            <a:ext cx="77153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pPr>
              <a:buFont typeface="Wingdings" pitchFamily="2" charset="2"/>
              <a:buChar char="v"/>
            </a:pPr>
            <a:endParaRPr lang="en-IN" dirty="0" smtClean="0"/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  First we can see </a:t>
            </a:r>
            <a:r>
              <a:rPr lang="en-IN" dirty="0" smtClean="0"/>
              <a:t>Index of the Student Community portal </a:t>
            </a:r>
            <a:endParaRPr lang="en-IN" dirty="0" smtClean="0"/>
          </a:p>
          <a:p>
            <a:r>
              <a:rPr lang="en-IN" dirty="0" smtClean="0"/>
              <a:t>     Next go to Parent Directory path.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 </a:t>
            </a:r>
            <a:r>
              <a:rPr lang="en-IN" dirty="0" smtClean="0"/>
              <a:t> Register your Account </a:t>
            </a:r>
          </a:p>
          <a:p>
            <a:r>
              <a:rPr lang="en-IN" dirty="0" smtClean="0"/>
              <a:t> </a:t>
            </a:r>
            <a:r>
              <a:rPr lang="en-IN" dirty="0" smtClean="0"/>
              <a:t>    Enter the Username and password click Register </a:t>
            </a:r>
          </a:p>
          <a:p>
            <a:r>
              <a:rPr lang="en-IN" dirty="0" smtClean="0"/>
              <a:t> </a:t>
            </a:r>
            <a:r>
              <a:rPr lang="en-IN" dirty="0" smtClean="0"/>
              <a:t>    Then go to Login page. Enter your Username and </a:t>
            </a:r>
            <a:r>
              <a:rPr lang="en-IN" dirty="0" smtClean="0"/>
              <a:t>P</a:t>
            </a:r>
            <a:r>
              <a:rPr lang="en-IN" dirty="0" smtClean="0"/>
              <a:t>assword.</a:t>
            </a:r>
          </a:p>
          <a:p>
            <a:r>
              <a:rPr lang="en-IN" dirty="0" smtClean="0"/>
              <a:t> </a:t>
            </a:r>
            <a:r>
              <a:rPr lang="en-IN" dirty="0" smtClean="0"/>
              <a:t>    Click Login Button.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 </a:t>
            </a:r>
            <a:r>
              <a:rPr lang="en-IN" dirty="0" smtClean="0"/>
              <a:t> we have a new post publish in these portal choose new post.</a:t>
            </a:r>
          </a:p>
          <a:p>
            <a:r>
              <a:rPr lang="en-IN" dirty="0" smtClean="0"/>
              <a:t> </a:t>
            </a:r>
            <a:r>
              <a:rPr lang="en-IN" dirty="0" smtClean="0"/>
              <a:t>    Enter a title and content of the post in enter the body part</a:t>
            </a:r>
            <a:r>
              <a:rPr lang="en-IN" dirty="0" smtClean="0"/>
              <a:t> </a:t>
            </a:r>
          </a:p>
          <a:p>
            <a:r>
              <a:rPr lang="en-IN" dirty="0" smtClean="0"/>
              <a:t> </a:t>
            </a:r>
            <a:r>
              <a:rPr lang="en-IN" dirty="0" smtClean="0"/>
              <a:t>    click Publish.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 </a:t>
            </a:r>
            <a:r>
              <a:rPr lang="en-IN" dirty="0" smtClean="0"/>
              <a:t>  After successfully published your post.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 </a:t>
            </a:r>
            <a:r>
              <a:rPr lang="en-IN" dirty="0" smtClean="0"/>
              <a:t> we can see the post stored in recent post page with Username </a:t>
            </a:r>
          </a:p>
          <a:p>
            <a:r>
              <a:rPr lang="en-IN" dirty="0" smtClean="0"/>
              <a:t>     Date and Time.</a:t>
            </a:r>
          </a:p>
          <a:p>
            <a:pPr>
              <a:buFont typeface="Wingdings" pitchFamily="2" charset="2"/>
              <a:buChar char="v"/>
            </a:pPr>
            <a:r>
              <a:rPr lang="en-IN" dirty="0" smtClean="0"/>
              <a:t> </a:t>
            </a:r>
            <a:r>
              <a:rPr lang="en-IN" dirty="0" smtClean="0"/>
              <a:t> Finally Logout your Page.</a:t>
            </a:r>
          </a:p>
          <a:p>
            <a:r>
              <a:rPr lang="en-IN" dirty="0" smtClean="0"/>
              <a:t> </a:t>
            </a:r>
            <a:r>
              <a:rPr lang="en-IN" dirty="0" smtClean="0"/>
              <a:t>    Then goto again Login page.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shot 2025-10-03 09185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62" y="642918"/>
            <a:ext cx="6929454" cy="27654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2844" y="0"/>
            <a:ext cx="3500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itchFamily="34" charset="0"/>
              </a:rPr>
              <a:t>SAMPLE  OUTPUTS:</a:t>
            </a:r>
            <a:endParaRPr lang="en-US" sz="2000" dirty="0">
              <a:latin typeface="Arial Black" pitchFamily="34" charset="0"/>
            </a:endParaRPr>
          </a:p>
        </p:txBody>
      </p:sp>
      <p:pic>
        <p:nvPicPr>
          <p:cNvPr id="6" name="Picture 5" descr="Screenshot 2025-10-03 09201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85852" y="3571876"/>
            <a:ext cx="6215106" cy="26421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5-10-03 09205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357166"/>
            <a:ext cx="7725854" cy="2543530"/>
          </a:xfrm>
          <a:prstGeom prst="rect">
            <a:avLst/>
          </a:prstGeom>
        </p:spPr>
      </p:pic>
      <p:pic>
        <p:nvPicPr>
          <p:cNvPr id="3" name="Picture 2" descr="Screenshot 2025-10-03 09225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0100" y="3143248"/>
            <a:ext cx="7000892" cy="27069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5-10-03 0923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48" y="1142984"/>
            <a:ext cx="7643834" cy="342571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28860" y="2357430"/>
            <a:ext cx="6143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>
                <a:latin typeface="Algerian" pitchFamily="82" charset="0"/>
              </a:rPr>
              <a:t>THANK YOU</a:t>
            </a:r>
            <a:endParaRPr lang="en-US" sz="40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234</TotalTime>
  <Words>404</Words>
  <Application>Microsoft Office PowerPoint</Application>
  <PresentationFormat>On-screen Show (4:3)</PresentationFormat>
  <Paragraphs>52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Technic</vt:lpstr>
      <vt:lpstr>Student Community  portal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 portal</dc:title>
  <dc:creator>Dalmiya</dc:creator>
  <cp:lastModifiedBy>Dalmiya</cp:lastModifiedBy>
  <cp:revision>12</cp:revision>
  <dcterms:created xsi:type="dcterms:W3CDTF">2025-10-03T03:56:39Z</dcterms:created>
  <dcterms:modified xsi:type="dcterms:W3CDTF">2025-10-03T07:53:34Z</dcterms:modified>
</cp:coreProperties>
</file>