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4" r:id="rId3"/>
    <p:sldId id="295" r:id="rId4"/>
    <p:sldId id="296" r:id="rId5"/>
    <p:sldId id="298" r:id="rId6"/>
    <p:sldId id="262" r:id="rId7"/>
    <p:sldId id="297" r:id="rId8"/>
    <p:sldId id="300" r:id="rId9"/>
    <p:sldId id="257" r:id="rId10"/>
    <p:sldId id="258" r:id="rId11"/>
    <p:sldId id="263" r:id="rId12"/>
    <p:sldId id="264" r:id="rId13"/>
    <p:sldId id="266" r:id="rId14"/>
    <p:sldId id="265" r:id="rId15"/>
    <p:sldId id="267" r:id="rId16"/>
    <p:sldId id="268" r:id="rId17"/>
    <p:sldId id="270" r:id="rId18"/>
    <p:sldId id="272" r:id="rId19"/>
    <p:sldId id="271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33" autoAdjust="0"/>
  </p:normalViewPr>
  <p:slideViewPr>
    <p:cSldViewPr snapToGrid="0">
      <p:cViewPr varScale="1">
        <p:scale>
          <a:sx n="88" d="100"/>
          <a:sy n="88" d="100"/>
        </p:scale>
        <p:origin x="25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7651-F4A3-4537-B732-EF5F5FAB379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888FE-1720-4686-A586-F4D6DC61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FFC2-E941-4B1C-97A0-D4E1C7D5994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B11C-6948-4EA5-97DB-4294280D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12</a:t>
            </a:r>
            <a:br>
              <a:rPr lang="en-US" altLang="zh-CN" dirty="0"/>
            </a:br>
            <a:r>
              <a:rPr lang="en-US" altLang="zh-CN" dirty="0"/>
              <a:t>Threads &amp;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  <a:p>
            <a:endParaRPr lang="en-US" dirty="0"/>
          </a:p>
          <a:p>
            <a:r>
              <a:rPr lang="en-US" dirty="0"/>
              <a:t>Fairness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77514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7886700" cy="5618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flag; 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0 -&gt; lock is available, 1 -&gt; held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== 1) // TEST the flag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; // spin-wait (do nothing)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1; // now SET it!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(Atomic Exchange)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new)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old =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fetch old value at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new; // store ’new’ into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return old; // return the old value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6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7886700" cy="5618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typedef struct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flag; 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*mutex)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0 -&gt; lock is available, 1 -&gt; held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mutex-&gt;flag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*mutex)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TestAndSet(&amp;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-&gt;flag, 1) ==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; // spin-wait (do nothing)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*mutex)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mutex-&gt;flag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8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Spin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Correctness: yes</a:t>
            </a:r>
          </a:p>
          <a:p>
            <a:r>
              <a:rPr lang="en-US" dirty="0"/>
              <a:t>Fairness: no</a:t>
            </a:r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bad on single CPU</a:t>
            </a:r>
          </a:p>
          <a:p>
            <a:pPr lvl="1"/>
            <a:r>
              <a:rPr lang="en-US" dirty="0"/>
              <a:t>reasonable if the number of threads roughly equals the number of CPUs</a:t>
            </a:r>
          </a:p>
        </p:txBody>
      </p:sp>
    </p:spTree>
    <p:extLst>
      <p:ext uri="{BB962C8B-B14F-4D97-AF65-F5344CB8AC3E}">
        <p14:creationId xmlns:p14="http://schemas.microsoft.com/office/powerpoint/2010/main" val="415304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Compare-And-Swap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7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CompareAndSwap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expected,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new)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actual =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(actual == expected)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new;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return actual;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04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7886700" cy="5618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flag; 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0 -&gt; lock is available, 1 -&gt; held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CompareAndSwap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(&amp;mutex-&gt;flag, 0, 1) ==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; // spin-wait (do nothing)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1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20050" cy="1325563"/>
          </a:xfrm>
        </p:spPr>
        <p:txBody>
          <a:bodyPr/>
          <a:lstStyle/>
          <a:p>
            <a:r>
              <a:rPr lang="en-US" dirty="0"/>
              <a:t>Load-Linked and Store-Conditional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LoadLinked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StoreConditional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(no update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since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LoadLinked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1; // success!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0; // failed to update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93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LoadLinked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-&gt;flag)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; // spin until it’s zero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StoreConditional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-&gt;flag,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return; // if set-it-to-1 succeeded: all done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// otherwise: try it all over again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-&gt;flag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3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Fetch-And-Add and Ticket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FetchAndAdd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old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old + 1;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old;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9BB-C9FE-4506-8217-19F51A95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58D8-6675-46D7-9DA7-0221FB03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popular because of multi-core hardware</a:t>
            </a:r>
          </a:p>
          <a:p>
            <a:r>
              <a:rPr lang="en-US" dirty="0"/>
              <a:t>Both multi-process and multi-thread programs have pros and cons</a:t>
            </a:r>
          </a:p>
          <a:p>
            <a:r>
              <a:rPr lang="en-US" dirty="0"/>
              <a:t>Threads share the code and heap segments, but each thread has its own stack</a:t>
            </a:r>
          </a:p>
          <a:p>
            <a:r>
              <a:rPr lang="en-US" dirty="0"/>
              <a:t>Process is the resource allocation unit, and thread is the scheduling unit</a:t>
            </a:r>
          </a:p>
          <a:p>
            <a:endParaRPr lang="en-US" dirty="0"/>
          </a:p>
          <a:p>
            <a:r>
              <a:rPr lang="en-US" altLang="zh-CN" dirty="0"/>
              <a:t>Key concept: interleaving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ticket;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turn;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lock-&gt;ticket = 0;  lock-&gt;turn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FetchAndAdd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(&amp;lock-&gt;ticket);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(lock-&gt;turn !=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; // spin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FetchAndAdd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(&amp;lock-&gt;turn);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41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is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two threads on a single processor</a:t>
            </a:r>
          </a:p>
          <a:p>
            <a:endParaRPr lang="en-US" dirty="0"/>
          </a:p>
          <a:p>
            <a:r>
              <a:rPr lang="en-US" dirty="0"/>
              <a:t>Imagine N threads on a single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(&amp;flag, 1) ==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yield(); // give up the CPU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flag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0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Sleeping Instead Of Spinning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Solaris, OS provides two calls: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park() </a:t>
            </a:r>
            <a:r>
              <a:rPr lang="en-US" dirty="0"/>
              <a:t>to put a calling thread to sleep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unpark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to wake a particular thread as designated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1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flag;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guard;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*q;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m-&gt;flag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90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(m-&gt;flag == 0)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1; // lock is acquired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park();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67327-D280-44F0-9165-A63BFEFA2303}"/>
              </a:ext>
            </a:extLst>
          </p:cNvPr>
          <p:cNvSpPr txBox="1"/>
          <p:nvPr/>
        </p:nvSpPr>
        <p:spPr>
          <a:xfrm>
            <a:off x="1777041" y="5572665"/>
            <a:ext cx="677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“</a:t>
            </a:r>
            <a:r>
              <a:rPr lang="en-US" sz="2400" dirty="0">
                <a:latin typeface="Consolas" panose="020B0609020204030204" pitchFamily="49" charset="0"/>
              </a:rPr>
              <a:t>m-&gt;guard = 0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park()</a:t>
            </a:r>
            <a:r>
              <a:rPr lang="en-US" sz="2400" dirty="0"/>
              <a:t>” change order?</a:t>
            </a:r>
          </a:p>
        </p:txBody>
      </p:sp>
    </p:spTree>
    <p:extLst>
      <p:ext uri="{BB962C8B-B14F-4D97-AF65-F5344CB8AC3E}">
        <p14:creationId xmlns:p14="http://schemas.microsoft.com/office/powerpoint/2010/main" val="38600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0; // let go of lock; no one wants it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// hold lock (for next thread!)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queue_remove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FBDF9-9967-4B30-9FAC-7F4EEBD07E85}"/>
              </a:ext>
            </a:extLst>
          </p:cNvPr>
          <p:cNvSpPr txBox="1"/>
          <p:nvPr/>
        </p:nvSpPr>
        <p:spPr>
          <a:xfrm>
            <a:off x="1854679" y="5167224"/>
            <a:ext cx="5892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“</a:t>
            </a:r>
            <a:r>
              <a:rPr lang="en-US" sz="2400" dirty="0">
                <a:latin typeface="Consolas" panose="020B0609020204030204" pitchFamily="49" charset="0"/>
              </a:rPr>
              <a:t>m-&gt;flag</a:t>
            </a:r>
            <a:r>
              <a:rPr lang="en-US" sz="2400" dirty="0"/>
              <a:t>” is not set in the else branch?</a:t>
            </a:r>
          </a:p>
        </p:txBody>
      </p:sp>
    </p:spTree>
    <p:extLst>
      <p:ext uri="{BB962C8B-B14F-4D97-AF65-F5344CB8AC3E}">
        <p14:creationId xmlns:p14="http://schemas.microsoft.com/office/powerpoint/2010/main" val="20643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(m-&gt;flag == 0)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1; // lock is acquired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 // new code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park();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800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Support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altLang="zh-CN" dirty="0"/>
              <a:t>Linux</a:t>
            </a:r>
            <a:r>
              <a:rPr lang="en-US" dirty="0"/>
              <a:t>, OS provides two calls: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(address, expected) </a:t>
            </a:r>
            <a:r>
              <a:rPr lang="en-US" dirty="0"/>
              <a:t>puts the calling thread to sleep, assuming the value at address is equal to expected. If it is not equal, the call returns immediately.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(address) </a:t>
            </a:r>
            <a:r>
              <a:rPr lang="en-US" dirty="0"/>
              <a:t>wakes one thread that is waiting on the queue.</a:t>
            </a:r>
          </a:p>
        </p:txBody>
      </p:sp>
    </p:spTree>
    <p:extLst>
      <p:ext uri="{BB962C8B-B14F-4D97-AF65-F5344CB8AC3E}">
        <p14:creationId xmlns:p14="http://schemas.microsoft.com/office/powerpoint/2010/main" val="253865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/* Bit 31 was clear, we got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31) == 0)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atomic_increment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31)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atomic_decrement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(m);   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/* We have to wait now. First make sure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we are monitoring is truly negative (i.e. locked).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v = *m;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(v &gt;= 0)    continue;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v);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9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1525" y="376516"/>
            <a:ext cx="4403240" cy="6123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mythreads.h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pthread.h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*</a:t>
            </a:r>
            <a:r>
              <a:rPr lang="en-US" sz="1600" dirty="0" err="1">
                <a:latin typeface="Consolas" panose="020B0609020204030204" pitchFamily="49" charset="0"/>
              </a:rPr>
              <a:t>mythread</a:t>
            </a:r>
            <a:r>
              <a:rPr lang="en-US" sz="1600" dirty="0">
                <a:latin typeface="Consolas" panose="020B0609020204030204" pitchFamily="49" charset="0"/>
              </a:rPr>
              <a:t>(void *</a:t>
            </a:r>
            <a:r>
              <a:rPr lang="en-US" sz="1600" dirty="0" err="1">
                <a:latin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("%s\n", (char *) </a:t>
            </a:r>
            <a:r>
              <a:rPr lang="en-US" sz="1600" dirty="0" err="1">
                <a:latin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90503" y="376517"/>
            <a:ext cx="8515350" cy="61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[]){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 != 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fprintf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stderr</a:t>
            </a:r>
            <a:r>
              <a:rPr lang="en-US" sz="1600" dirty="0">
                <a:latin typeface="Consolas" panose="020B0609020204030204" pitchFamily="49" charset="0"/>
              </a:rPr>
              <a:t>, "usage: main\n");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exit(1);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pthread_t</a:t>
            </a:r>
            <a:r>
              <a:rPr lang="en-US" sz="1600" dirty="0">
                <a:latin typeface="Consolas" panose="020B0609020204030204" pitchFamily="49" charset="0"/>
              </a:rPr>
              <a:t> p1, p2;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("main: begin\n");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</a:rPr>
              <a:t>(&amp;p1, NULL, </a:t>
            </a:r>
            <a:r>
              <a:rPr lang="en-US" sz="1600" dirty="0" err="1">
                <a:latin typeface="Consolas" panose="020B0609020204030204" pitchFamily="49" charset="0"/>
              </a:rPr>
              <a:t>mythread</a:t>
            </a:r>
            <a:r>
              <a:rPr lang="en-US" sz="1600" dirty="0">
                <a:latin typeface="Consolas" panose="020B0609020204030204" pitchFamily="49" charset="0"/>
              </a:rPr>
              <a:t>, "A");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</a:rPr>
              <a:t>(&amp;p2, NULL, </a:t>
            </a:r>
            <a:r>
              <a:rPr lang="en-US" sz="1600" dirty="0" err="1">
                <a:latin typeface="Consolas" panose="020B0609020204030204" pitchFamily="49" charset="0"/>
              </a:rPr>
              <a:t>mythread</a:t>
            </a:r>
            <a:r>
              <a:rPr lang="en-US" sz="1600" dirty="0">
                <a:latin typeface="Consolas" panose="020B0609020204030204" pitchFamily="49" charset="0"/>
              </a:rPr>
              <a:t>, "B");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// join waits for the threads to finish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Pthread_join</a:t>
            </a:r>
            <a:r>
              <a:rPr lang="en-US" sz="1600" dirty="0">
                <a:latin typeface="Consolas" panose="020B0609020204030204" pitchFamily="49" charset="0"/>
              </a:rPr>
              <a:t>(p1, NULL);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Pthread_join</a:t>
            </a:r>
            <a:r>
              <a:rPr lang="en-US" sz="1600" dirty="0">
                <a:latin typeface="Consolas" panose="020B0609020204030204" pitchFamily="49" charset="0"/>
              </a:rPr>
              <a:t>(p2, NULL);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("main: end\n");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44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3883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Adding 0x80000000 to the counter results in 0 if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&amp; only if there are not other interested threads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atomic_add_zero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0x80000000))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There are other threads waiting for this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wake one of them up.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53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1525" y="247726"/>
            <a:ext cx="4403240" cy="6123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mythreads.h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pthread.h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max;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shared global variable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volatile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* </a:t>
            </a:r>
            <a:r>
              <a:rPr lang="en-US" sz="1600" dirty="0" err="1">
                <a:latin typeface="Consolas" panose="020B0609020204030204" pitchFamily="49" charset="0"/>
              </a:rPr>
              <a:t>mythread</a:t>
            </a:r>
            <a:r>
              <a:rPr lang="en-US" sz="1600" dirty="0">
                <a:latin typeface="Consolas" panose="020B0609020204030204" pitchFamily="49" charset="0"/>
              </a:rPr>
              <a:t>(void *</a:t>
            </a:r>
            <a:r>
              <a:rPr lang="en-US" sz="1600" dirty="0" err="1">
                <a:latin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char *letter = </a:t>
            </a:r>
            <a:r>
              <a:rPr lang="en-US" sz="1600" dirty="0" err="1">
                <a:latin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// stack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("%s: begin\n", letter);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for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max;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counter = counter + 1;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("%s: done\n", letter);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82927" y="247726"/>
            <a:ext cx="5192132" cy="6123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 {                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if (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fprintf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stderr</a:t>
            </a:r>
            <a:r>
              <a:rPr lang="en-US" sz="1600" dirty="0">
                <a:latin typeface="Consolas" panose="020B0609020204030204" pitchFamily="49" charset="0"/>
              </a:rPr>
              <a:t>, "usage: ...\n");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exit(1);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max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pthread_t</a:t>
            </a:r>
            <a:r>
              <a:rPr lang="en-US" sz="1600" dirty="0">
                <a:latin typeface="Consolas" panose="020B0609020204030204" pitchFamily="49" charset="0"/>
              </a:rPr>
              <a:t> p1, p2;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("main: begin [counter = %d] [%x]\n",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counter, (unsigned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 &amp;counter);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</a:rPr>
              <a:t>(&amp;p1, NULL, </a:t>
            </a:r>
            <a:r>
              <a:rPr lang="en-US" sz="1600" dirty="0" err="1">
                <a:latin typeface="Consolas" panose="020B0609020204030204" pitchFamily="49" charset="0"/>
              </a:rPr>
              <a:t>mythread</a:t>
            </a:r>
            <a:r>
              <a:rPr lang="en-US" sz="1600" dirty="0">
                <a:latin typeface="Consolas" panose="020B0609020204030204" pitchFamily="49" charset="0"/>
              </a:rPr>
              <a:t>, "A");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</a:rPr>
              <a:t>(&amp;p2, NULL, </a:t>
            </a:r>
            <a:r>
              <a:rPr lang="en-US" sz="1600" dirty="0" err="1">
                <a:latin typeface="Consolas" panose="020B0609020204030204" pitchFamily="49" charset="0"/>
              </a:rPr>
              <a:t>mythread</a:t>
            </a:r>
            <a:r>
              <a:rPr lang="en-US" sz="1600" dirty="0">
                <a:latin typeface="Consolas" panose="020B0609020204030204" pitchFamily="49" charset="0"/>
              </a:rPr>
              <a:t>, "B");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// join waits for the threads to finish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Pthread_join</a:t>
            </a:r>
            <a:r>
              <a:rPr lang="en-US" sz="1600" dirty="0">
                <a:latin typeface="Consolas" panose="020B0609020204030204" pitchFamily="49" charset="0"/>
              </a:rPr>
              <a:t>(p1, NULL);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Pthread_join</a:t>
            </a:r>
            <a:r>
              <a:rPr lang="en-US" sz="1600" dirty="0">
                <a:latin typeface="Consolas" panose="020B0609020204030204" pitchFamily="49" charset="0"/>
              </a:rPr>
              <a:t>(p2, NULL);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("main: done\n [counter: %d]\n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[should: %d]\n", counter, max*2);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54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leads to non-deterministic bugs</a:t>
            </a:r>
          </a:p>
          <a:p>
            <a:endParaRPr lang="en-US" dirty="0"/>
          </a:p>
          <a:p>
            <a:r>
              <a:rPr lang="en-US" dirty="0"/>
              <a:t>Whether bug manifests depends on CPU schedule!</a:t>
            </a:r>
          </a:p>
          <a:p>
            <a:endParaRPr lang="en-US" dirty="0"/>
          </a:p>
          <a:p>
            <a:r>
              <a:rPr lang="en-US" dirty="0"/>
              <a:t>Passing tests means little</a:t>
            </a:r>
          </a:p>
          <a:p>
            <a:endParaRPr lang="en-US" dirty="0"/>
          </a:p>
          <a:p>
            <a:r>
              <a:rPr lang="en-US" dirty="0"/>
              <a:t>How to program: imagine scheduler is malicious</a:t>
            </a:r>
          </a:p>
        </p:txBody>
      </p:sp>
    </p:spTree>
    <p:extLst>
      <p:ext uri="{BB962C8B-B14F-4D97-AF65-F5344CB8AC3E}">
        <p14:creationId xmlns:p14="http://schemas.microsoft.com/office/powerpoint/2010/main" val="158283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Control: </a:t>
            </a:r>
            <a:r>
              <a:rPr lang="en-US" dirty="0" err="1"/>
              <a:t>Mutex</a:t>
            </a:r>
            <a:r>
              <a:rPr lang="en-US" dirty="0"/>
              <a:t>/Lock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lock = PTHREAD_MUTEX_INITIALIZER;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 = x + 1; // or whatever your critical section is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  <a:p>
            <a:endParaRPr lang="en-US" dirty="0"/>
          </a:p>
          <a:p>
            <a:r>
              <a:rPr lang="en-US" dirty="0"/>
              <a:t>Other variants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pthread_mutex_trylock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pthread_mutex_timedlock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timespec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abs_timeout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 Control:</a:t>
            </a:r>
            <a:br>
              <a:rPr lang="en-US" dirty="0"/>
            </a:br>
            <a:r>
              <a:rPr lang="en-US" dirty="0"/>
              <a:t>Condition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Initilization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Wait side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Signal side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96987" y="585741"/>
            <a:ext cx="6525185" cy="608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Palatino-Roman"/>
            </a:endParaRPr>
          </a:p>
          <a:p>
            <a:pPr marL="0" indent="0">
              <a:buNone/>
            </a:pPr>
            <a:endParaRPr lang="en-US" sz="1800" dirty="0">
              <a:latin typeface="Palatino-Roman"/>
            </a:endParaRPr>
          </a:p>
          <a:p>
            <a:pPr marL="0" indent="0">
              <a:buNone/>
            </a:pPr>
            <a:endParaRPr lang="en-US" sz="1800" dirty="0">
              <a:latin typeface="Palatino-Roman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pthread_mutex_t</a:t>
            </a:r>
            <a:r>
              <a:rPr lang="en-US" sz="1800" dirty="0">
                <a:latin typeface="Consolas" panose="020B0609020204030204" pitchFamily="49" charset="0"/>
              </a:rPr>
              <a:t> lock = PTHREAD_MUTEX_INITIALIZER;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pthread_cond_t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 = PTHREAD_COND_INITIALIZER;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pthread_mutex_lock</a:t>
            </a:r>
            <a:r>
              <a:rPr lang="en-US" sz="1800" dirty="0">
                <a:latin typeface="Consolas" panose="020B0609020204030204" pitchFamily="49" charset="0"/>
              </a:rPr>
              <a:t>(&amp;lock);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(initialized == 0)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pthread_cond_wait</a:t>
            </a:r>
            <a:r>
              <a:rPr lang="en-US" sz="1800" dirty="0"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, &amp;lock);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pthread_mutex_unlock</a:t>
            </a:r>
            <a:r>
              <a:rPr lang="en-US" sz="1800" dirty="0">
                <a:latin typeface="Consolas" panose="020B0609020204030204" pitchFamily="49" charset="0"/>
              </a:rPr>
              <a:t>(&amp;lock);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pthread_mutex_lock</a:t>
            </a:r>
            <a:r>
              <a:rPr lang="en-US" sz="1800" dirty="0">
                <a:latin typeface="Consolas" panose="020B0609020204030204" pitchFamily="49" charset="0"/>
              </a:rPr>
              <a:t>(&amp;lock);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initialized = 1;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pthread_cond_signal</a:t>
            </a:r>
            <a:r>
              <a:rPr lang="en-US" sz="1800" dirty="0"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pthread_mutex_unlock</a:t>
            </a:r>
            <a:r>
              <a:rPr lang="en-US" sz="1800" dirty="0">
                <a:latin typeface="Consolas" panose="020B0609020204030204" pitchFamily="49" charset="0"/>
              </a:rPr>
              <a:t>(&amp;lock);</a:t>
            </a:r>
          </a:p>
          <a:p>
            <a:pPr marL="0" indent="0">
              <a:buNone/>
            </a:pPr>
            <a:endParaRPr lang="en-US" sz="1800" dirty="0">
              <a:latin typeface="Palatino-Roman"/>
            </a:endParaRPr>
          </a:p>
          <a:p>
            <a:pPr marL="0" indent="0">
              <a:buNone/>
            </a:pPr>
            <a:endParaRPr lang="en-US" sz="1800" dirty="0"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381115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</a:t>
            </a:r>
            <a:r>
              <a:rPr lang="en-US" dirty="0"/>
              <a:t>Mutex/Lock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6BFF44-9428-4E96-8C91-6E8CFE64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</a:t>
            </a:r>
            <a:br>
              <a:rPr lang="en-US" dirty="0"/>
            </a:br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737" y="225425"/>
            <a:ext cx="4778237" cy="22593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DisableInterrupts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EnableInterrupts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Would it work?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We have to trust the application</a:t>
            </a:r>
          </a:p>
          <a:p>
            <a:pPr lvl="1"/>
            <a:r>
              <a:rPr lang="en-US" dirty="0"/>
              <a:t>Does not work on multiprocessors</a:t>
            </a:r>
          </a:p>
          <a:p>
            <a:pPr lvl="1"/>
            <a:r>
              <a:rPr lang="en-US" dirty="0"/>
              <a:t>Inefficient</a:t>
            </a:r>
          </a:p>
          <a:p>
            <a:r>
              <a:rPr lang="en-US" dirty="0"/>
              <a:t>Only used in limited contexts</a:t>
            </a:r>
          </a:p>
        </p:txBody>
      </p:sp>
    </p:spTree>
    <p:extLst>
      <p:ext uri="{BB962C8B-B14F-4D97-AF65-F5344CB8AC3E}">
        <p14:creationId xmlns:p14="http://schemas.microsoft.com/office/powerpoint/2010/main" val="283060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2129</Words>
  <Application>Microsoft Office PowerPoint</Application>
  <PresentationFormat>On-screen Show (4:3)</PresentationFormat>
  <Paragraphs>337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Palatino-Roman</vt:lpstr>
      <vt:lpstr>宋体</vt:lpstr>
      <vt:lpstr>Arial</vt:lpstr>
      <vt:lpstr>Calibri</vt:lpstr>
      <vt:lpstr>Calibri Light</vt:lpstr>
      <vt:lpstr>Consolas</vt:lpstr>
      <vt:lpstr>Office Theme</vt:lpstr>
      <vt:lpstr>Lecture 12 Threads &amp; Locks</vt:lpstr>
      <vt:lpstr>Threads</vt:lpstr>
      <vt:lpstr>PowerPoint Presentation</vt:lpstr>
      <vt:lpstr>PowerPoint Presentation</vt:lpstr>
      <vt:lpstr>Debugging </vt:lpstr>
      <vt:lpstr>Scheduling Control: Mutex/Lock</vt:lpstr>
      <vt:lpstr>Scheduling Control: Condition Variable</vt:lpstr>
      <vt:lpstr>How to Implement Mutex/Lock</vt:lpstr>
      <vt:lpstr>Controlling Interrupts</vt:lpstr>
      <vt:lpstr>Evaluating Locks</vt:lpstr>
      <vt:lpstr>PowerPoint Presentation</vt:lpstr>
      <vt:lpstr>Test And Set (Atomic Exchange) </vt:lpstr>
      <vt:lpstr>PowerPoint Presentation</vt:lpstr>
      <vt:lpstr>Evaluating Spin Locks</vt:lpstr>
      <vt:lpstr>Compare-And-Swap</vt:lpstr>
      <vt:lpstr>PowerPoint Presentation</vt:lpstr>
      <vt:lpstr>Load-Linked and Store-Conditional</vt:lpstr>
      <vt:lpstr>PowerPoint Presentation</vt:lpstr>
      <vt:lpstr>Fetch-And-Add and Ticket Locks</vt:lpstr>
      <vt:lpstr>PowerPoint Presentation</vt:lpstr>
      <vt:lpstr>Spinning is Bad</vt:lpstr>
      <vt:lpstr>PowerPoint Presentation</vt:lpstr>
      <vt:lpstr>Sleeping Instead Of Spinning</vt:lpstr>
      <vt:lpstr>PowerPoint Presentation</vt:lpstr>
      <vt:lpstr>PowerPoint Presentation</vt:lpstr>
      <vt:lpstr>PowerPoint Presentation</vt:lpstr>
      <vt:lpstr>PowerPoint Presentation</vt:lpstr>
      <vt:lpstr>Different Support on Linux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Locks</dc:title>
  <dc:creator>aliang</dc:creator>
  <cp:lastModifiedBy>king aliang</cp:lastModifiedBy>
  <cp:revision>72</cp:revision>
  <dcterms:created xsi:type="dcterms:W3CDTF">2015-02-11T07:45:45Z</dcterms:created>
  <dcterms:modified xsi:type="dcterms:W3CDTF">2018-10-16T07:35:09Z</dcterms:modified>
</cp:coreProperties>
</file>