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9" r:id="rId3"/>
    <p:sldId id="336" r:id="rId4"/>
    <p:sldId id="337" r:id="rId5"/>
    <p:sldId id="338" r:id="rId6"/>
    <p:sldId id="349" r:id="rId7"/>
    <p:sldId id="334" r:id="rId8"/>
    <p:sldId id="335" r:id="rId9"/>
    <p:sldId id="339" r:id="rId10"/>
    <p:sldId id="340" r:id="rId11"/>
    <p:sldId id="341" r:id="rId12"/>
    <p:sldId id="344" r:id="rId13"/>
    <p:sldId id="345" r:id="rId14"/>
    <p:sldId id="358" r:id="rId15"/>
    <p:sldId id="350" r:id="rId16"/>
    <p:sldId id="351" r:id="rId17"/>
    <p:sldId id="295" r:id="rId18"/>
    <p:sldId id="296" r:id="rId19"/>
    <p:sldId id="297" r:id="rId20"/>
    <p:sldId id="352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77" autoAdjust="0"/>
  </p:normalViewPr>
  <p:slideViewPr>
    <p:cSldViewPr snapToGrid="0">
      <p:cViewPr varScale="1">
        <p:scale>
          <a:sx n="100" d="100"/>
          <a:sy n="100" d="100"/>
        </p:scale>
        <p:origin x="21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1E61-AEE0-4FFF-9B81-4E843B697C87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17F0B-7DDC-4432-9A71-2FAFCB26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5175-1239-4298-BEBD-83A828405F0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2655-FE3B-4821-BA92-B3BED268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13</a:t>
            </a:r>
            <a:br>
              <a:rPr lang="en-US" altLang="zh-CN" dirty="0"/>
            </a:br>
            <a:r>
              <a:rPr lang="en-US" altLang="zh-CN" dirty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 (e.g., A and B don’t run at same time)</a:t>
            </a:r>
          </a:p>
          <a:p>
            <a:pPr lvl="1"/>
            <a:r>
              <a:rPr lang="en-US" dirty="0"/>
              <a:t>solved with locks</a:t>
            </a:r>
          </a:p>
          <a:p>
            <a:r>
              <a:rPr lang="en-US" dirty="0"/>
              <a:t>Ordering (e.g., B runs after A)</a:t>
            </a:r>
          </a:p>
          <a:p>
            <a:pPr lvl="1"/>
            <a:r>
              <a:rPr lang="en-US" dirty="0"/>
              <a:t>solved with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408760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CV’s are more like channels than variables.</a:t>
            </a:r>
          </a:p>
          <a:p>
            <a:r>
              <a:rPr lang="en-US" dirty="0"/>
              <a:t>B waits for a signal on channel before running.</a:t>
            </a:r>
          </a:p>
          <a:p>
            <a:r>
              <a:rPr lang="en-US" dirty="0"/>
              <a:t>A sends signal when it is time for B to run.</a:t>
            </a:r>
          </a:p>
          <a:p>
            <a:endParaRPr lang="en-US" dirty="0"/>
          </a:p>
          <a:p>
            <a:r>
              <a:rPr lang="en-US" dirty="0"/>
              <a:t>A CV also has a queue of waiting threads.</a:t>
            </a:r>
          </a:p>
          <a:p>
            <a:endParaRPr lang="en-US" dirty="0"/>
          </a:p>
          <a:p>
            <a:r>
              <a:rPr lang="en-US" dirty="0"/>
              <a:t>A CV is usually PAIRED with some kind state variable.</a:t>
            </a:r>
          </a:p>
        </p:txBody>
      </p:sp>
    </p:spTree>
    <p:extLst>
      <p:ext uri="{BB962C8B-B14F-4D97-AF65-F5344CB8AC3E}">
        <p14:creationId xmlns:p14="http://schemas.microsoft.com/office/powerpoint/2010/main" val="214290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wait(</a:t>
            </a:r>
            <a:r>
              <a:rPr lang="en-US" dirty="0" err="1"/>
              <a:t>cond_t</a:t>
            </a:r>
            <a:r>
              <a:rPr lang="en-US" dirty="0"/>
              <a:t> *cv, </a:t>
            </a:r>
            <a:r>
              <a:rPr lang="en-US" dirty="0" err="1"/>
              <a:t>mutex_t</a:t>
            </a:r>
            <a:r>
              <a:rPr lang="en-US" dirty="0"/>
              <a:t> *lock)</a:t>
            </a:r>
          </a:p>
          <a:p>
            <a:pPr lvl="1"/>
            <a:r>
              <a:rPr lang="en-US" dirty="0"/>
              <a:t>assumes the lock is held when wait() is called</a:t>
            </a:r>
          </a:p>
          <a:p>
            <a:pPr lvl="1"/>
            <a:r>
              <a:rPr lang="en-US" dirty="0"/>
              <a:t>puts caller to sleep + releases the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r>
              <a:rPr lang="en-US" dirty="0"/>
              <a:t>signal(</a:t>
            </a:r>
            <a:r>
              <a:rPr lang="en-US" dirty="0" err="1"/>
              <a:t>cond_t</a:t>
            </a:r>
            <a:r>
              <a:rPr lang="en-US" dirty="0"/>
              <a:t> *cv)</a:t>
            </a:r>
          </a:p>
          <a:p>
            <a:pPr lvl="1"/>
            <a:r>
              <a:rPr lang="en-US" dirty="0"/>
              <a:t>wake a single waiting thread (if &gt;= 1 thread is waiting)</a:t>
            </a:r>
          </a:p>
          <a:p>
            <a:pPr lvl="1"/>
            <a:r>
              <a:rPr lang="en-US" dirty="0"/>
              <a:t>if there is no waiting thread, just return w/o doing anything</a:t>
            </a:r>
          </a:p>
        </p:txBody>
      </p:sp>
    </p:spTree>
    <p:extLst>
      <p:ext uri="{BB962C8B-B14F-4D97-AF65-F5344CB8AC3E}">
        <p14:creationId xmlns:p14="http://schemas.microsoft.com/office/powerpoint/2010/main" val="2306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0520"/>
            <a:ext cx="8324850" cy="6187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1 void *child(void *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3   // XXX how to indicate we are done?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5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7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8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begin\n");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9   </a:t>
            </a:r>
            <a:r>
              <a:rPr lang="en-US" dirty="0" err="1">
                <a:latin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10  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(&amp;c, NULL, child,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11   // XXX how to wait for child?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12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end\n");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13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14 }</a:t>
            </a:r>
          </a:p>
        </p:txBody>
      </p:sp>
    </p:spTree>
    <p:extLst>
      <p:ext uri="{BB962C8B-B14F-4D97-AF65-F5344CB8AC3E}">
        <p14:creationId xmlns:p14="http://schemas.microsoft.com/office/powerpoint/2010/main" val="126442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0520"/>
            <a:ext cx="8439150" cy="63550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1 volatile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done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3 void *child(void *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5   done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7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9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10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begin\n");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11   </a:t>
            </a:r>
            <a:r>
              <a:rPr lang="en-US" dirty="0" err="1">
                <a:latin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12  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(&amp;c, NULL, child, NULL);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13   while (done ==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14     ; // spin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15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("parent: end\n");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16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17 }</a:t>
            </a:r>
          </a:p>
        </p:txBody>
      </p:sp>
    </p:spTree>
    <p:extLst>
      <p:ext uri="{BB962C8B-B14F-4D97-AF65-F5344CB8AC3E}">
        <p14:creationId xmlns:p14="http://schemas.microsoft.com/office/powerpoint/2010/main" val="27215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while (done == 0)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729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250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//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745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(wrong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829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state in addition to CV’s!</a:t>
            </a:r>
          </a:p>
          <a:p>
            <a:pPr lvl="1"/>
            <a:r>
              <a:rPr lang="en-US" dirty="0"/>
              <a:t>CV’s are used to nudge threads when state changes.</a:t>
            </a:r>
          </a:p>
          <a:p>
            <a:pPr lvl="1"/>
            <a:r>
              <a:rPr lang="en-US" dirty="0"/>
              <a:t>If state is already as needed, don’t wait for a nudge!</a:t>
            </a:r>
          </a:p>
          <a:p>
            <a:r>
              <a:rPr lang="en-US" dirty="0"/>
              <a:t>Always do wait and signal while holding the lock!</a:t>
            </a:r>
          </a:p>
        </p:txBody>
      </p:sp>
    </p:spTree>
    <p:extLst>
      <p:ext uri="{BB962C8B-B14F-4D97-AF65-F5344CB8AC3E}">
        <p14:creationId xmlns:p14="http://schemas.microsoft.com/office/powerpoint/2010/main" val="37164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interrupts</a:t>
            </a:r>
          </a:p>
          <a:p>
            <a:r>
              <a:rPr lang="en-US" dirty="0"/>
              <a:t>Test and set (atomic exchange)</a:t>
            </a:r>
          </a:p>
          <a:p>
            <a:r>
              <a:rPr lang="en-US" dirty="0"/>
              <a:t>Compare and swap</a:t>
            </a:r>
          </a:p>
          <a:p>
            <a:r>
              <a:rPr lang="en-US" dirty="0"/>
              <a:t>Load linked and store conditional</a:t>
            </a:r>
          </a:p>
          <a:p>
            <a:r>
              <a:rPr lang="en-US" dirty="0"/>
              <a:t>Fetch and add and ticket locks</a:t>
            </a:r>
          </a:p>
        </p:txBody>
      </p:sp>
    </p:spTree>
    <p:extLst>
      <p:ext uri="{BB962C8B-B14F-4D97-AF65-F5344CB8AC3E}">
        <p14:creationId xmlns:p14="http://schemas.microsoft.com/office/powerpoint/2010/main" val="321307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4828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918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Join with CV’s (</a:t>
            </a:r>
            <a:r>
              <a:rPr lang="en-US" altLang="zh-CN" dirty="0"/>
              <a:t>Correct?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thread_exit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done = 1;           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Cond_signal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(&amp;c);     //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  // 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(done == 0)       //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(&amp;c, &amp;m); //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Mutex_unlock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(&amp;m);    //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422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Support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altLang="zh-CN" dirty="0"/>
              <a:t>Linux</a:t>
            </a:r>
            <a:r>
              <a:rPr lang="en-US" dirty="0"/>
              <a:t>, OS provides two calls: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(address, expected) </a:t>
            </a:r>
            <a:r>
              <a:rPr lang="en-US" dirty="0"/>
              <a:t>puts the calling thread to sleep, assuming the value at address is equal to expected. If it is not equal, the call returns immediately.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(address) </a:t>
            </a:r>
            <a:r>
              <a:rPr lang="en-US" dirty="0"/>
              <a:t>wakes one thread that is waiting on the queue.</a:t>
            </a:r>
          </a:p>
        </p:txBody>
      </p:sp>
    </p:spTree>
    <p:extLst>
      <p:ext uri="{BB962C8B-B14F-4D97-AF65-F5344CB8AC3E}">
        <p14:creationId xmlns:p14="http://schemas.microsoft.com/office/powerpoint/2010/main" val="122184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"/>
            <a:ext cx="8515350" cy="604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/* Bit 31 was clear, we got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fastpath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atomic_increment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31)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(m);    return;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 We have to wait now. First make sure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we are monitoring is truly negative (i.e. locked). 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v = *m;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(v &gt;= 0)    continue;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(m, v);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9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3883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Adding 0x80000000 to the counter results in 0 if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&amp; only if there are not other interested threads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atomic_add_zero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0x80000000))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/* There are other threads waiting for this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wake one of them up. */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futex_wake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954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flag;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guard;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*q;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m-&gt;flag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queue_init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14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(m-&gt;flag == 0)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1; // lock is acquired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park();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88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8800"/>
            <a:ext cx="8286750" cy="561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*m)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(&amp;m-&gt;guard, 1) == 1)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; //acquire guard lock by spinning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m-&gt;flag = 0; // let go of lock; no one wants it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hold lock (for next thread!)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(m-&gt;q));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m-&gt;guard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4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Counters</a:t>
            </a:r>
          </a:p>
          <a:p>
            <a:r>
              <a:rPr lang="en-US" dirty="0"/>
              <a:t>Concurrent Linked Lists</a:t>
            </a:r>
          </a:p>
          <a:p>
            <a:r>
              <a:rPr lang="en-US" dirty="0"/>
              <a:t>Concurrent Queues </a:t>
            </a:r>
          </a:p>
          <a:p>
            <a:r>
              <a:rPr lang="en-US" dirty="0"/>
              <a:t>Concurrent Hash Table</a:t>
            </a:r>
          </a:p>
        </p:txBody>
      </p:sp>
    </p:spTree>
    <p:extLst>
      <p:ext uri="{BB962C8B-B14F-4D97-AF65-F5344CB8AC3E}">
        <p14:creationId xmlns:p14="http://schemas.microsoft.com/office/powerpoint/2010/main" val="33157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1578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Office Theme</vt:lpstr>
      <vt:lpstr>Lecture 13 CV</vt:lpstr>
      <vt:lpstr>Last lecture</vt:lpstr>
      <vt:lpstr>Different Support on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Usage Examples</vt:lpstr>
      <vt:lpstr>Concurrency Objectives</vt:lpstr>
      <vt:lpstr>Condition Variables</vt:lpstr>
      <vt:lpstr>wait and signal</vt:lpstr>
      <vt:lpstr>PowerPoint Presentation</vt:lpstr>
      <vt:lpstr>PowerPoint Presentation</vt:lpstr>
      <vt:lpstr>Implementing Join with CV’s (Correct)</vt:lpstr>
      <vt:lpstr>Implementing Join with CV’s (wrong 1)</vt:lpstr>
      <vt:lpstr>Implementing Join with CV’s (wrong 2)</vt:lpstr>
      <vt:lpstr>Implementing Join with CV’s (wrong 3)</vt:lpstr>
      <vt:lpstr>Good Rule of Thumb</vt:lpstr>
      <vt:lpstr>Implementing Join with CV’s (Correct?)</vt:lpstr>
      <vt:lpstr>Implementing Join with CV’s (Correct?)</vt:lpstr>
      <vt:lpstr>Implementing Join with CV’s (Correct?)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king aliang</cp:lastModifiedBy>
  <cp:revision>108</cp:revision>
  <dcterms:created xsi:type="dcterms:W3CDTF">2015-02-15T07:58:26Z</dcterms:created>
  <dcterms:modified xsi:type="dcterms:W3CDTF">2018-10-18T05:58:30Z</dcterms:modified>
</cp:coreProperties>
</file>