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Incident Reports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Support Team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mtClean="0"/>
              <a:t>Sembawang Office wireless router problem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SG" smtClean="0">
                <a:solidFill>
                  <a:srgbClr val="FFFF00"/>
                </a:solidFill>
              </a:rPr>
              <a:t>2010/08/13 09:30 - 10:45</a:t>
            </a:r>
          </a:p>
          <a:p>
            <a:r>
              <a:rPr lang="en-SG" smtClean="0"/>
              <a:t>Wireless router wouldn't connect to the Internet</a:t>
            </a:r>
          </a:p>
          <a:p>
            <a:pPr lvl="1"/>
            <a:r>
              <a:rPr lang="en-SG" smtClean="0"/>
              <a:t>Internet connection disappeared after ISP switch. But, connection using IP address only was fine.</a:t>
            </a:r>
          </a:p>
          <a:p>
            <a:r>
              <a:rPr lang="en-SG" smtClean="0"/>
              <a:t>DNS Configuration error</a:t>
            </a:r>
          </a:p>
          <a:p>
            <a:pPr lvl="1"/>
            <a:r>
              <a:rPr lang="en-SG" smtClean="0"/>
              <a:t>The DNS settings were still pointed toward the old ISP. The integrator forgot to change them to the new ISP DNS servers.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mtClean="0"/>
              <a:t>Fixing Printer at Woodlands Branch Office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mtClean="0">
                <a:solidFill>
                  <a:srgbClr val="FFFF00"/>
                </a:solidFill>
              </a:rPr>
              <a:t>2010/08/03 13:30 - 15:05</a:t>
            </a:r>
          </a:p>
          <a:p>
            <a:r>
              <a:rPr lang="en-SG" smtClean="0"/>
              <a:t>Laserjet P1005 doesn't print</a:t>
            </a:r>
          </a:p>
          <a:p>
            <a:pPr lvl="1"/>
            <a:r>
              <a:rPr lang="en-SG" smtClean="0"/>
              <a:t>The printer attached to the receptionist desk is not printing since yesterday.</a:t>
            </a:r>
          </a:p>
          <a:p>
            <a:r>
              <a:rPr lang="en-SG" smtClean="0"/>
              <a:t>Clear the printer queue</a:t>
            </a:r>
          </a:p>
          <a:p>
            <a:pPr lvl="1"/>
            <a:r>
              <a:rPr lang="en-SG" smtClean="0"/>
              <a:t>The printer queue was stuck with the previous job. I had to delete the print queue, restart the Windows 7 machine attached to the printer.</a:t>
            </a: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Core Web Servers down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SG" smtClean="0">
                <a:solidFill>
                  <a:srgbClr val="FFFF00"/>
                </a:solidFill>
              </a:rPr>
              <a:t>2010/09/28 19:30 - 23:05</a:t>
            </a:r>
          </a:p>
          <a:p>
            <a:r>
              <a:rPr lang="en-SG" smtClean="0"/>
              <a:t>Web servers became inaccessible after configuration changes</a:t>
            </a:r>
          </a:p>
          <a:p>
            <a:pPr lvl="1"/>
            <a:r>
              <a:rPr lang="en-SG" smtClean="0"/>
              <a:t>The web server went down due to misconfiguration in the Apache config. Some supporting libraries were also missing in the Linux machines that host the web server.</a:t>
            </a:r>
          </a:p>
          <a:p>
            <a:r>
              <a:rPr lang="en-SG" smtClean="0"/>
              <a:t>Reinstall Linux and reconfigure Apache</a:t>
            </a:r>
          </a:p>
          <a:p>
            <a:pPr lvl="1"/>
            <a:r>
              <a:rPr lang="en-SG" smtClean="0"/>
              <a:t>The integrator was inexperience with Linux, and the deployment of Apcahe config was done without proper checking and testing. It took about 1 hour to pinpoint the config error, and the web servers were inaccesible during that period.</a:t>
            </a: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2009 Incident Chart</a:t>
            </a:r>
            <a:endParaRPr lang="en-GB"/>
          </a:p>
        </p:txBody>
      </p:sp>
      <p:pic>
        <p:nvPicPr>
          <p:cNvPr id="3" name="Picture 2" descr="2009_graph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524000"/>
            <a:ext cx="6958731" cy="4101588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0</TotalTime>
  <Words>217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Metro</vt:lpstr>
      <vt:lpstr>Incident Reports</vt:lpstr>
      <vt:lpstr>Sembawang Office wireless router problem</vt:lpstr>
      <vt:lpstr>Fixing Printer at Woodlands Branch Office</vt:lpstr>
      <vt:lpstr>Core Web Servers down</vt:lpstr>
      <vt:lpstr>2009 Incident Chart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Andrew Hadinyoto</dc:creator>
  <cp:lastModifiedBy>andrew_hadinyoto</cp:lastModifiedBy>
  <cp:revision>2</cp:revision>
  <dcterms:created xsi:type="dcterms:W3CDTF">2006-08-16T00:00:00Z</dcterms:created>
  <dcterms:modified xsi:type="dcterms:W3CDTF">2010-08-31T06:52:06Z</dcterms:modified>
</cp:coreProperties>
</file>