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" d="100"/>
          <a:sy n="21" d="100"/>
        </p:scale>
        <p:origin x="-114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04-Nov-10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Incident Reports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Support Team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Sembawang Office wireless router problem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2010/08/13 09:30 - 10:45</a:t>
            </a:r>
          </a:p>
          <a:p>
            <a:r>
              <a:rPr lang="en-US" smtClean="0"/>
              <a:t>Wireless router wouldn't connect to the Internet</a:t>
            </a:r>
          </a:p>
          <a:p>
            <a:pPr lvl="1"/>
            <a:r>
              <a:rPr lang="en-US" smtClean="0"/>
              <a:t>Internet connection disappeared after ISP switch. But, connection using IP address only was fine.</a:t>
            </a:r>
          </a:p>
          <a:p>
            <a:r>
              <a:rPr lang="en-US" smtClean="0"/>
              <a:t>DNS Configuration error</a:t>
            </a:r>
          </a:p>
          <a:p>
            <a:pPr lvl="1"/>
            <a:r>
              <a:rPr lang="en-US" smtClean="0"/>
              <a:t>The DNS settings were still pointed toward the old ISP. The integrator forgot to change them to the new ISP DNS servers.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Fixing Printer at Woodlands Branch Office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2010/08/03 13:30 - 15:05</a:t>
            </a:r>
          </a:p>
          <a:p>
            <a:r>
              <a:rPr lang="en-US" smtClean="0"/>
              <a:t>Laserjet P1005 doesn't print</a:t>
            </a:r>
          </a:p>
          <a:p>
            <a:pPr lvl="1"/>
            <a:r>
              <a:rPr lang="en-US" smtClean="0"/>
              <a:t>The printer attached to the receptionist desk is not printing since yesterday.</a:t>
            </a:r>
          </a:p>
          <a:p>
            <a:r>
              <a:rPr lang="en-US" smtClean="0"/>
              <a:t>Clear the printer queue</a:t>
            </a:r>
          </a:p>
          <a:p>
            <a:pPr lvl="1"/>
            <a:r>
              <a:rPr lang="en-US" smtClean="0"/>
              <a:t>The printer queue was stuck with the previous job. I had to delete the print queue, restart the Windows 7 machine attached to the printer.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Web Servers down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solidFill>
                  <a:srgbClr val="FFFF00"/>
                </a:solidFill>
              </a:rPr>
              <a:t>2010/09/28 19:30 - 23:05</a:t>
            </a:r>
          </a:p>
          <a:p>
            <a:r>
              <a:rPr lang="en-US" smtClean="0"/>
              <a:t>Web servers became inaccessible after configuration changes</a:t>
            </a:r>
          </a:p>
          <a:p>
            <a:pPr lvl="1"/>
            <a:r>
              <a:rPr lang="en-US" smtClean="0"/>
              <a:t>The web server went down due to misconfiguration in the Apache config. Some supporting libraries were also missing in the Linux machines that host the web server.</a:t>
            </a:r>
          </a:p>
          <a:p>
            <a:r>
              <a:rPr lang="en-US" smtClean="0"/>
              <a:t>Reinstall Linux and reconfigure Apache</a:t>
            </a:r>
          </a:p>
          <a:p>
            <a:pPr lvl="1"/>
            <a:r>
              <a:rPr lang="en-US" smtClean="0"/>
              <a:t>The integrator was inexperience with Linux, and the deployment of Apcahe config was done without proper checking and testing. It took about 1 hour to pinpoint the config error, and the web servers were inaccesible during that period.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2009 Incident Chart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34" y="2019556"/>
            <a:ext cx="6958731" cy="4101588"/>
          </a:xfrm>
        </p:spPr>
      </p:pic>
    </p:spTree>
    <p:extLst>
      <p:ext uri="{BB962C8B-B14F-4D97-AF65-F5344CB8AC3E}">
        <p14:creationId xmlns:p14="http://schemas.microsoft.com/office/powerpoint/2010/main" val="41092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217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Incident Reports</vt:lpstr>
      <vt:lpstr>Sembawang Office wireless router problem</vt:lpstr>
      <vt:lpstr>Fixing Printer at Woodlands Branch Office</vt:lpstr>
      <vt:lpstr>Core Web Servers down</vt:lpstr>
      <vt:lpstr>2009 Incident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Hadinyoto</dc:creator>
  <cp:lastModifiedBy>Wong Chun Kiat</cp:lastModifiedBy>
  <cp:revision>2</cp:revision>
  <dcterms:created xsi:type="dcterms:W3CDTF">2006-08-16T00:00:00Z</dcterms:created>
  <dcterms:modified xsi:type="dcterms:W3CDTF">2010-11-04T07:40:15Z</dcterms:modified>
</cp:coreProperties>
</file>