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0"/>
  </p:notesMasterIdLst>
  <p:sldIdLst>
    <p:sldId id="256" r:id="rId2"/>
    <p:sldId id="257" r:id="rId3"/>
    <p:sldId id="283" r:id="rId4"/>
    <p:sldId id="271" r:id="rId5"/>
    <p:sldId id="272" r:id="rId6"/>
    <p:sldId id="273" r:id="rId7"/>
    <p:sldId id="274" r:id="rId8"/>
    <p:sldId id="275" r:id="rId9"/>
    <p:sldId id="276" r:id="rId10"/>
    <p:sldId id="277" r:id="rId11"/>
    <p:sldId id="278" r:id="rId12"/>
    <p:sldId id="282" r:id="rId13"/>
    <p:sldId id="279" r:id="rId14"/>
    <p:sldId id="280" r:id="rId15"/>
    <p:sldId id="281" r:id="rId16"/>
    <p:sldId id="285" r:id="rId17"/>
    <p:sldId id="284" r:id="rId18"/>
    <p:sldId id="270" r:id="rId19"/>
  </p:sldIdLst>
  <p:sldSz cx="12192000" cy="6858000"/>
  <p:notesSz cx="12192000" cy="68580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512B5A-E77B-E8DC-A338-DFE1E3FAAA7E}" v="1178" dt="2023-08-01T09:30:06.033"/>
    <p1510:client id="{6B101E61-B3C4-5ECB-B5B8-908B335145EA}" v="506" dt="2023-08-16T05:05:07.853"/>
    <p1510:client id="{780E8140-46EF-FA82-B811-EAAF1CE040F5}" v="30" dt="2023-08-14T09:28:28.786"/>
    <p1510:client id="{7EC77289-05C4-4EAA-4F6A-7533E8739D0E}" v="4" dt="2023-07-19T05:07:54.654"/>
    <p1510:client id="{81D3977D-D5E5-A723-6B0B-11CEFEC4B7DA}" v="242" dt="2023-08-07T10:29:42.866"/>
    <p1510:client id="{A4029772-85A5-D126-DBC2-561AC0407DF8}" v="114" dt="2023-08-10T11:21:23.020"/>
    <p1510:client id="{CE8D091F-40FB-D0CE-C44E-C0379EE76E0D}" v="647" dt="2023-08-11T09:52:13.966"/>
  </p1510:revLst>
</p1510:revInfo>
</file>

<file path=ppt/tableStyles.xml><?xml version="1.0" encoding="utf-8"?>
<a:tblStyleLst xmlns:a="http://schemas.openxmlformats.org/drawingml/2006/main" def="{435A21BB-787E-4C4F-B0DA-57E067440975}">
  <a:tblStyle styleId="{435A21BB-787E-4C4F-B0DA-57E067440975}" styleName="Table_0">
    <a:wholeTbl>
      <a:tcTxStyle>
        <a:srgbClr val="000000"/>
      </a:tcTxStyle>
      <a:tcStyle>
        <a:tcBdr>
          <a:left>
            <a:ln>
              <a:noFill/>
            </a:ln>
          </a:left>
          <a:right>
            <a:ln>
              <a:noFill/>
            </a:ln>
          </a:right>
          <a:top>
            <a:ln>
              <a:noFill/>
            </a:ln>
          </a:top>
          <a:bottom>
            <a:ln>
              <a:noFill/>
            </a:ln>
          </a:bottom>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p:cViewPr>
        <p:scale>
          <a:sx n="1" d="2"/>
          <a:sy n="1" d="2"/>
        </p:scale>
        <p:origin x="7667811" y="6619245"/>
      </p:cViewPr>
      <p:guideLst>
        <p:guide pos="3840"/>
        <p:guide orient="horz"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bwMode="auto">
        <a:xfrm>
          <a:off x="0" y="0"/>
          <a:ext cx="0" cy="0"/>
          <a:chOff x="0" y="0"/>
          <a:chExt cx="0" cy="0"/>
        </a:xfrm>
      </p:grpSpPr>
      <p:sp>
        <p:nvSpPr>
          <p:cNvPr id="3" name="Google Shape;3;n"/>
          <p:cNvSpPr txBox="1">
            <a:spLocks noGrp="1"/>
          </p:cNvSpPr>
          <p:nvPr>
            <p:ph type="hdr" idx="2"/>
          </p:nvPr>
        </p:nvSpPr>
        <p:spPr bwMode="auto">
          <a:xfrm>
            <a:off x="0" y="0"/>
            <a:ext cx="2971800" cy="458788"/>
          </a:xfrm>
          <a:prstGeom prst="rect">
            <a:avLst/>
          </a:prstGeom>
          <a:noFill/>
          <a:ln>
            <a:noFill/>
          </a:ln>
        </p:spPr>
        <p:txBody>
          <a:bodyPr spcFirstLastPara="1" wrap="square" lIns="91425" tIns="45700" rIns="91425" bIns="45700" anchor="t"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9pPr>
          </a:lstStyle>
          <a:p>
            <a:pPr>
              <a:defRPr/>
            </a:pPr>
            <a:endParaRPr/>
          </a:p>
        </p:txBody>
      </p:sp>
      <p:sp>
        <p:nvSpPr>
          <p:cNvPr id="4" name="Google Shape;4;n"/>
          <p:cNvSpPr txBox="1">
            <a:spLocks noGrp="1"/>
          </p:cNvSpPr>
          <p:nvPr>
            <p:ph type="dt" idx="10"/>
          </p:nvPr>
        </p:nvSpPr>
        <p:spPr bwMode="auto">
          <a:xfrm>
            <a:off x="3884613" y="0"/>
            <a:ext cx="2971800" cy="458788"/>
          </a:xfrm>
          <a:prstGeom prst="rect">
            <a:avLst/>
          </a:prstGeom>
          <a:noFill/>
          <a:ln>
            <a:noFill/>
          </a:ln>
        </p:spPr>
        <p:txBody>
          <a:bodyPr spcFirstLastPara="1" wrap="square" lIns="91425" tIns="45700" rIns="91425" bIns="45700" anchor="t" anchorCtr="0">
            <a:noAutofit/>
          </a:bodyPr>
          <a:lstStyle>
            <a:lvl1pPr marR="0" lvl="0" algn="r">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9pPr>
          </a:lstStyle>
          <a:p>
            <a:pPr>
              <a:defRPr/>
            </a:pPr>
            <a:endParaRPr/>
          </a:p>
        </p:txBody>
      </p:sp>
      <p:sp>
        <p:nvSpPr>
          <p:cNvPr id="5" name="Google Shape;5;n"/>
          <p:cNvSpPr>
            <a:spLocks noGrp="1" noRot="1" noChangeAspect="1"/>
          </p:cNvSpPr>
          <p:nvPr>
            <p:ph type="sldImg" idx="3"/>
          </p:nvPr>
        </p:nvSpPr>
        <p:spPr bwMode="auto">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bwMode="auto">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defRPr>
            </a:lvl5pPr>
            <a:lvl6pPr marL="2743200" marR="0" lvl="5"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defRPr>
            </a:lvl6pPr>
            <a:lvl7pPr marL="3200400" marR="0" lvl="6"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defRPr>
            </a:lvl7pPr>
            <a:lvl8pPr marL="3657600" marR="0" lvl="7"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defRPr>
            </a:lvl8pPr>
            <a:lvl9pPr marL="4114800" marR="0" lvl="8"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defRPr>
            </a:lvl9pPr>
          </a:lstStyle>
          <a:p>
            <a:pPr>
              <a:defRPr/>
            </a:pPr>
            <a:endParaRPr/>
          </a:p>
        </p:txBody>
      </p:sp>
      <p:sp>
        <p:nvSpPr>
          <p:cNvPr id="7" name="Google Shape;7;n"/>
          <p:cNvSpPr txBox="1">
            <a:spLocks noGrp="1"/>
          </p:cNvSpPr>
          <p:nvPr>
            <p:ph type="ftr" idx="11"/>
          </p:nvPr>
        </p:nvSpPr>
        <p:spPr bwMode="auto">
          <a:xfrm>
            <a:off x="0" y="8685213"/>
            <a:ext cx="2971800" cy="458787"/>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9pPr>
          </a:lstStyle>
          <a:p>
            <a:pPr>
              <a:defRPr/>
            </a:pPr>
            <a:endParaRPr/>
          </a:p>
        </p:txBody>
      </p:sp>
      <p:sp>
        <p:nvSpPr>
          <p:cNvPr id="8" name="Google Shape;8;n"/>
          <p:cNvSpPr txBox="1">
            <a:spLocks noGrp="1"/>
          </p:cNvSpPr>
          <p:nvPr>
            <p:ph type="sldNum" idx="12"/>
          </p:nvPr>
        </p:nvSpPr>
        <p:spPr bwMode="auto">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a:lnSpc>
                <a:spcPct val="100000"/>
              </a:lnSpc>
              <a:spcBef>
                <a:spcPts val="0"/>
              </a:spcBef>
              <a:spcAft>
                <a:spcPts val="0"/>
              </a:spcAft>
              <a:buClr>
                <a:srgbClr val="000000"/>
              </a:buClr>
              <a:buSzPts val="1200"/>
              <a:buFont typeface="Arial"/>
              <a:buNone/>
              <a:defRPr/>
            </a:pPr>
            <a:fld id="{00000000-1234-1234-1234-123412341234}" type="slidenum">
              <a:rPr lang="en-US" sz="1200" b="0" i="0" u="none" strike="noStrike" cap="none">
                <a:solidFill>
                  <a:schemeClr val="dk1"/>
                </a:solidFill>
                <a:latin typeface="Calibri"/>
                <a:ea typeface="Calibri"/>
                <a:cs typeface="Calibri"/>
              </a:rPr>
              <a:t>‹#›</a:t>
            </a:fld>
            <a:endParaRPr sz="1200" b="0" i="0" u="none" strike="noStrike" cap="none">
              <a:solidFill>
                <a:schemeClr val="dk1"/>
              </a:solidFill>
              <a:latin typeface="Calibri"/>
              <a:ea typeface="Calibri"/>
              <a:cs typeface="Calibri"/>
            </a:endParaRPr>
          </a:p>
        </p:txBody>
      </p:sp>
    </p:spTree>
  </p:cSld>
  <p:clrMap bg1="lt1" tx1="dk1" bg2="dk2" tx2="lt2" accent1="accent1" accent2="accent2" accent3="accent3" accent4="accent4" accent5="accent5" accent6="accent6" hlink="hlink" folHlink="folHlink"/>
  <p:notes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matchingName="Blank" type="blank" userDrawn="1">
  <p:cSld name="BLANK">
    <p:spTree>
      <p:nvGrpSpPr>
        <p:cNvPr id="1" name=""/>
        <p:cNvGrpSpPr/>
        <p:nvPr/>
      </p:nvGrpSpPr>
      <p:grpSpPr bwMode="auto">
        <a:xfrm>
          <a:off x="0" y="0"/>
          <a:ext cx="0" cy="0"/>
          <a:chOff x="0" y="0"/>
          <a:chExt cx="0" cy="0"/>
        </a:xfrm>
      </p:grpSpPr>
      <p:sp>
        <p:nvSpPr>
          <p:cNvPr id="16" name="Google Shape;16;p23"/>
          <p:cNvSpPr txBox="1">
            <a:spLocks noGrp="1"/>
          </p:cNvSpPr>
          <p:nvPr>
            <p:ph type="dt" idx="10"/>
          </p:nvPr>
        </p:nvSpPr>
        <p:spPr bwMode="auto">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17" name="Google Shape;17;p23"/>
          <p:cNvSpPr txBox="1">
            <a:spLocks noGrp="1"/>
          </p:cNvSpPr>
          <p:nvPr>
            <p:ph type="ftr" idx="11"/>
          </p:nvPr>
        </p:nvSpPr>
        <p:spPr bwMode="auto">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18" name="Google Shape;18;p23"/>
          <p:cNvSpPr txBox="1">
            <a:spLocks noGrp="1"/>
          </p:cNvSpPr>
          <p:nvPr>
            <p:ph type="sldNum" idx="12"/>
          </p:nvPr>
        </p:nvSpPr>
        <p:spPr bwMode="auto">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9pPr>
          </a:lstStyle>
          <a:p>
            <a:pPr marL="0" lvl="0" indent="0" algn="r">
              <a:spcBef>
                <a:spcPts val="0"/>
              </a:spcBef>
              <a:spcAft>
                <a:spcPts val="0"/>
              </a:spcAft>
              <a:buNone/>
              <a:defRPr/>
            </a:pPr>
            <a:fld id="{00000000-1234-1234-1234-123412341234}" type="slidenum">
              <a:rPr lang="en-US"/>
              <a:t>‹#›</a:t>
            </a:fld>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matchingName="Title and Vertical Text" type="vertTx" userDrawn="1">
  <p:cSld name="VERTICAL_TEXT">
    <p:spTree>
      <p:nvGrpSpPr>
        <p:cNvPr id="1" name=""/>
        <p:cNvGrpSpPr/>
        <p:nvPr/>
      </p:nvGrpSpPr>
      <p:grpSpPr bwMode="auto">
        <a:xfrm>
          <a:off x="0" y="0"/>
          <a:ext cx="0" cy="0"/>
          <a:chOff x="0" y="0"/>
          <a:chExt cx="0" cy="0"/>
        </a:xfrm>
      </p:grpSpPr>
      <p:sp>
        <p:nvSpPr>
          <p:cNvPr id="73" name="Google Shape;73;p32"/>
          <p:cNvSpPr txBox="1">
            <a:spLocks noGrp="1"/>
          </p:cNvSpPr>
          <p:nvPr>
            <p:ph type="title"/>
          </p:nvPr>
        </p:nvSpPr>
        <p:spPr bwMode="auto">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74" name="Google Shape;74;p32"/>
          <p:cNvSpPr txBox="1">
            <a:spLocks noGrp="1"/>
          </p:cNvSpPr>
          <p:nvPr>
            <p:ph type="body" idx="1"/>
          </p:nvPr>
        </p:nvSpPr>
        <p:spPr bwMode="auto">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
        <p:nvSpPr>
          <p:cNvPr id="75" name="Google Shape;75;p32"/>
          <p:cNvSpPr txBox="1">
            <a:spLocks noGrp="1"/>
          </p:cNvSpPr>
          <p:nvPr>
            <p:ph type="dt" idx="10"/>
          </p:nvPr>
        </p:nvSpPr>
        <p:spPr bwMode="auto">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76" name="Google Shape;76;p32"/>
          <p:cNvSpPr txBox="1">
            <a:spLocks noGrp="1"/>
          </p:cNvSpPr>
          <p:nvPr>
            <p:ph type="ftr" idx="11"/>
          </p:nvPr>
        </p:nvSpPr>
        <p:spPr bwMode="auto">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77" name="Google Shape;77;p32"/>
          <p:cNvSpPr txBox="1">
            <a:spLocks noGrp="1"/>
          </p:cNvSpPr>
          <p:nvPr>
            <p:ph type="sldNum" idx="12"/>
          </p:nvPr>
        </p:nvSpPr>
        <p:spPr bwMode="auto">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9pPr>
          </a:lstStyle>
          <a:p>
            <a:pPr marL="0" lvl="0" indent="0" algn="r">
              <a:spcBef>
                <a:spcPts val="0"/>
              </a:spcBef>
              <a:spcAft>
                <a:spcPts val="0"/>
              </a:spcAft>
              <a:buNone/>
              <a:defRPr/>
            </a:pPr>
            <a:fld id="{00000000-1234-1234-1234-123412341234}" type="slidenum">
              <a:rPr lang="en-US"/>
              <a:t>‹#›</a:t>
            </a:fld>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matchingName="Vertical Title and Text" type="vertTitleAndTx" userDrawn="1">
  <p:cSld name="VERTICAL_TITLE_AND_VERTICAL_TEXT">
    <p:spTree>
      <p:nvGrpSpPr>
        <p:cNvPr id="1" name=""/>
        <p:cNvGrpSpPr/>
        <p:nvPr/>
      </p:nvGrpSpPr>
      <p:grpSpPr bwMode="auto">
        <a:xfrm>
          <a:off x="0" y="0"/>
          <a:ext cx="0" cy="0"/>
          <a:chOff x="0" y="0"/>
          <a:chExt cx="0" cy="0"/>
        </a:xfrm>
      </p:grpSpPr>
      <p:sp>
        <p:nvSpPr>
          <p:cNvPr id="79" name="Google Shape;79;p33"/>
          <p:cNvSpPr txBox="1">
            <a:spLocks noGrp="1"/>
          </p:cNvSpPr>
          <p:nvPr>
            <p:ph type="title"/>
          </p:nvPr>
        </p:nvSpPr>
        <p:spPr bwMode="auto">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80" name="Google Shape;80;p33"/>
          <p:cNvSpPr txBox="1">
            <a:spLocks noGrp="1"/>
          </p:cNvSpPr>
          <p:nvPr>
            <p:ph type="body" idx="1"/>
          </p:nvPr>
        </p:nvSpPr>
        <p:spPr bwMode="auto">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
        <p:nvSpPr>
          <p:cNvPr id="81" name="Google Shape;81;p33"/>
          <p:cNvSpPr txBox="1">
            <a:spLocks noGrp="1"/>
          </p:cNvSpPr>
          <p:nvPr>
            <p:ph type="dt" idx="10"/>
          </p:nvPr>
        </p:nvSpPr>
        <p:spPr bwMode="auto">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82" name="Google Shape;82;p33"/>
          <p:cNvSpPr txBox="1">
            <a:spLocks noGrp="1"/>
          </p:cNvSpPr>
          <p:nvPr>
            <p:ph type="ftr" idx="11"/>
          </p:nvPr>
        </p:nvSpPr>
        <p:spPr bwMode="auto">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83" name="Google Shape;83;p33"/>
          <p:cNvSpPr txBox="1">
            <a:spLocks noGrp="1"/>
          </p:cNvSpPr>
          <p:nvPr>
            <p:ph type="sldNum" idx="12"/>
          </p:nvPr>
        </p:nvSpPr>
        <p:spPr bwMode="auto">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9pPr>
          </a:lstStyle>
          <a:p>
            <a:pPr marL="0" lvl="0" indent="0" algn="r">
              <a:spcBef>
                <a:spcPts val="0"/>
              </a:spcBef>
              <a:spcAft>
                <a:spcPts val="0"/>
              </a:spcAft>
              <a:buNone/>
              <a:defRPr/>
            </a:pPr>
            <a:fld id="{00000000-1234-1234-1234-123412341234}" type="slidenum">
              <a:rPr lang="en-US"/>
              <a:t>‹#›</a:t>
            </a:fld>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matchingName="Title Slide" type="title" userDrawn="1">
  <p:cSld name="TITLE">
    <p:spTree>
      <p:nvGrpSpPr>
        <p:cNvPr id="1" name=""/>
        <p:cNvGrpSpPr/>
        <p:nvPr/>
      </p:nvGrpSpPr>
      <p:grpSpPr bwMode="auto">
        <a:xfrm>
          <a:off x="0" y="0"/>
          <a:ext cx="0" cy="0"/>
          <a:chOff x="0" y="0"/>
          <a:chExt cx="0" cy="0"/>
        </a:xfrm>
      </p:grpSpPr>
      <p:sp>
        <p:nvSpPr>
          <p:cNvPr id="20" name="Google Shape;20;p24"/>
          <p:cNvSpPr txBox="1">
            <a:spLocks noGrp="1"/>
          </p:cNvSpPr>
          <p:nvPr>
            <p:ph type="ctrTitle"/>
          </p:nvPr>
        </p:nvSpPr>
        <p:spPr bwMode="auto">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21" name="Google Shape;21;p24"/>
          <p:cNvSpPr txBox="1">
            <a:spLocks noGrp="1"/>
          </p:cNvSpPr>
          <p:nvPr>
            <p:ph type="subTitle" idx="1"/>
          </p:nvPr>
        </p:nvSpPr>
        <p:spPr bwMode="auto">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pPr>
              <a:defRPr/>
            </a:pPr>
            <a:endParaRPr/>
          </a:p>
        </p:txBody>
      </p:sp>
      <p:sp>
        <p:nvSpPr>
          <p:cNvPr id="22" name="Google Shape;22;p24"/>
          <p:cNvSpPr txBox="1">
            <a:spLocks noGrp="1"/>
          </p:cNvSpPr>
          <p:nvPr>
            <p:ph type="dt" idx="10"/>
          </p:nvPr>
        </p:nvSpPr>
        <p:spPr bwMode="auto">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23" name="Google Shape;23;p24"/>
          <p:cNvSpPr txBox="1">
            <a:spLocks noGrp="1"/>
          </p:cNvSpPr>
          <p:nvPr>
            <p:ph type="ftr" idx="11"/>
          </p:nvPr>
        </p:nvSpPr>
        <p:spPr bwMode="auto">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24" name="Google Shape;24;p24"/>
          <p:cNvSpPr txBox="1">
            <a:spLocks noGrp="1"/>
          </p:cNvSpPr>
          <p:nvPr>
            <p:ph type="sldNum" idx="12"/>
          </p:nvPr>
        </p:nvSpPr>
        <p:spPr bwMode="auto">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9pPr>
          </a:lstStyle>
          <a:p>
            <a:pPr marL="0" lvl="0" indent="0" algn="r">
              <a:spcBef>
                <a:spcPts val="0"/>
              </a:spcBef>
              <a:spcAft>
                <a:spcPts val="0"/>
              </a:spcAft>
              <a:buNone/>
              <a:defRPr/>
            </a:pPr>
            <a:fld id="{00000000-1234-1234-1234-123412341234}" type="slidenum">
              <a:rPr lang="en-US"/>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matchingName="Title and Content" type="obj" userDrawn="1">
  <p:cSld name="OBJECT">
    <p:spTree>
      <p:nvGrpSpPr>
        <p:cNvPr id="1" name=""/>
        <p:cNvGrpSpPr/>
        <p:nvPr/>
      </p:nvGrpSpPr>
      <p:grpSpPr bwMode="auto">
        <a:xfrm>
          <a:off x="0" y="0"/>
          <a:ext cx="0" cy="0"/>
          <a:chOff x="0" y="0"/>
          <a:chExt cx="0" cy="0"/>
        </a:xfrm>
      </p:grpSpPr>
      <p:sp>
        <p:nvSpPr>
          <p:cNvPr id="26" name="Google Shape;26;p25"/>
          <p:cNvSpPr txBox="1">
            <a:spLocks noGrp="1"/>
          </p:cNvSpPr>
          <p:nvPr>
            <p:ph type="title"/>
          </p:nvPr>
        </p:nvSpPr>
        <p:spPr bwMode="auto">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27" name="Google Shape;27;p25"/>
          <p:cNvSpPr txBox="1">
            <a:spLocks noGrp="1"/>
          </p:cNvSpPr>
          <p:nvPr>
            <p:ph type="body" idx="1"/>
          </p:nvPr>
        </p:nvSpPr>
        <p:spPr bwMode="auto">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
        <p:nvSpPr>
          <p:cNvPr id="28" name="Google Shape;28;p25"/>
          <p:cNvSpPr txBox="1">
            <a:spLocks noGrp="1"/>
          </p:cNvSpPr>
          <p:nvPr>
            <p:ph type="dt" idx="10"/>
          </p:nvPr>
        </p:nvSpPr>
        <p:spPr bwMode="auto">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29" name="Google Shape;29;p25"/>
          <p:cNvSpPr txBox="1">
            <a:spLocks noGrp="1"/>
          </p:cNvSpPr>
          <p:nvPr>
            <p:ph type="ftr" idx="11"/>
          </p:nvPr>
        </p:nvSpPr>
        <p:spPr bwMode="auto">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30" name="Google Shape;30;p25"/>
          <p:cNvSpPr txBox="1">
            <a:spLocks noGrp="1"/>
          </p:cNvSpPr>
          <p:nvPr>
            <p:ph type="sldNum" idx="12"/>
          </p:nvPr>
        </p:nvSpPr>
        <p:spPr bwMode="auto">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9pPr>
          </a:lstStyle>
          <a:p>
            <a:pPr marL="0" lvl="0" indent="0" algn="r">
              <a:spcBef>
                <a:spcPts val="0"/>
              </a:spcBef>
              <a:spcAft>
                <a:spcPts val="0"/>
              </a:spcAft>
              <a:buNone/>
              <a:defRPr/>
            </a:pPr>
            <a:fld id="{00000000-1234-1234-1234-123412341234}" type="slidenum">
              <a:rPr lang="en-US"/>
              <a:t>‹#›</a:t>
            </a:fld>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matchingName="Section Header" type="secHead" userDrawn="1">
  <p:cSld name="SECTION_HEADER">
    <p:spTree>
      <p:nvGrpSpPr>
        <p:cNvPr id="1" name=""/>
        <p:cNvGrpSpPr/>
        <p:nvPr/>
      </p:nvGrpSpPr>
      <p:grpSpPr bwMode="auto">
        <a:xfrm>
          <a:off x="0" y="0"/>
          <a:ext cx="0" cy="0"/>
          <a:chOff x="0" y="0"/>
          <a:chExt cx="0" cy="0"/>
        </a:xfrm>
      </p:grpSpPr>
      <p:sp>
        <p:nvSpPr>
          <p:cNvPr id="32" name="Google Shape;32;p26"/>
          <p:cNvSpPr txBox="1">
            <a:spLocks noGrp="1"/>
          </p:cNvSpPr>
          <p:nvPr>
            <p:ph type="title"/>
          </p:nvPr>
        </p:nvSpPr>
        <p:spPr bwMode="auto">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33" name="Google Shape;33;p26"/>
          <p:cNvSpPr txBox="1">
            <a:spLocks noGrp="1"/>
          </p:cNvSpPr>
          <p:nvPr>
            <p:ph type="body" idx="1"/>
          </p:nvPr>
        </p:nvSpPr>
        <p:spPr bwMode="auto">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pPr>
              <a:defRPr/>
            </a:pPr>
            <a:endParaRPr/>
          </a:p>
        </p:txBody>
      </p:sp>
      <p:sp>
        <p:nvSpPr>
          <p:cNvPr id="34" name="Google Shape;34;p26"/>
          <p:cNvSpPr txBox="1">
            <a:spLocks noGrp="1"/>
          </p:cNvSpPr>
          <p:nvPr>
            <p:ph type="dt" idx="10"/>
          </p:nvPr>
        </p:nvSpPr>
        <p:spPr bwMode="auto">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35" name="Google Shape;35;p26"/>
          <p:cNvSpPr txBox="1">
            <a:spLocks noGrp="1"/>
          </p:cNvSpPr>
          <p:nvPr>
            <p:ph type="ftr" idx="11"/>
          </p:nvPr>
        </p:nvSpPr>
        <p:spPr bwMode="auto">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36" name="Google Shape;36;p26"/>
          <p:cNvSpPr txBox="1">
            <a:spLocks noGrp="1"/>
          </p:cNvSpPr>
          <p:nvPr>
            <p:ph type="sldNum" idx="12"/>
          </p:nvPr>
        </p:nvSpPr>
        <p:spPr bwMode="auto">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9pPr>
          </a:lstStyle>
          <a:p>
            <a:pPr marL="0" lvl="0" indent="0" algn="r">
              <a:spcBef>
                <a:spcPts val="0"/>
              </a:spcBef>
              <a:spcAft>
                <a:spcPts val="0"/>
              </a:spcAft>
              <a:buNone/>
              <a:defRPr/>
            </a:pPr>
            <a:fld id="{00000000-1234-1234-1234-123412341234}" type="slidenum">
              <a:rPr lang="en-US"/>
              <a:t>‹#›</a:t>
            </a:fld>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matchingName="Two Content" type="twoObj" userDrawn="1">
  <p:cSld name="TWO_OBJECTS">
    <p:spTree>
      <p:nvGrpSpPr>
        <p:cNvPr id="1" name=""/>
        <p:cNvGrpSpPr/>
        <p:nvPr/>
      </p:nvGrpSpPr>
      <p:grpSpPr bwMode="auto">
        <a:xfrm>
          <a:off x="0" y="0"/>
          <a:ext cx="0" cy="0"/>
          <a:chOff x="0" y="0"/>
          <a:chExt cx="0" cy="0"/>
        </a:xfrm>
      </p:grpSpPr>
      <p:sp>
        <p:nvSpPr>
          <p:cNvPr id="38" name="Google Shape;38;p27"/>
          <p:cNvSpPr txBox="1">
            <a:spLocks noGrp="1"/>
          </p:cNvSpPr>
          <p:nvPr>
            <p:ph type="title"/>
          </p:nvPr>
        </p:nvSpPr>
        <p:spPr bwMode="auto">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39" name="Google Shape;39;p27"/>
          <p:cNvSpPr txBox="1">
            <a:spLocks noGrp="1"/>
          </p:cNvSpPr>
          <p:nvPr>
            <p:ph type="body" idx="1"/>
          </p:nvPr>
        </p:nvSpPr>
        <p:spPr bwMode="auto">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
        <p:nvSpPr>
          <p:cNvPr id="40" name="Google Shape;40;p27"/>
          <p:cNvSpPr txBox="1">
            <a:spLocks noGrp="1"/>
          </p:cNvSpPr>
          <p:nvPr>
            <p:ph type="body" idx="2"/>
          </p:nvPr>
        </p:nvSpPr>
        <p:spPr bwMode="auto">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
        <p:nvSpPr>
          <p:cNvPr id="41" name="Google Shape;41;p27"/>
          <p:cNvSpPr txBox="1">
            <a:spLocks noGrp="1"/>
          </p:cNvSpPr>
          <p:nvPr>
            <p:ph type="dt" idx="10"/>
          </p:nvPr>
        </p:nvSpPr>
        <p:spPr bwMode="auto">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42" name="Google Shape;42;p27"/>
          <p:cNvSpPr txBox="1">
            <a:spLocks noGrp="1"/>
          </p:cNvSpPr>
          <p:nvPr>
            <p:ph type="ftr" idx="11"/>
          </p:nvPr>
        </p:nvSpPr>
        <p:spPr bwMode="auto">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43" name="Google Shape;43;p27"/>
          <p:cNvSpPr txBox="1">
            <a:spLocks noGrp="1"/>
          </p:cNvSpPr>
          <p:nvPr>
            <p:ph type="sldNum" idx="12"/>
          </p:nvPr>
        </p:nvSpPr>
        <p:spPr bwMode="auto">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9pPr>
          </a:lstStyle>
          <a:p>
            <a:pPr marL="0" lvl="0" indent="0" algn="r">
              <a:spcBef>
                <a:spcPts val="0"/>
              </a:spcBef>
              <a:spcAft>
                <a:spcPts val="0"/>
              </a:spcAft>
              <a:buNone/>
              <a:defRPr/>
            </a:pPr>
            <a:fld id="{00000000-1234-1234-1234-123412341234}" type="slidenum">
              <a:rPr lang="en-US"/>
              <a:t>‹#›</a:t>
            </a:fld>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matchingName="Comparison" type="twoTxTwoObj" userDrawn="1">
  <p:cSld name="TWO_OBJECTS_WITH_TEXT">
    <p:spTree>
      <p:nvGrpSpPr>
        <p:cNvPr id="1" name=""/>
        <p:cNvGrpSpPr/>
        <p:nvPr/>
      </p:nvGrpSpPr>
      <p:grpSpPr bwMode="auto">
        <a:xfrm>
          <a:off x="0" y="0"/>
          <a:ext cx="0" cy="0"/>
          <a:chOff x="0" y="0"/>
          <a:chExt cx="0" cy="0"/>
        </a:xfrm>
      </p:grpSpPr>
      <p:sp>
        <p:nvSpPr>
          <p:cNvPr id="45" name="Google Shape;45;p28"/>
          <p:cNvSpPr txBox="1">
            <a:spLocks noGrp="1"/>
          </p:cNvSpPr>
          <p:nvPr>
            <p:ph type="title"/>
          </p:nvPr>
        </p:nvSpPr>
        <p:spPr bwMode="auto">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46" name="Google Shape;46;p28"/>
          <p:cNvSpPr txBox="1">
            <a:spLocks noGrp="1"/>
          </p:cNvSpPr>
          <p:nvPr>
            <p:ph type="body" idx="1"/>
          </p:nvPr>
        </p:nvSpPr>
        <p:spPr bwMode="auto">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pPr>
              <a:defRPr/>
            </a:pPr>
            <a:endParaRPr/>
          </a:p>
        </p:txBody>
      </p:sp>
      <p:sp>
        <p:nvSpPr>
          <p:cNvPr id="47" name="Google Shape;47;p28"/>
          <p:cNvSpPr txBox="1">
            <a:spLocks noGrp="1"/>
          </p:cNvSpPr>
          <p:nvPr>
            <p:ph type="body" idx="2"/>
          </p:nvPr>
        </p:nvSpPr>
        <p:spPr bwMode="auto">
          <a:xfrm>
            <a:off x="839788" y="2505074"/>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
        <p:nvSpPr>
          <p:cNvPr id="48" name="Google Shape;48;p28"/>
          <p:cNvSpPr txBox="1">
            <a:spLocks noGrp="1"/>
          </p:cNvSpPr>
          <p:nvPr>
            <p:ph type="body" idx="3"/>
          </p:nvPr>
        </p:nvSpPr>
        <p:spPr bwMode="auto">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pPr>
              <a:defRPr/>
            </a:pPr>
            <a:endParaRPr/>
          </a:p>
        </p:txBody>
      </p:sp>
      <p:sp>
        <p:nvSpPr>
          <p:cNvPr id="49" name="Google Shape;49;p28"/>
          <p:cNvSpPr txBox="1">
            <a:spLocks noGrp="1"/>
          </p:cNvSpPr>
          <p:nvPr>
            <p:ph type="body" idx="4"/>
          </p:nvPr>
        </p:nvSpPr>
        <p:spPr bwMode="auto">
          <a:xfrm>
            <a:off x="6172200" y="2505074"/>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
        <p:nvSpPr>
          <p:cNvPr id="50" name="Google Shape;50;p28"/>
          <p:cNvSpPr txBox="1">
            <a:spLocks noGrp="1"/>
          </p:cNvSpPr>
          <p:nvPr>
            <p:ph type="dt" idx="10"/>
          </p:nvPr>
        </p:nvSpPr>
        <p:spPr bwMode="auto">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51" name="Google Shape;51;p28"/>
          <p:cNvSpPr txBox="1">
            <a:spLocks noGrp="1"/>
          </p:cNvSpPr>
          <p:nvPr>
            <p:ph type="ftr" idx="11"/>
          </p:nvPr>
        </p:nvSpPr>
        <p:spPr bwMode="auto">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52" name="Google Shape;52;p28"/>
          <p:cNvSpPr txBox="1">
            <a:spLocks noGrp="1"/>
          </p:cNvSpPr>
          <p:nvPr>
            <p:ph type="sldNum" idx="12"/>
          </p:nvPr>
        </p:nvSpPr>
        <p:spPr bwMode="auto">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9pPr>
          </a:lstStyle>
          <a:p>
            <a:pPr marL="0" lvl="0" indent="0" algn="r">
              <a:spcBef>
                <a:spcPts val="0"/>
              </a:spcBef>
              <a:spcAft>
                <a:spcPts val="0"/>
              </a:spcAft>
              <a:buNone/>
              <a:defRPr/>
            </a:pPr>
            <a:fld id="{00000000-1234-1234-1234-123412341234}" type="slidenum">
              <a:rPr lang="en-US"/>
              <a:t>‹#›</a:t>
            </a:fld>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matchingName="Title Only" type="titleOnly" userDrawn="1">
  <p:cSld name="TITLE_ONLY">
    <p:spTree>
      <p:nvGrpSpPr>
        <p:cNvPr id="1" name=""/>
        <p:cNvGrpSpPr/>
        <p:nvPr/>
      </p:nvGrpSpPr>
      <p:grpSpPr bwMode="auto">
        <a:xfrm>
          <a:off x="0" y="0"/>
          <a:ext cx="0" cy="0"/>
          <a:chOff x="0" y="0"/>
          <a:chExt cx="0" cy="0"/>
        </a:xfrm>
      </p:grpSpPr>
      <p:sp>
        <p:nvSpPr>
          <p:cNvPr id="54" name="Google Shape;54;p29"/>
          <p:cNvSpPr txBox="1">
            <a:spLocks noGrp="1"/>
          </p:cNvSpPr>
          <p:nvPr>
            <p:ph type="title"/>
          </p:nvPr>
        </p:nvSpPr>
        <p:spPr bwMode="auto">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55" name="Google Shape;55;p29"/>
          <p:cNvSpPr txBox="1">
            <a:spLocks noGrp="1"/>
          </p:cNvSpPr>
          <p:nvPr>
            <p:ph type="dt" idx="10"/>
          </p:nvPr>
        </p:nvSpPr>
        <p:spPr bwMode="auto">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56" name="Google Shape;56;p29"/>
          <p:cNvSpPr txBox="1">
            <a:spLocks noGrp="1"/>
          </p:cNvSpPr>
          <p:nvPr>
            <p:ph type="ftr" idx="11"/>
          </p:nvPr>
        </p:nvSpPr>
        <p:spPr bwMode="auto">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57" name="Google Shape;57;p29"/>
          <p:cNvSpPr txBox="1">
            <a:spLocks noGrp="1"/>
          </p:cNvSpPr>
          <p:nvPr>
            <p:ph type="sldNum" idx="12"/>
          </p:nvPr>
        </p:nvSpPr>
        <p:spPr bwMode="auto">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9pPr>
          </a:lstStyle>
          <a:p>
            <a:pPr marL="0" lvl="0" indent="0" algn="r">
              <a:spcBef>
                <a:spcPts val="0"/>
              </a:spcBef>
              <a:spcAft>
                <a:spcPts val="0"/>
              </a:spcAft>
              <a:buNone/>
              <a:defRPr/>
            </a:pPr>
            <a:fld id="{00000000-1234-1234-1234-123412341234}" type="slidenum">
              <a:rPr lang="en-US"/>
              <a:t>‹#›</a:t>
            </a:fld>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matchingName="Content with Caption" type="objTx" userDrawn="1">
  <p:cSld name="OBJECT_WITH_CAPTION_TEXT">
    <p:spTree>
      <p:nvGrpSpPr>
        <p:cNvPr id="1" name=""/>
        <p:cNvGrpSpPr/>
        <p:nvPr/>
      </p:nvGrpSpPr>
      <p:grpSpPr bwMode="auto">
        <a:xfrm>
          <a:off x="0" y="0"/>
          <a:ext cx="0" cy="0"/>
          <a:chOff x="0" y="0"/>
          <a:chExt cx="0" cy="0"/>
        </a:xfrm>
      </p:grpSpPr>
      <p:sp>
        <p:nvSpPr>
          <p:cNvPr id="59" name="Google Shape;59;p30"/>
          <p:cNvSpPr txBox="1">
            <a:spLocks noGrp="1"/>
          </p:cNvSpPr>
          <p:nvPr>
            <p:ph type="title"/>
          </p:nvPr>
        </p:nvSpPr>
        <p:spPr bwMode="auto">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60" name="Google Shape;60;p30"/>
          <p:cNvSpPr txBox="1">
            <a:spLocks noGrp="1"/>
          </p:cNvSpPr>
          <p:nvPr>
            <p:ph type="body" idx="1"/>
          </p:nvPr>
        </p:nvSpPr>
        <p:spPr bwMode="auto">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799"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pPr>
              <a:defRPr/>
            </a:pPr>
            <a:endParaRPr/>
          </a:p>
        </p:txBody>
      </p:sp>
      <p:sp>
        <p:nvSpPr>
          <p:cNvPr id="61" name="Google Shape;61;p30"/>
          <p:cNvSpPr txBox="1">
            <a:spLocks noGrp="1"/>
          </p:cNvSpPr>
          <p:nvPr>
            <p:ph type="body" idx="2"/>
          </p:nvPr>
        </p:nvSpPr>
        <p:spPr bwMode="auto">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a:defRPr/>
            </a:pPr>
            <a:endParaRPr/>
          </a:p>
        </p:txBody>
      </p:sp>
      <p:sp>
        <p:nvSpPr>
          <p:cNvPr id="62" name="Google Shape;62;p30"/>
          <p:cNvSpPr txBox="1">
            <a:spLocks noGrp="1"/>
          </p:cNvSpPr>
          <p:nvPr>
            <p:ph type="dt" idx="10"/>
          </p:nvPr>
        </p:nvSpPr>
        <p:spPr bwMode="auto">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63" name="Google Shape;63;p30"/>
          <p:cNvSpPr txBox="1">
            <a:spLocks noGrp="1"/>
          </p:cNvSpPr>
          <p:nvPr>
            <p:ph type="ftr" idx="11"/>
          </p:nvPr>
        </p:nvSpPr>
        <p:spPr bwMode="auto">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64" name="Google Shape;64;p30"/>
          <p:cNvSpPr txBox="1">
            <a:spLocks noGrp="1"/>
          </p:cNvSpPr>
          <p:nvPr>
            <p:ph type="sldNum" idx="12"/>
          </p:nvPr>
        </p:nvSpPr>
        <p:spPr bwMode="auto">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9pPr>
          </a:lstStyle>
          <a:p>
            <a:pPr marL="0" lvl="0" indent="0" algn="r">
              <a:spcBef>
                <a:spcPts val="0"/>
              </a:spcBef>
              <a:spcAft>
                <a:spcPts val="0"/>
              </a:spcAft>
              <a:buNone/>
              <a:defRPr/>
            </a:pPr>
            <a:fld id="{00000000-1234-1234-1234-123412341234}" type="slidenum">
              <a:rPr lang="en-US"/>
              <a:t>‹#›</a:t>
            </a:fld>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matchingName="Picture with Caption" type="picTx" userDrawn="1">
  <p:cSld name="PICTURE_WITH_CAPTION_TEXT">
    <p:spTree>
      <p:nvGrpSpPr>
        <p:cNvPr id="1" name=""/>
        <p:cNvGrpSpPr/>
        <p:nvPr/>
      </p:nvGrpSpPr>
      <p:grpSpPr bwMode="auto">
        <a:xfrm>
          <a:off x="0" y="0"/>
          <a:ext cx="0" cy="0"/>
          <a:chOff x="0" y="0"/>
          <a:chExt cx="0" cy="0"/>
        </a:xfrm>
      </p:grpSpPr>
      <p:sp>
        <p:nvSpPr>
          <p:cNvPr id="66" name="Google Shape;66;p31"/>
          <p:cNvSpPr txBox="1">
            <a:spLocks noGrp="1"/>
          </p:cNvSpPr>
          <p:nvPr>
            <p:ph type="title"/>
          </p:nvPr>
        </p:nvSpPr>
        <p:spPr bwMode="auto">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67" name="Google Shape;67;p31"/>
          <p:cNvSpPr>
            <a:spLocks noGrp="1"/>
          </p:cNvSpPr>
          <p:nvPr>
            <p:ph type="pic" idx="2"/>
          </p:nvPr>
        </p:nvSpPr>
        <p:spPr bwMode="auto">
          <a:xfrm>
            <a:off x="5183188" y="987425"/>
            <a:ext cx="6172200" cy="4873625"/>
          </a:xfrm>
          <a:prstGeom prst="rect">
            <a:avLst/>
          </a:prstGeom>
          <a:noFill/>
          <a:ln>
            <a:noFill/>
          </a:ln>
        </p:spPr>
      </p:sp>
      <p:sp>
        <p:nvSpPr>
          <p:cNvPr id="68" name="Google Shape;68;p31"/>
          <p:cNvSpPr txBox="1">
            <a:spLocks noGrp="1"/>
          </p:cNvSpPr>
          <p:nvPr>
            <p:ph type="body" idx="1"/>
          </p:nvPr>
        </p:nvSpPr>
        <p:spPr bwMode="auto">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a:defRPr/>
            </a:pPr>
            <a:endParaRPr/>
          </a:p>
        </p:txBody>
      </p:sp>
      <p:sp>
        <p:nvSpPr>
          <p:cNvPr id="69" name="Google Shape;69;p31"/>
          <p:cNvSpPr txBox="1">
            <a:spLocks noGrp="1"/>
          </p:cNvSpPr>
          <p:nvPr>
            <p:ph type="dt" idx="10"/>
          </p:nvPr>
        </p:nvSpPr>
        <p:spPr bwMode="auto">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70" name="Google Shape;70;p31"/>
          <p:cNvSpPr txBox="1">
            <a:spLocks noGrp="1"/>
          </p:cNvSpPr>
          <p:nvPr>
            <p:ph type="ftr" idx="11"/>
          </p:nvPr>
        </p:nvSpPr>
        <p:spPr bwMode="auto">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71" name="Google Shape;71;p31"/>
          <p:cNvSpPr txBox="1">
            <a:spLocks noGrp="1"/>
          </p:cNvSpPr>
          <p:nvPr>
            <p:ph type="sldNum" idx="12"/>
          </p:nvPr>
        </p:nvSpPr>
        <p:spPr bwMode="auto">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9pPr>
          </a:lstStyle>
          <a:p>
            <a:pPr marL="0" lvl="0" indent="0" algn="r">
              <a:spcBef>
                <a:spcPts val="0"/>
              </a:spcBef>
              <a:spcAft>
                <a:spcPts val="0"/>
              </a:spcAft>
              <a:buNone/>
              <a:defRPr/>
            </a:pPr>
            <a:fld id="{00000000-1234-1234-1234-123412341234}" type="slidenum">
              <a:rPr lang="en-US"/>
              <a:t>‹#›</a:t>
            </a:fld>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bwMode="auto">
        <a:xfrm>
          <a:off x="0" y="0"/>
          <a:ext cx="0" cy="0"/>
          <a:chOff x="0" y="0"/>
          <a:chExt cx="0" cy="0"/>
        </a:xfrm>
      </p:grpSpPr>
      <p:sp>
        <p:nvSpPr>
          <p:cNvPr id="10" name="Google Shape;10;p22"/>
          <p:cNvSpPr txBox="1">
            <a:spLocks noGrp="1"/>
          </p:cNvSpPr>
          <p:nvPr>
            <p:ph type="title"/>
          </p:nvPr>
        </p:nvSpPr>
        <p:spPr bwMode="auto">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9pPr>
          </a:lstStyle>
          <a:p>
            <a:pPr>
              <a:defRPr/>
            </a:pPr>
            <a:endParaRPr/>
          </a:p>
        </p:txBody>
      </p:sp>
      <p:sp>
        <p:nvSpPr>
          <p:cNvPr id="11" name="Google Shape;11;p22"/>
          <p:cNvSpPr txBox="1">
            <a:spLocks noGrp="1"/>
          </p:cNvSpPr>
          <p:nvPr>
            <p:ph type="body" idx="1"/>
          </p:nvPr>
        </p:nvSpPr>
        <p:spPr bwMode="auto">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9pPr>
          </a:lstStyle>
          <a:p>
            <a:pPr>
              <a:defRPr/>
            </a:pPr>
            <a:endParaRPr/>
          </a:p>
        </p:txBody>
      </p:sp>
      <p:sp>
        <p:nvSpPr>
          <p:cNvPr id="12" name="Google Shape;12;p22"/>
          <p:cNvSpPr txBox="1">
            <a:spLocks noGrp="1"/>
          </p:cNvSpPr>
          <p:nvPr>
            <p:ph type="dt" idx="10"/>
          </p:nvPr>
        </p:nvSpPr>
        <p:spPr bwMode="auto">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9pPr>
          </a:lstStyle>
          <a:p>
            <a:pPr>
              <a:defRPr/>
            </a:pPr>
            <a:endParaRPr/>
          </a:p>
        </p:txBody>
      </p:sp>
      <p:sp>
        <p:nvSpPr>
          <p:cNvPr id="13" name="Google Shape;13;p22"/>
          <p:cNvSpPr txBox="1">
            <a:spLocks noGrp="1"/>
          </p:cNvSpPr>
          <p:nvPr>
            <p:ph type="ftr" idx="11"/>
          </p:nvPr>
        </p:nvSpPr>
        <p:spPr bwMode="auto">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9pPr>
          </a:lstStyle>
          <a:p>
            <a:pPr>
              <a:defRPr/>
            </a:pPr>
            <a:endParaRPr/>
          </a:p>
        </p:txBody>
      </p:sp>
      <p:sp>
        <p:nvSpPr>
          <p:cNvPr id="14" name="Google Shape;14;p22"/>
          <p:cNvSpPr txBox="1">
            <a:spLocks noGrp="1"/>
          </p:cNvSpPr>
          <p:nvPr>
            <p:ph type="sldNum" idx="12"/>
          </p:nvPr>
        </p:nvSpPr>
        <p:spPr bwMode="auto">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defRPr>
            </a:lvl9pPr>
          </a:lstStyle>
          <a:p>
            <a:pPr marL="0" lvl="0" indent="0" algn="r">
              <a:spcBef>
                <a:spcPts val="0"/>
              </a:spcBef>
              <a:spcAft>
                <a:spcPts val="0"/>
              </a:spcAft>
              <a:buNone/>
              <a:defRPr/>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url.li/kcyab" TargetMode="External"/><Relationship Id="rId2" Type="http://schemas.openxmlformats.org/officeDocument/2006/relationships/hyperlink" Target="http://surl.li/kcxzt" TargetMode="Externa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youtu.be/2DD-ynCIZ4w" TargetMode="External"/><Relationship Id="rId4" Type="http://schemas.openxmlformats.org/officeDocument/2006/relationships/hyperlink" Target="http://surl.li/kcyak"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python.org/downloads/windows/"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88" name="Google Shape;88;p1"/>
          <p:cNvSpPr/>
          <p:nvPr/>
        </p:nvSpPr>
        <p:spPr bwMode="auto">
          <a:xfrm>
            <a:off x="5086349" y="-104172"/>
            <a:ext cx="7127058" cy="7136815"/>
          </a:xfrm>
          <a:custGeom>
            <a:avLst/>
            <a:gdLst/>
            <a:ahLst/>
            <a:cxnLst/>
            <a:rect l="l" t="t" r="r" b="b"/>
            <a:pathLst>
              <a:path w="164592" h="208788" extrusionOk="0">
                <a:moveTo>
                  <a:pt x="0" y="1524"/>
                </a:moveTo>
                <a:lnTo>
                  <a:pt x="107442" y="208788"/>
                </a:lnTo>
                <a:lnTo>
                  <a:pt x="164592" y="208788"/>
                </a:lnTo>
                <a:lnTo>
                  <a:pt x="164592" y="0"/>
                </a:lnTo>
                <a:close/>
              </a:path>
            </a:pathLst>
          </a:custGeom>
          <a:solidFill>
            <a:schemeClr val="dk2">
              <a:alpha val="84313"/>
            </a:schemeClr>
          </a:solidFill>
          <a:ln>
            <a:noFill/>
          </a:ln>
        </p:spPr>
      </p:sp>
      <p:sp>
        <p:nvSpPr>
          <p:cNvPr id="89" name="Google Shape;89;p1"/>
          <p:cNvSpPr txBox="1"/>
          <p:nvPr/>
        </p:nvSpPr>
        <p:spPr bwMode="auto">
          <a:xfrm>
            <a:off x="561009" y="877957"/>
            <a:ext cx="6957390" cy="1676476"/>
          </a:xfrm>
          <a:prstGeom prst="rect">
            <a:avLst/>
          </a:prstGeom>
          <a:noFill/>
          <a:ln>
            <a:noFill/>
          </a:ln>
        </p:spPr>
        <p:txBody>
          <a:bodyPr spcFirstLastPara="1" wrap="square" lIns="91425" tIns="91425" rIns="91425" bIns="91425" anchor="b" anchorCtr="0">
            <a:noAutofit/>
          </a:bodyPr>
          <a:lstStyle/>
          <a:p>
            <a:pPr>
              <a:defRPr/>
            </a:pPr>
            <a:r>
              <a:rPr lang="en-US" sz="4800" dirty="0">
                <a:solidFill>
                  <a:schemeClr val="accent1">
                    <a:lumMod val="75000"/>
                  </a:schemeClr>
                </a:solidFill>
                <a:latin typeface="Calibri"/>
                <a:cs typeface="Calibri"/>
              </a:rPr>
              <a:t>Python (Part-1)</a:t>
            </a:r>
          </a:p>
        </p:txBody>
      </p:sp>
      <p:sp>
        <p:nvSpPr>
          <p:cNvPr id="2" name="Slide Number Placeholder 1">
            <a:extLst>
              <a:ext uri="{FF2B5EF4-FFF2-40B4-BE49-F238E27FC236}">
                <a16:creationId xmlns:a16="http://schemas.microsoft.com/office/drawing/2014/main" id="{6B575E1C-7848-760D-BED6-BA2670318147}"/>
              </a:ext>
            </a:extLst>
          </p:cNvPr>
          <p:cNvSpPr>
            <a:spLocks noGrp="1"/>
          </p:cNvSpPr>
          <p:nvPr>
            <p:ph type="sldNum" idx="12"/>
          </p:nvPr>
        </p:nvSpPr>
        <p:spPr/>
        <p:txBody>
          <a:bodyPr/>
          <a:lstStyle/>
          <a:p>
            <a:fld id="{00000000-1234-1234-1234-123412341234}" type="slidenum">
              <a:rPr lang="en-US"/>
              <a:t>1</a:t>
            </a:fld>
            <a:endParaRPr lang="en-US"/>
          </a:p>
        </p:txBody>
      </p:sp>
      <p:sp>
        <p:nvSpPr>
          <p:cNvPr id="3" name="TextBox 2">
            <a:extLst>
              <a:ext uri="{FF2B5EF4-FFF2-40B4-BE49-F238E27FC236}">
                <a16:creationId xmlns:a16="http://schemas.microsoft.com/office/drawing/2014/main" id="{0195DEC1-9B13-A663-94F8-0F940CF0CA6D}"/>
              </a:ext>
            </a:extLst>
          </p:cNvPr>
          <p:cNvSpPr txBox="1"/>
          <p:nvPr/>
        </p:nvSpPr>
        <p:spPr>
          <a:xfrm>
            <a:off x="9307285" y="4734435"/>
            <a:ext cx="158353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10.Aug.2023</a:t>
            </a:r>
            <a:endParaRPr lang="en-US"/>
          </a:p>
        </p:txBody>
      </p:sp>
      <p:pic>
        <p:nvPicPr>
          <p:cNvPr id="4" name="Picture 4" descr="A logo with different colored arrows&#10;&#10;Description automatically generated">
            <a:extLst>
              <a:ext uri="{FF2B5EF4-FFF2-40B4-BE49-F238E27FC236}">
                <a16:creationId xmlns:a16="http://schemas.microsoft.com/office/drawing/2014/main" id="{85FB58A5-4981-F15F-E70E-2922563F4C14}"/>
              </a:ext>
            </a:extLst>
          </p:cNvPr>
          <p:cNvPicPr>
            <a:picLocks noChangeAspect="1"/>
          </p:cNvPicPr>
          <p:nvPr/>
        </p:nvPicPr>
        <p:blipFill>
          <a:blip r:embed="rId2"/>
          <a:stretch>
            <a:fillRect/>
          </a:stretch>
        </p:blipFill>
        <p:spPr>
          <a:xfrm>
            <a:off x="8068356" y="1353911"/>
            <a:ext cx="2238375" cy="1428750"/>
          </a:xfrm>
          <a:prstGeom prst="rect">
            <a:avLst/>
          </a:prstGeom>
        </p:spPr>
      </p:pic>
      <p:pic>
        <p:nvPicPr>
          <p:cNvPr id="5" name="Picture 4" descr="A blue circles with white text&#10;&#10;Description automatically generated">
            <a:extLst>
              <a:ext uri="{FF2B5EF4-FFF2-40B4-BE49-F238E27FC236}">
                <a16:creationId xmlns:a16="http://schemas.microsoft.com/office/drawing/2014/main" id="{E3B69240-5071-5EAD-B28D-0B8B3FC3F0ED}"/>
              </a:ext>
            </a:extLst>
          </p:cNvPr>
          <p:cNvPicPr>
            <a:picLocks noChangeAspect="1"/>
          </p:cNvPicPr>
          <p:nvPr/>
        </p:nvPicPr>
        <p:blipFill>
          <a:blip r:embed="rId3"/>
          <a:stretch>
            <a:fillRect/>
          </a:stretch>
        </p:blipFill>
        <p:spPr>
          <a:xfrm>
            <a:off x="561009" y="2783089"/>
            <a:ext cx="6155634" cy="39422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 name="Google Shape;111;g20138aa44be_0_3"/>
          <p:cNvSpPr/>
          <p:nvPr/>
        </p:nvSpPr>
        <p:spPr bwMode="auto">
          <a:xfrm flipH="1">
            <a:off x="465924" y="0"/>
            <a:ext cx="879300" cy="1299600"/>
          </a:xfrm>
          <a:prstGeom prst="parallelogram">
            <a:avLst>
              <a:gd name="adj" fmla="val 75009"/>
            </a:avLst>
          </a:prstGeom>
          <a:solidFill>
            <a:srgbClr val="BFBFBF"/>
          </a:solidFill>
          <a:ln>
            <a:noFill/>
          </a:ln>
          <a:effectLst>
            <a:outerShdw blurRad="50800" dist="50800" dir="5400000" algn="ctr" rotWithShape="0">
              <a:srgbClr val="000000">
                <a:alpha val="49410"/>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2" name="Google Shape;112;g20138aa44be_0_3"/>
          <p:cNvSpPr/>
          <p:nvPr/>
        </p:nvSpPr>
        <p:spPr bwMode="auto">
          <a:xfrm flipH="1">
            <a:off x="-1573540" y="0"/>
            <a:ext cx="2764800" cy="1149300"/>
          </a:xfrm>
          <a:prstGeom prst="parallelogram">
            <a:avLst>
              <a:gd name="adj" fmla="val 51542"/>
            </a:avLst>
          </a:prstGeom>
          <a:solidFill>
            <a:schemeClr val="dk1"/>
          </a:solidFill>
          <a:ln>
            <a:noFill/>
          </a:ln>
          <a:effectLst>
            <a:outerShdw blurRad="50800" dist="50800" dir="5400000" algn="ctr" rotWithShape="0">
              <a:srgbClr val="000000">
                <a:alpha val="49410"/>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3" name="Google Shape;113;g20138aa44be_0_3"/>
          <p:cNvSpPr/>
          <p:nvPr/>
        </p:nvSpPr>
        <p:spPr bwMode="auto">
          <a:xfrm flipH="1">
            <a:off x="903603" y="156311"/>
            <a:ext cx="10743986" cy="989400"/>
          </a:xfrm>
          <a:prstGeom prst="parallelogram">
            <a:avLst>
              <a:gd name="adj" fmla="val 51542"/>
            </a:avLst>
          </a:prstGeom>
          <a:solidFill>
            <a:schemeClr val="dk1"/>
          </a:solidFill>
          <a:ln>
            <a:noFill/>
          </a:ln>
          <a:effectLst>
            <a:outerShdw blurRad="50800" dist="50800" dir="5400000" algn="ctr" rotWithShape="0">
              <a:srgbClr val="000000">
                <a:alpha val="29409"/>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6" name="Google Shape;116;g20138aa44be_0_3"/>
          <p:cNvSpPr txBox="1"/>
          <p:nvPr/>
        </p:nvSpPr>
        <p:spPr bwMode="auto">
          <a:xfrm>
            <a:off x="1918390" y="358928"/>
            <a:ext cx="7785300" cy="584735"/>
          </a:xfrm>
          <a:prstGeom prst="rect">
            <a:avLst/>
          </a:prstGeom>
          <a:noFill/>
          <a:ln>
            <a:noFill/>
          </a:ln>
        </p:spPr>
        <p:txBody>
          <a:bodyPr spcFirstLastPara="1" wrap="square" lIns="91425" tIns="45700" rIns="91425" bIns="45700" anchor="t" anchorCtr="0">
            <a:spAutoFit/>
          </a:bodyPr>
          <a:lstStyle/>
          <a:p>
            <a:pPr algn="just">
              <a:defRPr/>
            </a:pPr>
            <a:r>
              <a:rPr lang="en-US" sz="3200" b="1" dirty="0">
                <a:solidFill>
                  <a:srgbClr val="FFFFFF"/>
                </a:solidFill>
                <a:latin typeface="Calibri"/>
                <a:cs typeface="Calibri"/>
              </a:rPr>
              <a:t>Selenium setup</a:t>
            </a:r>
            <a:endParaRPr lang="en-US" dirty="0"/>
          </a:p>
        </p:txBody>
      </p:sp>
      <p:sp>
        <p:nvSpPr>
          <p:cNvPr id="117" name="Google Shape;117;g20138aa44be_0_3"/>
          <p:cNvSpPr txBox="1"/>
          <p:nvPr/>
        </p:nvSpPr>
        <p:spPr bwMode="auto">
          <a:xfrm>
            <a:off x="911737" y="1559761"/>
            <a:ext cx="7927910" cy="4953359"/>
          </a:xfrm>
          <a:prstGeom prst="rect">
            <a:avLst/>
          </a:prstGeom>
          <a:noFill/>
          <a:ln>
            <a:noFill/>
          </a:ln>
        </p:spPr>
        <p:txBody>
          <a:bodyPr spcFirstLastPara="1" vertOverflow="overflow" horzOverflow="overflow" vert="horz" wrap="square" lIns="91424" tIns="45699" rIns="91424" bIns="45699" numCol="1" spcCol="0" rtlCol="0" fromWordArt="0" anchor="t" anchorCtr="0" forceAA="0" compatLnSpc="0">
            <a:noAutofit/>
          </a:bodyPr>
          <a:lstStyle/>
          <a:p>
            <a:pPr marL="342900" indent="-342900">
              <a:buFont typeface="Wingdings,Sans-Serif"/>
              <a:buChar char="Ø"/>
              <a:defRPr/>
            </a:pPr>
            <a:r>
              <a:rPr lang="en-US" sz="2200" dirty="0">
                <a:highlight>
                  <a:srgbClr val="FFFFFF"/>
                </a:highlight>
                <a:latin typeface="Calibri"/>
                <a:cs typeface="Calibri"/>
              </a:rPr>
              <a:t>Import packages</a:t>
            </a:r>
          </a:p>
          <a:p>
            <a:pPr>
              <a:defRPr/>
            </a:pPr>
            <a:r>
              <a:rPr lang="en-US" sz="2200" b="1" dirty="0">
                <a:highlight>
                  <a:srgbClr val="FFFFFF"/>
                </a:highlight>
                <a:latin typeface="Calibri"/>
                <a:cs typeface="Calibri"/>
              </a:rPr>
              <a:t>from selenium import </a:t>
            </a:r>
            <a:r>
              <a:rPr lang="en-US" sz="2200" b="1" dirty="0" err="1">
                <a:highlight>
                  <a:srgbClr val="FFFFFF"/>
                </a:highlight>
                <a:latin typeface="Calibri"/>
                <a:cs typeface="Calibri"/>
              </a:rPr>
              <a:t>webdriver</a:t>
            </a:r>
            <a:endParaRPr lang="en-US" b="1" dirty="0" err="1"/>
          </a:p>
          <a:p>
            <a:pPr>
              <a:defRPr/>
            </a:pPr>
            <a:r>
              <a:rPr lang="en-US" sz="2200" b="1" dirty="0">
                <a:highlight>
                  <a:srgbClr val="FFFFFF"/>
                </a:highlight>
                <a:latin typeface="Calibri"/>
                <a:cs typeface="Calibri"/>
              </a:rPr>
              <a:t>from </a:t>
            </a:r>
            <a:r>
              <a:rPr lang="en-US" sz="2200" b="1" dirty="0" err="1">
                <a:highlight>
                  <a:srgbClr val="FFFFFF"/>
                </a:highlight>
                <a:latin typeface="Calibri"/>
                <a:cs typeface="Calibri"/>
              </a:rPr>
              <a:t>selenium.webdriver.chrome.service</a:t>
            </a:r>
            <a:r>
              <a:rPr lang="en-US" sz="2200" b="1" dirty="0">
                <a:highlight>
                  <a:srgbClr val="FFFFFF"/>
                </a:highlight>
                <a:latin typeface="Calibri"/>
                <a:cs typeface="Calibri"/>
              </a:rPr>
              <a:t> import Service</a:t>
            </a:r>
            <a:endParaRPr lang="en-US" b="1"/>
          </a:p>
          <a:p>
            <a:pPr>
              <a:buFont typeface="Wingdings,Sans-Serif"/>
              <a:defRPr/>
            </a:pPr>
            <a:endParaRPr lang="en-US" sz="2200" dirty="0">
              <a:highlight>
                <a:srgbClr val="FFFFFF"/>
              </a:highlight>
              <a:latin typeface="Calibri"/>
              <a:cs typeface="Calibri"/>
            </a:endParaRPr>
          </a:p>
          <a:p>
            <a:pPr marL="342900" indent="-342900">
              <a:buFont typeface="Wingdings"/>
              <a:buChar char="Ø"/>
              <a:defRPr/>
            </a:pPr>
            <a:r>
              <a:rPr lang="en-US" sz="2200" dirty="0">
                <a:highlight>
                  <a:srgbClr val="FFFFFF"/>
                </a:highlight>
                <a:latin typeface="Calibri"/>
                <a:cs typeface="Calibri"/>
              </a:rPr>
              <a:t>create a service object</a:t>
            </a:r>
          </a:p>
          <a:p>
            <a:pPr>
              <a:defRPr/>
            </a:pPr>
            <a:r>
              <a:rPr lang="en-US" sz="2200" dirty="0">
                <a:highlight>
                  <a:srgbClr val="FFFFFF"/>
                </a:highlight>
                <a:latin typeface="Calibri"/>
                <a:cs typeface="Calibri"/>
              </a:rPr>
              <a:t>service = Service()</a:t>
            </a:r>
            <a:endParaRPr lang="en-US"/>
          </a:p>
          <a:p>
            <a:pPr>
              <a:defRPr/>
            </a:pPr>
            <a:endParaRPr lang="en-US" sz="2200" dirty="0">
              <a:highlight>
                <a:srgbClr val="FFFFFF"/>
              </a:highlight>
              <a:latin typeface="Calibri"/>
              <a:cs typeface="Calibri"/>
            </a:endParaRPr>
          </a:p>
          <a:p>
            <a:pPr marL="342900" indent="-342900">
              <a:buFont typeface="Wingdings,Sans-Serif"/>
              <a:buChar char="Ø"/>
              <a:defRPr/>
            </a:pPr>
            <a:endParaRPr lang="en-US" sz="2200" dirty="0">
              <a:highlight>
                <a:srgbClr val="FFFFFF"/>
              </a:highlight>
              <a:latin typeface="Calibri"/>
              <a:cs typeface="Calibri"/>
            </a:endParaRPr>
          </a:p>
          <a:p>
            <a:pPr marL="342900" indent="-342900">
              <a:buFont typeface="Wingdings,Sans-Serif"/>
              <a:buChar char="Ø"/>
              <a:defRPr/>
            </a:pPr>
            <a:r>
              <a:rPr lang="en-US" sz="2200" dirty="0">
                <a:highlight>
                  <a:srgbClr val="FFFFFF"/>
                </a:highlight>
                <a:latin typeface="Calibri"/>
                <a:cs typeface="Calibri"/>
              </a:rPr>
              <a:t>Create a </a:t>
            </a:r>
            <a:r>
              <a:rPr lang="en-US" sz="2200" err="1">
                <a:highlight>
                  <a:srgbClr val="FFFFFF"/>
                </a:highlight>
                <a:latin typeface="Calibri"/>
                <a:cs typeface="Calibri"/>
              </a:rPr>
              <a:t>webdriver</a:t>
            </a:r>
            <a:r>
              <a:rPr lang="en-US" sz="2200" dirty="0">
                <a:highlight>
                  <a:srgbClr val="FFFFFF"/>
                </a:highlight>
                <a:latin typeface="Calibri"/>
                <a:cs typeface="Calibri"/>
              </a:rPr>
              <a:t> instance</a:t>
            </a:r>
          </a:p>
          <a:p>
            <a:pPr>
              <a:defRPr/>
            </a:pPr>
            <a:r>
              <a:rPr lang="en-US" sz="2200" dirty="0">
                <a:highlight>
                  <a:srgbClr val="FFFFFF"/>
                </a:highlight>
                <a:latin typeface="Calibri"/>
                <a:cs typeface="Calibri"/>
              </a:rPr>
              <a:t>driver = </a:t>
            </a:r>
            <a:r>
              <a:rPr lang="en-US" sz="2200" dirty="0" err="1">
                <a:highlight>
                  <a:srgbClr val="FFFFFF"/>
                </a:highlight>
                <a:latin typeface="Calibri"/>
                <a:cs typeface="Calibri"/>
              </a:rPr>
              <a:t>webdriver.Chrome</a:t>
            </a:r>
            <a:r>
              <a:rPr lang="en-US" sz="2200" dirty="0">
                <a:highlight>
                  <a:srgbClr val="FFFFFF"/>
                </a:highlight>
                <a:latin typeface="Calibri"/>
                <a:cs typeface="Calibri"/>
              </a:rPr>
              <a:t>(service=service) </a:t>
            </a:r>
            <a:endParaRPr lang="en-US" dirty="0"/>
          </a:p>
          <a:p>
            <a:pPr>
              <a:defRPr/>
            </a:pPr>
            <a:endParaRPr lang="en-US" sz="2200" dirty="0">
              <a:highlight>
                <a:srgbClr val="FFFFFF"/>
              </a:highlight>
              <a:latin typeface="Calibri"/>
              <a:cs typeface="Calibri"/>
            </a:endParaRPr>
          </a:p>
          <a:p>
            <a:pPr>
              <a:defRPr/>
            </a:pPr>
            <a:endParaRPr lang="en-US" sz="2200" dirty="0">
              <a:highlight>
                <a:srgbClr val="FFFFFF"/>
              </a:highlight>
              <a:latin typeface="Calibri"/>
              <a:cs typeface="Calibri"/>
            </a:endParaRPr>
          </a:p>
          <a:p>
            <a:pPr marL="342900" indent="-342900">
              <a:buFont typeface="Wingdings"/>
              <a:buChar char="Ø"/>
              <a:defRPr/>
            </a:pPr>
            <a:r>
              <a:rPr lang="en-US" sz="2200" dirty="0">
                <a:highlight>
                  <a:srgbClr val="FFFFFF"/>
                </a:highlight>
                <a:latin typeface="Calibri"/>
                <a:cs typeface="Calibri"/>
              </a:rPr>
              <a:t>Open a web page</a:t>
            </a:r>
          </a:p>
          <a:p>
            <a:pPr>
              <a:buFont typeface="Wingdings"/>
              <a:defRPr/>
            </a:pPr>
            <a:r>
              <a:rPr lang="en-US" sz="2200" dirty="0" err="1">
                <a:highlight>
                  <a:srgbClr val="FFFFFF"/>
                </a:highlight>
                <a:latin typeface="Calibri"/>
                <a:cs typeface="Calibri"/>
              </a:rPr>
              <a:t>driver.get</a:t>
            </a:r>
            <a:r>
              <a:rPr lang="en-US" sz="2200" dirty="0">
                <a:highlight>
                  <a:srgbClr val="FFFFFF"/>
                </a:highlight>
                <a:latin typeface="Calibri"/>
                <a:cs typeface="Calibri"/>
              </a:rPr>
              <a:t>('&lt;application </a:t>
            </a:r>
            <a:r>
              <a:rPr lang="en-US" sz="2200" dirty="0" err="1">
                <a:highlight>
                  <a:srgbClr val="FFFFFF"/>
                </a:highlight>
                <a:latin typeface="Calibri"/>
                <a:cs typeface="Calibri"/>
              </a:rPr>
              <a:t>url</a:t>
            </a:r>
            <a:r>
              <a:rPr lang="en-US" sz="2200" dirty="0">
                <a:highlight>
                  <a:srgbClr val="FFFFFF"/>
                </a:highlight>
                <a:latin typeface="Calibri"/>
                <a:cs typeface="Calibri"/>
              </a:rPr>
              <a:t>&gt;')</a:t>
            </a:r>
            <a:endParaRPr lang="en-US" dirty="0"/>
          </a:p>
          <a:p>
            <a:pPr>
              <a:buFont typeface="Wingdings"/>
              <a:defRPr/>
            </a:pPr>
            <a:r>
              <a:rPr lang="en-US" sz="2200" dirty="0" err="1">
                <a:highlight>
                  <a:srgbClr val="FFFFFF"/>
                </a:highlight>
                <a:latin typeface="Calibri"/>
                <a:cs typeface="Calibri"/>
              </a:rPr>
              <a:t>timer.sleep</a:t>
            </a:r>
            <a:r>
              <a:rPr lang="en-US" sz="2200" dirty="0">
                <a:highlight>
                  <a:srgbClr val="FFFFFF"/>
                </a:highlight>
                <a:latin typeface="Calibri"/>
                <a:cs typeface="Calibri"/>
              </a:rPr>
              <a:t>(3)</a:t>
            </a:r>
            <a:endParaRPr lang="en-US" dirty="0"/>
          </a:p>
          <a:p>
            <a:pPr marL="342900" indent="-342900">
              <a:buFont typeface="Wingdings"/>
              <a:buChar char="Ø"/>
              <a:defRPr/>
            </a:pPr>
            <a:endParaRPr lang="en-US" sz="2200" dirty="0">
              <a:highlight>
                <a:srgbClr val="FFFFFF"/>
              </a:highlight>
              <a:latin typeface="Calibri"/>
              <a:cs typeface="Calibri"/>
            </a:endParaRPr>
          </a:p>
          <a:p>
            <a:pPr marL="342900" indent="-342900">
              <a:buFont typeface="Wingdings,Sans-Serif"/>
              <a:buChar char="Ø"/>
              <a:defRPr/>
            </a:pPr>
            <a:endParaRPr lang="en-US" sz="2200" dirty="0">
              <a:highlight>
                <a:srgbClr val="FFFFFF"/>
              </a:highlight>
              <a:latin typeface="Calibri"/>
              <a:cs typeface="Calibri"/>
            </a:endParaRPr>
          </a:p>
          <a:p>
            <a:pPr>
              <a:defRPr/>
            </a:pPr>
            <a:endParaRPr lang="en-US" sz="2200" dirty="0">
              <a:highlight>
                <a:srgbClr val="FFFFFF"/>
              </a:highlight>
              <a:latin typeface="Calibri"/>
              <a:cs typeface="Calibri"/>
            </a:endParaRPr>
          </a:p>
          <a:p>
            <a:pPr marL="342900" indent="-342900">
              <a:buFont typeface="Wingdings,Sans-Serif"/>
              <a:buChar char="Ø"/>
              <a:defRPr/>
            </a:pPr>
            <a:endParaRPr lang="en-US" sz="2200" dirty="0">
              <a:highlight>
                <a:srgbClr val="FFFFFF"/>
              </a:highlight>
              <a:latin typeface="Calibri"/>
              <a:cs typeface="Calibri"/>
            </a:endParaRPr>
          </a:p>
        </p:txBody>
      </p:sp>
      <p:sp>
        <p:nvSpPr>
          <p:cNvPr id="2" name="Slide Number Placeholder 1">
            <a:extLst>
              <a:ext uri="{FF2B5EF4-FFF2-40B4-BE49-F238E27FC236}">
                <a16:creationId xmlns:a16="http://schemas.microsoft.com/office/drawing/2014/main" id="{AD18FD03-EAC1-7B29-332D-F34780CC1B03}"/>
              </a:ext>
            </a:extLst>
          </p:cNvPr>
          <p:cNvSpPr>
            <a:spLocks noGrp="1"/>
          </p:cNvSpPr>
          <p:nvPr>
            <p:ph type="sldNum" idx="12"/>
          </p:nvPr>
        </p:nvSpPr>
        <p:spPr/>
        <p:txBody>
          <a:bodyPr/>
          <a:lstStyle/>
          <a:p>
            <a:fld id="{00000000-1234-1234-1234-123412341234}" type="slidenum">
              <a:rPr lang="en-US"/>
              <a:t>10</a:t>
            </a:fld>
            <a:endParaRPr lang="en-US"/>
          </a:p>
        </p:txBody>
      </p:sp>
      <p:pic>
        <p:nvPicPr>
          <p:cNvPr id="3" name="Picture 3" descr="A logo with different colored arrows&#10;&#10;Description automatically generated">
            <a:extLst>
              <a:ext uri="{FF2B5EF4-FFF2-40B4-BE49-F238E27FC236}">
                <a16:creationId xmlns:a16="http://schemas.microsoft.com/office/drawing/2014/main" id="{D8A206EB-CBD1-22D9-7907-10A02A2D8367}"/>
              </a:ext>
            </a:extLst>
          </p:cNvPr>
          <p:cNvPicPr>
            <a:picLocks noChangeAspect="1"/>
          </p:cNvPicPr>
          <p:nvPr/>
        </p:nvPicPr>
        <p:blipFill>
          <a:blip r:embed="rId2"/>
          <a:stretch>
            <a:fillRect/>
          </a:stretch>
        </p:blipFill>
        <p:spPr>
          <a:xfrm>
            <a:off x="9701213" y="232682"/>
            <a:ext cx="1280433" cy="819150"/>
          </a:xfrm>
          <a:prstGeom prst="rect">
            <a:avLst/>
          </a:prstGeom>
        </p:spPr>
      </p:pic>
      <p:pic>
        <p:nvPicPr>
          <p:cNvPr id="5" name="Picture 4" descr="A diagram of a system&#10;&#10;Description automatically generated">
            <a:extLst>
              <a:ext uri="{FF2B5EF4-FFF2-40B4-BE49-F238E27FC236}">
                <a16:creationId xmlns:a16="http://schemas.microsoft.com/office/drawing/2014/main" id="{653381DA-4F28-9F46-F03B-04F218B622BF}"/>
              </a:ext>
            </a:extLst>
          </p:cNvPr>
          <p:cNvPicPr>
            <a:picLocks noChangeAspect="1"/>
          </p:cNvPicPr>
          <p:nvPr/>
        </p:nvPicPr>
        <p:blipFill>
          <a:blip r:embed="rId3"/>
          <a:stretch>
            <a:fillRect/>
          </a:stretch>
        </p:blipFill>
        <p:spPr bwMode="auto">
          <a:xfrm>
            <a:off x="7022690" y="2876418"/>
            <a:ext cx="3800167" cy="2555423"/>
          </a:xfrm>
          <a:prstGeom prst="rect">
            <a:avLst/>
          </a:prstGeom>
        </p:spPr>
      </p:pic>
    </p:spTree>
    <p:extLst>
      <p:ext uri="{BB962C8B-B14F-4D97-AF65-F5344CB8AC3E}">
        <p14:creationId xmlns:p14="http://schemas.microsoft.com/office/powerpoint/2010/main" val="1111863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 name="Google Shape;111;g20138aa44be_0_3"/>
          <p:cNvSpPr/>
          <p:nvPr/>
        </p:nvSpPr>
        <p:spPr bwMode="auto">
          <a:xfrm flipH="1">
            <a:off x="465924" y="0"/>
            <a:ext cx="879300" cy="1299600"/>
          </a:xfrm>
          <a:prstGeom prst="parallelogram">
            <a:avLst>
              <a:gd name="adj" fmla="val 75009"/>
            </a:avLst>
          </a:prstGeom>
          <a:solidFill>
            <a:srgbClr val="BFBFBF"/>
          </a:solidFill>
          <a:ln>
            <a:noFill/>
          </a:ln>
          <a:effectLst>
            <a:outerShdw blurRad="50800" dist="50800" dir="5400000" algn="ctr" rotWithShape="0">
              <a:srgbClr val="000000">
                <a:alpha val="49410"/>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2" name="Google Shape;112;g20138aa44be_0_3"/>
          <p:cNvSpPr/>
          <p:nvPr/>
        </p:nvSpPr>
        <p:spPr bwMode="auto">
          <a:xfrm flipH="1">
            <a:off x="-1573540" y="0"/>
            <a:ext cx="2764800" cy="1149300"/>
          </a:xfrm>
          <a:prstGeom prst="parallelogram">
            <a:avLst>
              <a:gd name="adj" fmla="val 51542"/>
            </a:avLst>
          </a:prstGeom>
          <a:solidFill>
            <a:schemeClr val="dk1"/>
          </a:solidFill>
          <a:ln>
            <a:noFill/>
          </a:ln>
          <a:effectLst>
            <a:outerShdw blurRad="50800" dist="50800" dir="5400000" algn="ctr" rotWithShape="0">
              <a:srgbClr val="000000">
                <a:alpha val="49410"/>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3" name="Google Shape;113;g20138aa44be_0_3"/>
          <p:cNvSpPr/>
          <p:nvPr/>
        </p:nvSpPr>
        <p:spPr bwMode="auto">
          <a:xfrm flipH="1">
            <a:off x="903603" y="156311"/>
            <a:ext cx="10743986" cy="989400"/>
          </a:xfrm>
          <a:prstGeom prst="parallelogram">
            <a:avLst>
              <a:gd name="adj" fmla="val 51542"/>
            </a:avLst>
          </a:prstGeom>
          <a:solidFill>
            <a:schemeClr val="dk1"/>
          </a:solidFill>
          <a:ln>
            <a:noFill/>
          </a:ln>
          <a:effectLst>
            <a:outerShdw blurRad="50800" dist="50800" dir="5400000" algn="ctr" rotWithShape="0">
              <a:srgbClr val="000000">
                <a:alpha val="29409"/>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6" name="Google Shape;116;g20138aa44be_0_3"/>
          <p:cNvSpPr txBox="1"/>
          <p:nvPr/>
        </p:nvSpPr>
        <p:spPr bwMode="auto">
          <a:xfrm>
            <a:off x="1918390" y="358928"/>
            <a:ext cx="7785300" cy="584735"/>
          </a:xfrm>
          <a:prstGeom prst="rect">
            <a:avLst/>
          </a:prstGeom>
          <a:noFill/>
          <a:ln>
            <a:noFill/>
          </a:ln>
        </p:spPr>
        <p:txBody>
          <a:bodyPr spcFirstLastPara="1" wrap="square" lIns="91425" tIns="45700" rIns="91425" bIns="45700" anchor="t" anchorCtr="0">
            <a:spAutoFit/>
          </a:bodyPr>
          <a:lstStyle/>
          <a:p>
            <a:pPr algn="just">
              <a:defRPr/>
            </a:pPr>
            <a:r>
              <a:rPr lang="en-US" sz="3200" b="1" dirty="0">
                <a:solidFill>
                  <a:srgbClr val="FFFFFF"/>
                </a:solidFill>
                <a:latin typeface="Calibri"/>
                <a:cs typeface="Calibri"/>
              </a:rPr>
              <a:t>Selenium setup</a:t>
            </a:r>
            <a:endParaRPr lang="en-US" dirty="0"/>
          </a:p>
        </p:txBody>
      </p:sp>
      <p:sp>
        <p:nvSpPr>
          <p:cNvPr id="117" name="Google Shape;117;g20138aa44be_0_3"/>
          <p:cNvSpPr txBox="1"/>
          <p:nvPr/>
        </p:nvSpPr>
        <p:spPr bwMode="auto">
          <a:xfrm>
            <a:off x="911737" y="1559761"/>
            <a:ext cx="7927910" cy="4953359"/>
          </a:xfrm>
          <a:prstGeom prst="rect">
            <a:avLst/>
          </a:prstGeom>
          <a:noFill/>
          <a:ln>
            <a:noFill/>
          </a:ln>
        </p:spPr>
        <p:txBody>
          <a:bodyPr spcFirstLastPara="1" vertOverflow="overflow" horzOverflow="overflow" vert="horz" wrap="square" lIns="91424" tIns="45699" rIns="91424" bIns="45699" numCol="1" spcCol="0" rtlCol="0" fromWordArt="0" anchor="t" anchorCtr="0" forceAA="0" compatLnSpc="0">
            <a:noAutofit/>
          </a:bodyPr>
          <a:lstStyle/>
          <a:p>
            <a:pPr marL="342900" indent="-342900">
              <a:buFont typeface="Wingdings,Sans-Serif"/>
              <a:buChar char="Ø"/>
              <a:defRPr/>
            </a:pPr>
            <a:r>
              <a:rPr lang="en-US" sz="2200" dirty="0">
                <a:highlight>
                  <a:srgbClr val="FFFFFF"/>
                </a:highlight>
                <a:latin typeface="Calibri"/>
                <a:cs typeface="Calibri"/>
              </a:rPr>
              <a:t>Open a website &amp; maximize the window</a:t>
            </a:r>
          </a:p>
          <a:p>
            <a:pPr>
              <a:defRPr/>
            </a:pPr>
            <a:r>
              <a:rPr lang="en-US" sz="2400" dirty="0">
                <a:solidFill>
                  <a:srgbClr val="C586C0"/>
                </a:solidFill>
                <a:highlight>
                  <a:srgbClr val="FFFFFF"/>
                </a:highlight>
                <a:latin typeface="Consolas"/>
                <a:cs typeface="Calibri"/>
              </a:rPr>
              <a:t>with</a:t>
            </a:r>
            <a:r>
              <a:rPr lang="en-US" sz="2400" dirty="0">
                <a:solidFill>
                  <a:srgbClr val="CCCCCC"/>
                </a:solidFill>
                <a:highlight>
                  <a:srgbClr val="FFFFFF"/>
                </a:highlight>
                <a:latin typeface="Consolas"/>
                <a:cs typeface="Calibri"/>
              </a:rPr>
              <a:t> </a:t>
            </a:r>
            <a:r>
              <a:rPr lang="en-US" sz="2400" dirty="0" err="1">
                <a:solidFill>
                  <a:srgbClr val="4EC9B0"/>
                </a:solidFill>
                <a:highlight>
                  <a:srgbClr val="FFFFFF"/>
                </a:highlight>
                <a:latin typeface="Consolas"/>
                <a:cs typeface="Calibri"/>
              </a:rPr>
              <a:t>webdriver</a:t>
            </a:r>
            <a:r>
              <a:rPr lang="en-US" sz="2400" dirty="0" err="1">
                <a:solidFill>
                  <a:srgbClr val="CCCCCC"/>
                </a:solidFill>
                <a:highlight>
                  <a:srgbClr val="FFFFFF"/>
                </a:highlight>
                <a:latin typeface="Consolas"/>
                <a:cs typeface="Calibri"/>
              </a:rPr>
              <a:t>.</a:t>
            </a:r>
            <a:r>
              <a:rPr lang="en-US" sz="2400" dirty="0" err="1">
                <a:solidFill>
                  <a:srgbClr val="4EC9B0"/>
                </a:solidFill>
                <a:highlight>
                  <a:srgbClr val="FFFFFF"/>
                </a:highlight>
                <a:latin typeface="Consolas"/>
                <a:cs typeface="Calibri"/>
              </a:rPr>
              <a:t>Chrome</a:t>
            </a:r>
            <a:r>
              <a:rPr lang="en-US" sz="2400" dirty="0">
                <a:solidFill>
                  <a:srgbClr val="CCCCCC"/>
                </a:solidFill>
                <a:highlight>
                  <a:srgbClr val="FFFFFF"/>
                </a:highlight>
                <a:latin typeface="Consolas"/>
                <a:cs typeface="Calibri"/>
              </a:rPr>
              <a:t>(</a:t>
            </a:r>
            <a:r>
              <a:rPr lang="en-US" sz="2400" dirty="0">
                <a:solidFill>
                  <a:srgbClr val="9CDCFE"/>
                </a:solidFill>
                <a:highlight>
                  <a:srgbClr val="FFFFFF"/>
                </a:highlight>
                <a:latin typeface="Consolas"/>
                <a:cs typeface="Calibri"/>
              </a:rPr>
              <a:t>service</a:t>
            </a:r>
            <a:r>
              <a:rPr lang="en-US" sz="2400" dirty="0">
                <a:solidFill>
                  <a:srgbClr val="D4D4D4"/>
                </a:solidFill>
                <a:highlight>
                  <a:srgbClr val="FFFFFF"/>
                </a:highlight>
                <a:latin typeface="Consolas"/>
                <a:cs typeface="Calibri"/>
              </a:rPr>
              <a:t>=</a:t>
            </a:r>
            <a:r>
              <a:rPr lang="en-US" sz="2400" dirty="0">
                <a:solidFill>
                  <a:srgbClr val="9CDCFE"/>
                </a:solidFill>
                <a:highlight>
                  <a:srgbClr val="FFFFFF"/>
                </a:highlight>
                <a:latin typeface="Consolas"/>
                <a:cs typeface="Calibri"/>
              </a:rPr>
              <a:t>service</a:t>
            </a:r>
            <a:r>
              <a:rPr lang="en-US" sz="2400" dirty="0">
                <a:solidFill>
                  <a:srgbClr val="CCCCCC"/>
                </a:solidFill>
                <a:highlight>
                  <a:srgbClr val="FFFFFF"/>
                </a:highlight>
                <a:latin typeface="Consolas"/>
                <a:cs typeface="Calibri"/>
              </a:rPr>
              <a:t>) </a:t>
            </a:r>
            <a:r>
              <a:rPr lang="en-US" sz="2400" dirty="0">
                <a:solidFill>
                  <a:srgbClr val="C586C0"/>
                </a:solidFill>
                <a:highlight>
                  <a:srgbClr val="FFFFFF"/>
                </a:highlight>
                <a:latin typeface="Consolas"/>
                <a:cs typeface="Calibri"/>
              </a:rPr>
              <a:t>as</a:t>
            </a:r>
            <a:r>
              <a:rPr lang="en-US" sz="2400" dirty="0">
                <a:solidFill>
                  <a:srgbClr val="CCCCCC"/>
                </a:solidFill>
                <a:highlight>
                  <a:srgbClr val="FFFFFF"/>
                </a:highlight>
                <a:latin typeface="Consolas"/>
                <a:cs typeface="Calibri"/>
              </a:rPr>
              <a:t> </a:t>
            </a:r>
            <a:r>
              <a:rPr lang="en-US" sz="2400" dirty="0">
                <a:solidFill>
                  <a:srgbClr val="9CDCFE"/>
                </a:solidFill>
                <a:highlight>
                  <a:srgbClr val="FFFFFF"/>
                </a:highlight>
                <a:latin typeface="Consolas"/>
                <a:cs typeface="Calibri"/>
              </a:rPr>
              <a:t>driver</a:t>
            </a:r>
            <a:r>
              <a:rPr lang="en-US" sz="2400" dirty="0">
                <a:solidFill>
                  <a:srgbClr val="CCCCCC"/>
                </a:solidFill>
                <a:highlight>
                  <a:srgbClr val="FFFFFF"/>
                </a:highlight>
                <a:latin typeface="Consolas"/>
                <a:cs typeface="Calibri"/>
              </a:rPr>
              <a:t>:</a:t>
            </a:r>
            <a:endParaRPr lang="en-US" sz="2400" dirty="0"/>
          </a:p>
          <a:p>
            <a:pPr>
              <a:defRPr/>
            </a:pPr>
            <a:r>
              <a:rPr lang="en-US" sz="2400" dirty="0">
                <a:solidFill>
                  <a:srgbClr val="CCCCCC"/>
                </a:solidFill>
                <a:highlight>
                  <a:srgbClr val="FFFFFF"/>
                </a:highlight>
                <a:latin typeface="Consolas"/>
                <a:cs typeface="Calibri"/>
              </a:rPr>
              <a:t>    </a:t>
            </a:r>
            <a:r>
              <a:rPr lang="en-US" sz="2400" dirty="0">
                <a:solidFill>
                  <a:srgbClr val="6A9955"/>
                </a:solidFill>
                <a:highlight>
                  <a:srgbClr val="FFFFFF"/>
                </a:highlight>
                <a:latin typeface="Consolas"/>
                <a:cs typeface="Calibri"/>
              </a:rPr>
              <a:t># open website using driver</a:t>
            </a:r>
            <a:endParaRPr lang="en-US" sz="2400" dirty="0"/>
          </a:p>
          <a:p>
            <a:pPr>
              <a:defRPr/>
            </a:pPr>
            <a:r>
              <a:rPr lang="en-US" sz="2400" dirty="0">
                <a:solidFill>
                  <a:srgbClr val="CCCCCC"/>
                </a:solidFill>
                <a:highlight>
                  <a:srgbClr val="FFFFFF"/>
                </a:highlight>
                <a:latin typeface="Consolas"/>
                <a:cs typeface="Calibri"/>
              </a:rPr>
              <a:t>    </a:t>
            </a:r>
            <a:r>
              <a:rPr lang="en-US" sz="2400" dirty="0" err="1">
                <a:solidFill>
                  <a:srgbClr val="9CDCFE"/>
                </a:solidFill>
                <a:highlight>
                  <a:srgbClr val="FFFFFF"/>
                </a:highlight>
                <a:latin typeface="Consolas"/>
                <a:cs typeface="Calibri"/>
              </a:rPr>
              <a:t>driver</a:t>
            </a:r>
            <a:r>
              <a:rPr lang="en-US" sz="2400" dirty="0" err="1">
                <a:solidFill>
                  <a:srgbClr val="CCCCCC"/>
                </a:solidFill>
                <a:highlight>
                  <a:srgbClr val="FFFFFF"/>
                </a:highlight>
                <a:latin typeface="Consolas"/>
                <a:cs typeface="Calibri"/>
              </a:rPr>
              <a:t>.</a:t>
            </a:r>
            <a:r>
              <a:rPr lang="en-US" sz="2400" dirty="0" err="1">
                <a:solidFill>
                  <a:srgbClr val="DCDCAA"/>
                </a:solidFill>
                <a:highlight>
                  <a:srgbClr val="FFFFFF"/>
                </a:highlight>
                <a:latin typeface="Consolas"/>
                <a:cs typeface="Calibri"/>
              </a:rPr>
              <a:t>get</a:t>
            </a:r>
            <a:r>
              <a:rPr lang="en-US" sz="2400" dirty="0">
                <a:solidFill>
                  <a:srgbClr val="CCCCCC"/>
                </a:solidFill>
                <a:highlight>
                  <a:srgbClr val="FFFFFF"/>
                </a:highlight>
                <a:latin typeface="Consolas"/>
                <a:cs typeface="Calibri"/>
              </a:rPr>
              <a:t>(</a:t>
            </a:r>
            <a:r>
              <a:rPr lang="en-US" sz="2400" dirty="0">
                <a:solidFill>
                  <a:srgbClr val="CE9178"/>
                </a:solidFill>
                <a:highlight>
                  <a:srgbClr val="FFFFFF"/>
                </a:highlight>
                <a:latin typeface="Consolas"/>
                <a:cs typeface="Calibri"/>
              </a:rPr>
              <a:t>"&lt;URL&gt;"</a:t>
            </a:r>
            <a:r>
              <a:rPr lang="en-US" sz="2400" dirty="0">
                <a:solidFill>
                  <a:srgbClr val="CCCCCC"/>
                </a:solidFill>
                <a:highlight>
                  <a:srgbClr val="FFFFFF"/>
                </a:highlight>
                <a:latin typeface="Consolas"/>
                <a:cs typeface="Calibri"/>
              </a:rPr>
              <a:t>)</a:t>
            </a:r>
            <a:endParaRPr lang="en-US" sz="2400" dirty="0"/>
          </a:p>
          <a:p>
            <a:pPr>
              <a:defRPr/>
            </a:pPr>
            <a:r>
              <a:rPr lang="en-US" sz="2400" dirty="0">
                <a:solidFill>
                  <a:srgbClr val="CCCCCC"/>
                </a:solidFill>
                <a:highlight>
                  <a:srgbClr val="FFFFFF"/>
                </a:highlight>
                <a:latin typeface="Consolas"/>
                <a:cs typeface="Calibri"/>
              </a:rPr>
              <a:t>    </a:t>
            </a:r>
            <a:r>
              <a:rPr lang="en-US" sz="2400" dirty="0">
                <a:solidFill>
                  <a:srgbClr val="6A9955"/>
                </a:solidFill>
                <a:highlight>
                  <a:srgbClr val="FFFFFF"/>
                </a:highlight>
                <a:latin typeface="Consolas"/>
                <a:cs typeface="Calibri"/>
              </a:rPr>
              <a:t># maximize the browser window</a:t>
            </a:r>
            <a:endParaRPr lang="en-US" sz="2400" dirty="0"/>
          </a:p>
          <a:p>
            <a:pPr>
              <a:defRPr/>
            </a:pPr>
            <a:r>
              <a:rPr lang="en-US" sz="2400" dirty="0">
                <a:solidFill>
                  <a:srgbClr val="CCCCCC"/>
                </a:solidFill>
                <a:highlight>
                  <a:srgbClr val="FFFFFF"/>
                </a:highlight>
                <a:latin typeface="Consolas"/>
                <a:cs typeface="Calibri"/>
              </a:rPr>
              <a:t>    </a:t>
            </a:r>
            <a:r>
              <a:rPr lang="en-US" sz="2400" dirty="0" err="1">
                <a:solidFill>
                  <a:srgbClr val="9CDCFE"/>
                </a:solidFill>
                <a:highlight>
                  <a:srgbClr val="FFFFFF"/>
                </a:highlight>
                <a:latin typeface="Consolas"/>
                <a:cs typeface="Calibri"/>
              </a:rPr>
              <a:t>driver</a:t>
            </a:r>
            <a:r>
              <a:rPr lang="en-US" sz="2400" dirty="0" err="1">
                <a:solidFill>
                  <a:srgbClr val="CCCCCC"/>
                </a:solidFill>
                <a:highlight>
                  <a:srgbClr val="FFFFFF"/>
                </a:highlight>
                <a:latin typeface="Consolas"/>
                <a:cs typeface="Calibri"/>
              </a:rPr>
              <a:t>.</a:t>
            </a:r>
            <a:r>
              <a:rPr lang="en-US" sz="2400" dirty="0" err="1">
                <a:solidFill>
                  <a:srgbClr val="DCDCAA"/>
                </a:solidFill>
                <a:highlight>
                  <a:srgbClr val="FFFFFF"/>
                </a:highlight>
                <a:latin typeface="Consolas"/>
                <a:cs typeface="Calibri"/>
              </a:rPr>
              <a:t>maximize_window</a:t>
            </a:r>
            <a:r>
              <a:rPr lang="en-US" sz="2400" dirty="0">
                <a:solidFill>
                  <a:srgbClr val="CCCCCC"/>
                </a:solidFill>
                <a:highlight>
                  <a:srgbClr val="FFFFFF"/>
                </a:highlight>
                <a:latin typeface="Consolas"/>
                <a:cs typeface="Calibri"/>
              </a:rPr>
              <a:t>()</a:t>
            </a:r>
            <a:endParaRPr lang="en-US" sz="2400" dirty="0"/>
          </a:p>
          <a:p>
            <a:pPr>
              <a:defRPr/>
            </a:pPr>
            <a:r>
              <a:rPr lang="en-US" sz="2400" dirty="0">
                <a:solidFill>
                  <a:srgbClr val="CCCCCC"/>
                </a:solidFill>
                <a:highlight>
                  <a:srgbClr val="FFFFFF"/>
                </a:highlight>
                <a:latin typeface="Consolas"/>
                <a:cs typeface="Calibri"/>
              </a:rPr>
              <a:t>    </a:t>
            </a:r>
            <a:r>
              <a:rPr lang="en-US" sz="2400" dirty="0">
                <a:solidFill>
                  <a:srgbClr val="6A9955"/>
                </a:solidFill>
                <a:highlight>
                  <a:srgbClr val="FFFFFF"/>
                </a:highlight>
                <a:latin typeface="Consolas"/>
                <a:cs typeface="Calibri"/>
              </a:rPr>
              <a:t># print the title of the page</a:t>
            </a:r>
            <a:endParaRPr lang="en-US" sz="2400" dirty="0"/>
          </a:p>
          <a:p>
            <a:pPr>
              <a:defRPr/>
            </a:pPr>
            <a:r>
              <a:rPr lang="en-US" sz="2400" dirty="0">
                <a:solidFill>
                  <a:srgbClr val="CCCCCC"/>
                </a:solidFill>
                <a:highlight>
                  <a:srgbClr val="FFFFFF"/>
                </a:highlight>
                <a:latin typeface="Consolas"/>
                <a:cs typeface="Calibri"/>
              </a:rPr>
              <a:t>    </a:t>
            </a:r>
            <a:r>
              <a:rPr lang="en-US" sz="2400" dirty="0">
                <a:solidFill>
                  <a:srgbClr val="DCDCAA"/>
                </a:solidFill>
                <a:highlight>
                  <a:srgbClr val="FFFFFF"/>
                </a:highlight>
                <a:latin typeface="Consolas"/>
                <a:cs typeface="Calibri"/>
              </a:rPr>
              <a:t>print</a:t>
            </a:r>
            <a:r>
              <a:rPr lang="en-US" sz="2400" dirty="0">
                <a:solidFill>
                  <a:srgbClr val="CCCCCC"/>
                </a:solidFill>
                <a:highlight>
                  <a:srgbClr val="FFFFFF"/>
                </a:highlight>
                <a:latin typeface="Consolas"/>
                <a:cs typeface="Calibri"/>
              </a:rPr>
              <a:t>(</a:t>
            </a:r>
            <a:r>
              <a:rPr lang="en-US" sz="2400" dirty="0" err="1">
                <a:solidFill>
                  <a:srgbClr val="9CDCFE"/>
                </a:solidFill>
                <a:highlight>
                  <a:srgbClr val="FFFFFF"/>
                </a:highlight>
                <a:latin typeface="Consolas"/>
                <a:cs typeface="Calibri"/>
              </a:rPr>
              <a:t>driver</a:t>
            </a:r>
            <a:r>
              <a:rPr lang="en-US" sz="2400" dirty="0" err="1">
                <a:solidFill>
                  <a:srgbClr val="CCCCCC"/>
                </a:solidFill>
                <a:highlight>
                  <a:srgbClr val="FFFFFF"/>
                </a:highlight>
                <a:latin typeface="Consolas"/>
                <a:cs typeface="Calibri"/>
              </a:rPr>
              <a:t>.</a:t>
            </a:r>
            <a:r>
              <a:rPr lang="en-US" sz="2400" dirty="0" err="1">
                <a:solidFill>
                  <a:srgbClr val="9CDCFE"/>
                </a:solidFill>
                <a:highlight>
                  <a:srgbClr val="FFFFFF"/>
                </a:highlight>
                <a:latin typeface="Consolas"/>
                <a:cs typeface="Calibri"/>
              </a:rPr>
              <a:t>title</a:t>
            </a:r>
            <a:r>
              <a:rPr lang="en-US" sz="2400" dirty="0">
                <a:solidFill>
                  <a:srgbClr val="CCCCCC"/>
                </a:solidFill>
                <a:highlight>
                  <a:srgbClr val="FFFFFF"/>
                </a:highlight>
                <a:latin typeface="Consolas"/>
                <a:cs typeface="Calibri"/>
              </a:rPr>
              <a:t>)</a:t>
            </a:r>
            <a:endParaRPr lang="en-US" sz="2400" dirty="0"/>
          </a:p>
          <a:p>
            <a:pPr>
              <a:defRPr/>
            </a:pPr>
            <a:r>
              <a:rPr lang="en-US" sz="2400" dirty="0">
                <a:solidFill>
                  <a:srgbClr val="CCCCCC"/>
                </a:solidFill>
                <a:highlight>
                  <a:srgbClr val="FFFFFF"/>
                </a:highlight>
                <a:latin typeface="Consolas"/>
                <a:cs typeface="Calibri"/>
              </a:rPr>
              <a:t>    </a:t>
            </a:r>
            <a:r>
              <a:rPr lang="en-US" sz="2400" dirty="0">
                <a:solidFill>
                  <a:srgbClr val="6A9955"/>
                </a:solidFill>
                <a:highlight>
                  <a:srgbClr val="FFFFFF"/>
                </a:highlight>
                <a:latin typeface="Consolas"/>
                <a:cs typeface="Calibri"/>
              </a:rPr>
              <a:t># wait for 2 seconds</a:t>
            </a:r>
            <a:endParaRPr lang="en-US" sz="2400" dirty="0"/>
          </a:p>
          <a:p>
            <a:pPr>
              <a:defRPr/>
            </a:pPr>
            <a:r>
              <a:rPr lang="en-US" sz="2400" dirty="0">
                <a:solidFill>
                  <a:srgbClr val="CCCCCC"/>
                </a:solidFill>
                <a:highlight>
                  <a:srgbClr val="FFFFFF"/>
                </a:highlight>
                <a:latin typeface="Consolas"/>
                <a:cs typeface="Calibri"/>
              </a:rPr>
              <a:t>    </a:t>
            </a:r>
            <a:r>
              <a:rPr lang="en-US" sz="2400" err="1">
                <a:solidFill>
                  <a:srgbClr val="4EC9B0"/>
                </a:solidFill>
                <a:highlight>
                  <a:srgbClr val="FFFFFF"/>
                </a:highlight>
                <a:latin typeface="Consolas"/>
                <a:cs typeface="Calibri"/>
              </a:rPr>
              <a:t>time</a:t>
            </a:r>
            <a:r>
              <a:rPr lang="en-US" sz="2400" err="1">
                <a:solidFill>
                  <a:srgbClr val="CCCCCC"/>
                </a:solidFill>
                <a:highlight>
                  <a:srgbClr val="FFFFFF"/>
                </a:highlight>
                <a:latin typeface="Consolas"/>
                <a:cs typeface="Calibri"/>
              </a:rPr>
              <a:t>.</a:t>
            </a:r>
            <a:r>
              <a:rPr lang="en-US" sz="2400" err="1">
                <a:solidFill>
                  <a:srgbClr val="DCDCAA"/>
                </a:solidFill>
                <a:highlight>
                  <a:srgbClr val="FFFFFF"/>
                </a:highlight>
                <a:latin typeface="Consolas"/>
                <a:cs typeface="Calibri"/>
              </a:rPr>
              <a:t>sleep</a:t>
            </a:r>
            <a:r>
              <a:rPr lang="en-US" sz="2400" dirty="0">
                <a:solidFill>
                  <a:srgbClr val="CCCCCC"/>
                </a:solidFill>
                <a:highlight>
                  <a:srgbClr val="FFFFFF"/>
                </a:highlight>
                <a:latin typeface="Consolas"/>
                <a:cs typeface="Calibri"/>
              </a:rPr>
              <a:t>(</a:t>
            </a:r>
            <a:r>
              <a:rPr lang="en-US" sz="2400" dirty="0">
                <a:solidFill>
                  <a:srgbClr val="B5CEA8"/>
                </a:solidFill>
                <a:highlight>
                  <a:srgbClr val="FFFFFF"/>
                </a:highlight>
                <a:latin typeface="Consolas"/>
                <a:cs typeface="Calibri"/>
              </a:rPr>
              <a:t>2</a:t>
            </a:r>
            <a:r>
              <a:rPr lang="en-US" sz="2400" dirty="0">
                <a:solidFill>
                  <a:srgbClr val="CCCCCC"/>
                </a:solidFill>
                <a:highlight>
                  <a:srgbClr val="FFFFFF"/>
                </a:highlight>
                <a:latin typeface="Consolas"/>
                <a:cs typeface="Calibri"/>
              </a:rPr>
              <a:t>)</a:t>
            </a:r>
            <a:endParaRPr lang="en-US" sz="2400" dirty="0"/>
          </a:p>
          <a:p>
            <a:pPr>
              <a:defRPr/>
            </a:pPr>
            <a:endParaRPr lang="en-US" sz="1100" dirty="0">
              <a:solidFill>
                <a:srgbClr val="CCCCCC"/>
              </a:solidFill>
              <a:highlight>
                <a:srgbClr val="FFFFFF"/>
              </a:highlight>
              <a:latin typeface="Consolas"/>
              <a:cs typeface="Calibri"/>
            </a:endParaRPr>
          </a:p>
        </p:txBody>
      </p:sp>
      <p:sp>
        <p:nvSpPr>
          <p:cNvPr id="2" name="Slide Number Placeholder 1">
            <a:extLst>
              <a:ext uri="{FF2B5EF4-FFF2-40B4-BE49-F238E27FC236}">
                <a16:creationId xmlns:a16="http://schemas.microsoft.com/office/drawing/2014/main" id="{AD18FD03-EAC1-7B29-332D-F34780CC1B03}"/>
              </a:ext>
            </a:extLst>
          </p:cNvPr>
          <p:cNvSpPr>
            <a:spLocks noGrp="1"/>
          </p:cNvSpPr>
          <p:nvPr>
            <p:ph type="sldNum" idx="12"/>
          </p:nvPr>
        </p:nvSpPr>
        <p:spPr/>
        <p:txBody>
          <a:bodyPr/>
          <a:lstStyle/>
          <a:p>
            <a:fld id="{00000000-1234-1234-1234-123412341234}" type="slidenum">
              <a:rPr lang="en-US"/>
              <a:t>11</a:t>
            </a:fld>
            <a:endParaRPr lang="en-US"/>
          </a:p>
        </p:txBody>
      </p:sp>
      <p:pic>
        <p:nvPicPr>
          <p:cNvPr id="3" name="Picture 3" descr="A logo with different colored arrows&#10;&#10;Description automatically generated">
            <a:extLst>
              <a:ext uri="{FF2B5EF4-FFF2-40B4-BE49-F238E27FC236}">
                <a16:creationId xmlns:a16="http://schemas.microsoft.com/office/drawing/2014/main" id="{D8A206EB-CBD1-22D9-7907-10A02A2D8367}"/>
              </a:ext>
            </a:extLst>
          </p:cNvPr>
          <p:cNvPicPr>
            <a:picLocks noChangeAspect="1"/>
          </p:cNvPicPr>
          <p:nvPr/>
        </p:nvPicPr>
        <p:blipFill>
          <a:blip r:embed="rId2"/>
          <a:stretch>
            <a:fillRect/>
          </a:stretch>
        </p:blipFill>
        <p:spPr>
          <a:xfrm>
            <a:off x="9701213" y="232682"/>
            <a:ext cx="1280433" cy="819150"/>
          </a:xfrm>
          <a:prstGeom prst="rect">
            <a:avLst/>
          </a:prstGeom>
        </p:spPr>
      </p:pic>
    </p:spTree>
    <p:extLst>
      <p:ext uri="{BB962C8B-B14F-4D97-AF65-F5344CB8AC3E}">
        <p14:creationId xmlns:p14="http://schemas.microsoft.com/office/powerpoint/2010/main" val="2782251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 name="Google Shape;111;g20138aa44be_0_3"/>
          <p:cNvSpPr/>
          <p:nvPr/>
        </p:nvSpPr>
        <p:spPr bwMode="auto">
          <a:xfrm flipH="1">
            <a:off x="465924" y="0"/>
            <a:ext cx="879300" cy="1299600"/>
          </a:xfrm>
          <a:prstGeom prst="parallelogram">
            <a:avLst>
              <a:gd name="adj" fmla="val 75009"/>
            </a:avLst>
          </a:prstGeom>
          <a:solidFill>
            <a:srgbClr val="BFBFBF"/>
          </a:solidFill>
          <a:ln>
            <a:noFill/>
          </a:ln>
          <a:effectLst>
            <a:outerShdw blurRad="50800" dist="50800" dir="5400000" algn="ctr" rotWithShape="0">
              <a:srgbClr val="000000">
                <a:alpha val="49410"/>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2" name="Google Shape;112;g20138aa44be_0_3"/>
          <p:cNvSpPr/>
          <p:nvPr/>
        </p:nvSpPr>
        <p:spPr bwMode="auto">
          <a:xfrm flipH="1">
            <a:off x="-1573540" y="0"/>
            <a:ext cx="2764800" cy="1149300"/>
          </a:xfrm>
          <a:prstGeom prst="parallelogram">
            <a:avLst>
              <a:gd name="adj" fmla="val 51542"/>
            </a:avLst>
          </a:prstGeom>
          <a:solidFill>
            <a:schemeClr val="dk1"/>
          </a:solidFill>
          <a:ln>
            <a:noFill/>
          </a:ln>
          <a:effectLst>
            <a:outerShdw blurRad="50800" dist="50800" dir="5400000" algn="ctr" rotWithShape="0">
              <a:srgbClr val="000000">
                <a:alpha val="49410"/>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3" name="Google Shape;113;g20138aa44be_0_3"/>
          <p:cNvSpPr/>
          <p:nvPr/>
        </p:nvSpPr>
        <p:spPr bwMode="auto">
          <a:xfrm flipH="1">
            <a:off x="903603" y="156311"/>
            <a:ext cx="10743986" cy="989400"/>
          </a:xfrm>
          <a:prstGeom prst="parallelogram">
            <a:avLst>
              <a:gd name="adj" fmla="val 51542"/>
            </a:avLst>
          </a:prstGeom>
          <a:solidFill>
            <a:schemeClr val="dk1"/>
          </a:solidFill>
          <a:ln>
            <a:noFill/>
          </a:ln>
          <a:effectLst>
            <a:outerShdw blurRad="50800" dist="50800" dir="5400000" algn="ctr" rotWithShape="0">
              <a:srgbClr val="000000">
                <a:alpha val="29409"/>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6" name="Google Shape;116;g20138aa44be_0_3"/>
          <p:cNvSpPr txBox="1"/>
          <p:nvPr/>
        </p:nvSpPr>
        <p:spPr bwMode="auto">
          <a:xfrm>
            <a:off x="1918390" y="358928"/>
            <a:ext cx="7785300" cy="584735"/>
          </a:xfrm>
          <a:prstGeom prst="rect">
            <a:avLst/>
          </a:prstGeom>
          <a:noFill/>
          <a:ln>
            <a:noFill/>
          </a:ln>
        </p:spPr>
        <p:txBody>
          <a:bodyPr spcFirstLastPara="1" wrap="square" lIns="91425" tIns="45700" rIns="91425" bIns="45700" anchor="t" anchorCtr="0">
            <a:spAutoFit/>
          </a:bodyPr>
          <a:lstStyle/>
          <a:p>
            <a:pPr algn="just">
              <a:defRPr/>
            </a:pPr>
            <a:r>
              <a:rPr lang="en-US" sz="3200" b="1" dirty="0">
                <a:solidFill>
                  <a:srgbClr val="FFFFFF"/>
                </a:solidFill>
                <a:latin typeface="Calibri"/>
                <a:cs typeface="Calibri"/>
              </a:rPr>
              <a:t>Selenium setup</a:t>
            </a:r>
            <a:endParaRPr lang="en-US" dirty="0"/>
          </a:p>
        </p:txBody>
      </p:sp>
      <p:sp>
        <p:nvSpPr>
          <p:cNvPr id="117" name="Google Shape;117;g20138aa44be_0_3"/>
          <p:cNvSpPr txBox="1"/>
          <p:nvPr/>
        </p:nvSpPr>
        <p:spPr bwMode="auto">
          <a:xfrm>
            <a:off x="911737" y="1559761"/>
            <a:ext cx="7927910" cy="4953359"/>
          </a:xfrm>
          <a:prstGeom prst="rect">
            <a:avLst/>
          </a:prstGeom>
          <a:noFill/>
          <a:ln>
            <a:noFill/>
          </a:ln>
        </p:spPr>
        <p:txBody>
          <a:bodyPr spcFirstLastPara="1" vertOverflow="overflow" horzOverflow="overflow" vert="horz" wrap="square" lIns="91424" tIns="45699" rIns="91424" bIns="45699" numCol="1" spcCol="0" rtlCol="0" fromWordArt="0" anchor="t" anchorCtr="0" forceAA="0" compatLnSpc="0">
            <a:noAutofit/>
          </a:bodyPr>
          <a:lstStyle/>
          <a:p>
            <a:pPr marL="342900" indent="-342900">
              <a:buFont typeface="Wingdings,Sans-Serif"/>
              <a:buChar char="Ø"/>
              <a:defRPr/>
            </a:pPr>
            <a:r>
              <a:rPr lang="en-US" sz="2200" dirty="0">
                <a:highlight>
                  <a:srgbClr val="FFFFFF"/>
                </a:highlight>
                <a:latin typeface="Calibri"/>
                <a:cs typeface="Calibri"/>
              </a:rPr>
              <a:t>Implicit wait &amp; page load</a:t>
            </a:r>
            <a:endParaRPr lang="en-US"/>
          </a:p>
          <a:p>
            <a:pPr>
              <a:defRPr/>
            </a:pPr>
            <a:endParaRPr lang="en-US" sz="2400" dirty="0">
              <a:solidFill>
                <a:srgbClr val="CCCCCC"/>
              </a:solidFill>
              <a:highlight>
                <a:srgbClr val="FFFFFF"/>
              </a:highlight>
              <a:latin typeface="Consolas"/>
              <a:cs typeface="Calibri"/>
            </a:endParaRPr>
          </a:p>
          <a:p>
            <a:pPr>
              <a:defRPr/>
            </a:pPr>
            <a:r>
              <a:rPr lang="en-US" sz="2400" dirty="0">
                <a:solidFill>
                  <a:srgbClr val="CCCCCC"/>
                </a:solidFill>
                <a:highlight>
                  <a:srgbClr val="FFFFFF"/>
                </a:highlight>
                <a:latin typeface="Consolas"/>
                <a:cs typeface="Calibri"/>
              </a:rPr>
              <a:t>        </a:t>
            </a:r>
            <a:r>
              <a:rPr lang="en-US" sz="2400" dirty="0">
                <a:solidFill>
                  <a:srgbClr val="6A9955"/>
                </a:solidFill>
                <a:highlight>
                  <a:srgbClr val="FFFFFF"/>
                </a:highlight>
                <a:latin typeface="Consolas"/>
                <a:cs typeface="Calibri"/>
              </a:rPr>
              <a:t># implement implicit wait</a:t>
            </a:r>
            <a:endParaRPr lang="en-US" sz="2400" dirty="0"/>
          </a:p>
          <a:p>
            <a:pPr>
              <a:defRPr/>
            </a:pPr>
            <a:r>
              <a:rPr lang="en-US" sz="2400" dirty="0">
                <a:solidFill>
                  <a:srgbClr val="CCCCCC"/>
                </a:solidFill>
                <a:highlight>
                  <a:srgbClr val="FFFFFF"/>
                </a:highlight>
                <a:latin typeface="Consolas"/>
                <a:cs typeface="Calibri"/>
              </a:rPr>
              <a:t>        </a:t>
            </a:r>
            <a:r>
              <a:rPr lang="en-US" sz="2400" dirty="0" err="1">
                <a:solidFill>
                  <a:srgbClr val="9CDCFE"/>
                </a:solidFill>
                <a:highlight>
                  <a:srgbClr val="FFFFFF"/>
                </a:highlight>
                <a:latin typeface="Consolas"/>
                <a:cs typeface="Calibri"/>
              </a:rPr>
              <a:t>driver</a:t>
            </a:r>
            <a:r>
              <a:rPr lang="en-US" sz="2400" dirty="0" err="1">
                <a:solidFill>
                  <a:srgbClr val="CCCCCC"/>
                </a:solidFill>
                <a:highlight>
                  <a:srgbClr val="FFFFFF"/>
                </a:highlight>
                <a:latin typeface="Consolas"/>
                <a:cs typeface="Calibri"/>
              </a:rPr>
              <a:t>.</a:t>
            </a:r>
            <a:r>
              <a:rPr lang="en-US" sz="2400" dirty="0" err="1">
                <a:solidFill>
                  <a:srgbClr val="DCDCAA"/>
                </a:solidFill>
                <a:highlight>
                  <a:srgbClr val="FFFFFF"/>
                </a:highlight>
                <a:latin typeface="Consolas"/>
                <a:cs typeface="Calibri"/>
              </a:rPr>
              <a:t>implicitly_wait</a:t>
            </a:r>
            <a:r>
              <a:rPr lang="en-US" sz="2400" dirty="0">
                <a:solidFill>
                  <a:srgbClr val="CCCCCC"/>
                </a:solidFill>
                <a:highlight>
                  <a:srgbClr val="FFFFFF"/>
                </a:highlight>
                <a:latin typeface="Consolas"/>
                <a:cs typeface="Calibri"/>
              </a:rPr>
              <a:t>(</a:t>
            </a:r>
            <a:r>
              <a:rPr lang="en-US" sz="2400" dirty="0">
                <a:solidFill>
                  <a:srgbClr val="B5CEA8"/>
                </a:solidFill>
                <a:highlight>
                  <a:srgbClr val="FFFFFF"/>
                </a:highlight>
                <a:latin typeface="Consolas"/>
                <a:cs typeface="Calibri"/>
              </a:rPr>
              <a:t>20</a:t>
            </a:r>
            <a:r>
              <a:rPr lang="en-US" sz="2400" dirty="0">
                <a:solidFill>
                  <a:srgbClr val="CCCCCC"/>
                </a:solidFill>
                <a:highlight>
                  <a:srgbClr val="FFFFFF"/>
                </a:highlight>
                <a:latin typeface="Consolas"/>
                <a:cs typeface="Calibri"/>
              </a:rPr>
              <a:t>)</a:t>
            </a:r>
            <a:endParaRPr lang="en-US" sz="2400" dirty="0"/>
          </a:p>
          <a:p>
            <a:pPr>
              <a:defRPr/>
            </a:pPr>
            <a:endParaRPr lang="en-US" sz="2400" dirty="0">
              <a:solidFill>
                <a:srgbClr val="CCCCCC"/>
              </a:solidFill>
              <a:highlight>
                <a:srgbClr val="FFFFFF"/>
              </a:highlight>
              <a:latin typeface="Consolas"/>
              <a:cs typeface="Calibri"/>
            </a:endParaRPr>
          </a:p>
          <a:p>
            <a:pPr>
              <a:defRPr/>
            </a:pPr>
            <a:r>
              <a:rPr lang="en-US" sz="2400" dirty="0">
                <a:solidFill>
                  <a:srgbClr val="CCCCCC"/>
                </a:solidFill>
                <a:highlight>
                  <a:srgbClr val="FFFFFF"/>
                </a:highlight>
                <a:latin typeface="Consolas"/>
                <a:cs typeface="Calibri"/>
              </a:rPr>
              <a:t>        </a:t>
            </a:r>
            <a:r>
              <a:rPr lang="en-US" sz="2400" dirty="0">
                <a:solidFill>
                  <a:srgbClr val="6A9955"/>
                </a:solidFill>
                <a:highlight>
                  <a:srgbClr val="FFFFFF"/>
                </a:highlight>
                <a:latin typeface="Consolas"/>
                <a:cs typeface="Calibri"/>
              </a:rPr>
              <a:t># implement page load timeout</a:t>
            </a:r>
            <a:endParaRPr lang="en-US" sz="2400" dirty="0"/>
          </a:p>
          <a:p>
            <a:pPr>
              <a:defRPr/>
            </a:pPr>
            <a:r>
              <a:rPr lang="en-US" sz="2400" dirty="0">
                <a:solidFill>
                  <a:srgbClr val="CCCCCC"/>
                </a:solidFill>
                <a:highlight>
                  <a:srgbClr val="FFFFFF"/>
                </a:highlight>
                <a:latin typeface="Consolas"/>
                <a:cs typeface="Calibri"/>
              </a:rPr>
              <a:t>        </a:t>
            </a:r>
            <a:r>
              <a:rPr lang="en-US" sz="2400" dirty="0" err="1">
                <a:solidFill>
                  <a:srgbClr val="9CDCFE"/>
                </a:solidFill>
                <a:highlight>
                  <a:srgbClr val="FFFFFF"/>
                </a:highlight>
                <a:latin typeface="Consolas"/>
                <a:cs typeface="Calibri"/>
              </a:rPr>
              <a:t>driver</a:t>
            </a:r>
            <a:r>
              <a:rPr lang="en-US" sz="2400" dirty="0" err="1">
                <a:solidFill>
                  <a:srgbClr val="CCCCCC"/>
                </a:solidFill>
                <a:highlight>
                  <a:srgbClr val="FFFFFF"/>
                </a:highlight>
                <a:latin typeface="Consolas"/>
                <a:cs typeface="Calibri"/>
              </a:rPr>
              <a:t>.</a:t>
            </a:r>
            <a:r>
              <a:rPr lang="en-US" sz="2400" dirty="0" err="1">
                <a:solidFill>
                  <a:srgbClr val="DCDCAA"/>
                </a:solidFill>
                <a:highlight>
                  <a:srgbClr val="FFFFFF"/>
                </a:highlight>
                <a:latin typeface="Consolas"/>
                <a:cs typeface="Calibri"/>
              </a:rPr>
              <a:t>set_page_load_timeout</a:t>
            </a:r>
            <a:r>
              <a:rPr lang="en-US" sz="2400" dirty="0">
                <a:solidFill>
                  <a:srgbClr val="CCCCCC"/>
                </a:solidFill>
                <a:highlight>
                  <a:srgbClr val="FFFFFF"/>
                </a:highlight>
                <a:latin typeface="Consolas"/>
                <a:cs typeface="Calibri"/>
              </a:rPr>
              <a:t>(</a:t>
            </a:r>
            <a:r>
              <a:rPr lang="en-US" sz="2400" dirty="0">
                <a:solidFill>
                  <a:srgbClr val="B5CEA8"/>
                </a:solidFill>
                <a:highlight>
                  <a:srgbClr val="FFFFFF"/>
                </a:highlight>
                <a:latin typeface="Consolas"/>
                <a:cs typeface="Calibri"/>
              </a:rPr>
              <a:t>20</a:t>
            </a:r>
            <a:r>
              <a:rPr lang="en-US" sz="2400" dirty="0">
                <a:solidFill>
                  <a:srgbClr val="CCCCCC"/>
                </a:solidFill>
                <a:highlight>
                  <a:srgbClr val="FFFFFF"/>
                </a:highlight>
                <a:latin typeface="Consolas"/>
                <a:cs typeface="Calibri"/>
              </a:rPr>
              <a:t>)</a:t>
            </a:r>
            <a:endParaRPr lang="en-US" sz="2400" dirty="0"/>
          </a:p>
          <a:p>
            <a:pPr>
              <a:defRPr/>
            </a:pPr>
            <a:endParaRPr lang="en-US" sz="2200" dirty="0">
              <a:highlight>
                <a:srgbClr val="FFFFFF"/>
              </a:highlight>
              <a:latin typeface="Calibri"/>
              <a:cs typeface="Calibri"/>
            </a:endParaRPr>
          </a:p>
          <a:p>
            <a:pPr marL="342900" indent="-342900">
              <a:buFont typeface="Wingdings,Sans-Serif"/>
              <a:buChar char="Ø"/>
              <a:defRPr/>
            </a:pPr>
            <a:r>
              <a:rPr lang="en-US" sz="2200" dirty="0">
                <a:highlight>
                  <a:srgbClr val="FFFFFF"/>
                </a:highlight>
                <a:latin typeface="Calibri"/>
                <a:cs typeface="Calibri"/>
              </a:rPr>
              <a:t>It is recommended to locate web elements using ID where ever possible instead of using relative XPATH. </a:t>
            </a:r>
            <a:endParaRPr lang="en-US" dirty="0"/>
          </a:p>
          <a:p>
            <a:pPr marL="342900" indent="-342900">
              <a:buFont typeface="Wingdings,Sans-Serif"/>
              <a:buChar char="Ø"/>
              <a:defRPr/>
            </a:pPr>
            <a:endParaRPr lang="en-US" sz="2200" dirty="0">
              <a:highlight>
                <a:srgbClr val="FFFFFF"/>
              </a:highlight>
              <a:latin typeface="Calibri"/>
              <a:cs typeface="Calibri"/>
            </a:endParaRPr>
          </a:p>
          <a:p>
            <a:pPr marL="342900" indent="-342900">
              <a:buFont typeface="Wingdings,Sans-Serif"/>
              <a:buChar char="Ø"/>
              <a:defRPr/>
            </a:pPr>
            <a:r>
              <a:rPr lang="en-US" sz="2200" dirty="0">
                <a:highlight>
                  <a:srgbClr val="FFFFFF"/>
                </a:highlight>
                <a:latin typeface="Calibri"/>
                <a:cs typeface="Calibri"/>
              </a:rPr>
              <a:t>This will avoid any impact of a UI design change with selenium scripts.</a:t>
            </a:r>
          </a:p>
          <a:p>
            <a:pPr marL="342900" indent="-342900">
              <a:buFont typeface="Wingdings,Sans-Serif"/>
              <a:buChar char="Ø"/>
              <a:defRPr/>
            </a:pPr>
            <a:endParaRPr lang="en-US" sz="2400" dirty="0"/>
          </a:p>
        </p:txBody>
      </p:sp>
      <p:sp>
        <p:nvSpPr>
          <p:cNvPr id="2" name="Slide Number Placeholder 1">
            <a:extLst>
              <a:ext uri="{FF2B5EF4-FFF2-40B4-BE49-F238E27FC236}">
                <a16:creationId xmlns:a16="http://schemas.microsoft.com/office/drawing/2014/main" id="{AD18FD03-EAC1-7B29-332D-F34780CC1B03}"/>
              </a:ext>
            </a:extLst>
          </p:cNvPr>
          <p:cNvSpPr>
            <a:spLocks noGrp="1"/>
          </p:cNvSpPr>
          <p:nvPr>
            <p:ph type="sldNum" idx="12"/>
          </p:nvPr>
        </p:nvSpPr>
        <p:spPr/>
        <p:txBody>
          <a:bodyPr/>
          <a:lstStyle/>
          <a:p>
            <a:fld id="{00000000-1234-1234-1234-123412341234}" type="slidenum">
              <a:rPr lang="en-US"/>
              <a:t>12</a:t>
            </a:fld>
            <a:endParaRPr lang="en-US"/>
          </a:p>
        </p:txBody>
      </p:sp>
      <p:pic>
        <p:nvPicPr>
          <p:cNvPr id="3" name="Picture 3" descr="A logo with different colored arrows&#10;&#10;Description automatically generated">
            <a:extLst>
              <a:ext uri="{FF2B5EF4-FFF2-40B4-BE49-F238E27FC236}">
                <a16:creationId xmlns:a16="http://schemas.microsoft.com/office/drawing/2014/main" id="{D8A206EB-CBD1-22D9-7907-10A02A2D8367}"/>
              </a:ext>
            </a:extLst>
          </p:cNvPr>
          <p:cNvPicPr>
            <a:picLocks noChangeAspect="1"/>
          </p:cNvPicPr>
          <p:nvPr/>
        </p:nvPicPr>
        <p:blipFill>
          <a:blip r:embed="rId2"/>
          <a:stretch>
            <a:fillRect/>
          </a:stretch>
        </p:blipFill>
        <p:spPr>
          <a:xfrm>
            <a:off x="9701213" y="232682"/>
            <a:ext cx="1280433" cy="819150"/>
          </a:xfrm>
          <a:prstGeom prst="rect">
            <a:avLst/>
          </a:prstGeom>
        </p:spPr>
      </p:pic>
    </p:spTree>
    <p:extLst>
      <p:ext uri="{BB962C8B-B14F-4D97-AF65-F5344CB8AC3E}">
        <p14:creationId xmlns:p14="http://schemas.microsoft.com/office/powerpoint/2010/main" val="1661990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 name="Google Shape;111;g20138aa44be_0_3"/>
          <p:cNvSpPr/>
          <p:nvPr/>
        </p:nvSpPr>
        <p:spPr bwMode="auto">
          <a:xfrm flipH="1">
            <a:off x="465924" y="0"/>
            <a:ext cx="879300" cy="1299600"/>
          </a:xfrm>
          <a:prstGeom prst="parallelogram">
            <a:avLst>
              <a:gd name="adj" fmla="val 75009"/>
            </a:avLst>
          </a:prstGeom>
          <a:solidFill>
            <a:srgbClr val="BFBFBF"/>
          </a:solidFill>
          <a:ln>
            <a:noFill/>
          </a:ln>
          <a:effectLst>
            <a:outerShdw blurRad="50800" dist="50800" dir="5400000" algn="ctr" rotWithShape="0">
              <a:srgbClr val="000000">
                <a:alpha val="49410"/>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2" name="Google Shape;112;g20138aa44be_0_3"/>
          <p:cNvSpPr/>
          <p:nvPr/>
        </p:nvSpPr>
        <p:spPr bwMode="auto">
          <a:xfrm flipH="1">
            <a:off x="-1573540" y="0"/>
            <a:ext cx="2764800" cy="1149300"/>
          </a:xfrm>
          <a:prstGeom prst="parallelogram">
            <a:avLst>
              <a:gd name="adj" fmla="val 51542"/>
            </a:avLst>
          </a:prstGeom>
          <a:solidFill>
            <a:schemeClr val="dk1"/>
          </a:solidFill>
          <a:ln>
            <a:noFill/>
          </a:ln>
          <a:effectLst>
            <a:outerShdw blurRad="50800" dist="50800" dir="5400000" algn="ctr" rotWithShape="0">
              <a:srgbClr val="000000">
                <a:alpha val="49410"/>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3" name="Google Shape;113;g20138aa44be_0_3"/>
          <p:cNvSpPr/>
          <p:nvPr/>
        </p:nvSpPr>
        <p:spPr bwMode="auto">
          <a:xfrm flipH="1">
            <a:off x="903603" y="156311"/>
            <a:ext cx="10743986" cy="989400"/>
          </a:xfrm>
          <a:prstGeom prst="parallelogram">
            <a:avLst>
              <a:gd name="adj" fmla="val 51542"/>
            </a:avLst>
          </a:prstGeom>
          <a:solidFill>
            <a:schemeClr val="dk1"/>
          </a:solidFill>
          <a:ln>
            <a:noFill/>
          </a:ln>
          <a:effectLst>
            <a:outerShdw blurRad="50800" dist="50800" dir="5400000" algn="ctr" rotWithShape="0">
              <a:srgbClr val="000000">
                <a:alpha val="29409"/>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6" name="Google Shape;116;g20138aa44be_0_3"/>
          <p:cNvSpPr txBox="1"/>
          <p:nvPr/>
        </p:nvSpPr>
        <p:spPr bwMode="auto">
          <a:xfrm>
            <a:off x="1918390" y="358928"/>
            <a:ext cx="7785300" cy="584735"/>
          </a:xfrm>
          <a:prstGeom prst="rect">
            <a:avLst/>
          </a:prstGeom>
          <a:noFill/>
          <a:ln>
            <a:noFill/>
          </a:ln>
        </p:spPr>
        <p:txBody>
          <a:bodyPr spcFirstLastPara="1" wrap="square" lIns="91425" tIns="45700" rIns="91425" bIns="45700" anchor="t" anchorCtr="0">
            <a:spAutoFit/>
          </a:bodyPr>
          <a:lstStyle/>
          <a:p>
            <a:pPr algn="just">
              <a:defRPr/>
            </a:pPr>
            <a:r>
              <a:rPr lang="en-US" sz="3200" b="1" dirty="0">
                <a:solidFill>
                  <a:srgbClr val="FFFFFF"/>
                </a:solidFill>
                <a:latin typeface="Calibri"/>
                <a:cs typeface="Calibri"/>
              </a:rPr>
              <a:t>Selenium automation basic</a:t>
            </a:r>
            <a:endParaRPr lang="en-US" dirty="0"/>
          </a:p>
        </p:txBody>
      </p:sp>
      <p:sp>
        <p:nvSpPr>
          <p:cNvPr id="117" name="Google Shape;117;g20138aa44be_0_3"/>
          <p:cNvSpPr txBox="1"/>
          <p:nvPr/>
        </p:nvSpPr>
        <p:spPr bwMode="auto">
          <a:xfrm>
            <a:off x="911737" y="1559761"/>
            <a:ext cx="10336813" cy="4977939"/>
          </a:xfrm>
          <a:prstGeom prst="rect">
            <a:avLst/>
          </a:prstGeom>
          <a:noFill/>
          <a:ln>
            <a:noFill/>
          </a:ln>
        </p:spPr>
        <p:txBody>
          <a:bodyPr spcFirstLastPara="1" vertOverflow="overflow" horzOverflow="overflow" vert="horz" wrap="square" lIns="91424" tIns="45699" rIns="91424" bIns="45699" numCol="1" spcCol="0" rtlCol="0" fromWordArt="0" anchor="t" anchorCtr="0" forceAA="0" compatLnSpc="0">
            <a:noAutofit/>
          </a:bodyPr>
          <a:lstStyle/>
          <a:p>
            <a:pPr marL="342900" indent="-342900">
              <a:buFont typeface="Wingdings,Sans-Serif"/>
              <a:buChar char="Ø"/>
              <a:defRPr/>
            </a:pPr>
            <a:r>
              <a:rPr lang="en-US" sz="1800" dirty="0">
                <a:highlight>
                  <a:srgbClr val="FFFFFF"/>
                </a:highlight>
                <a:latin typeface="Calibri"/>
                <a:cs typeface="Calibri"/>
              </a:rPr>
              <a:t>Find the element by name</a:t>
            </a:r>
            <a:endParaRPr lang="en-US" sz="1800"/>
          </a:p>
          <a:p>
            <a:pPr>
              <a:defRPr/>
            </a:pPr>
            <a:r>
              <a:rPr lang="en-US" sz="1800" dirty="0">
                <a:solidFill>
                  <a:srgbClr val="CCCCCC"/>
                </a:solidFill>
                <a:highlight>
                  <a:srgbClr val="FFFFFF"/>
                </a:highlight>
                <a:latin typeface="Consolas"/>
                <a:cs typeface="Calibri"/>
              </a:rPr>
              <a:t>        </a:t>
            </a:r>
            <a:r>
              <a:rPr lang="en-US" sz="1800" dirty="0">
                <a:solidFill>
                  <a:schemeClr val="accent6"/>
                </a:solidFill>
                <a:highlight>
                  <a:srgbClr val="FFFFFF"/>
                </a:highlight>
                <a:latin typeface="Consolas"/>
                <a:cs typeface="Calibri"/>
              </a:rPr>
              <a:t># enter user name &amp; password</a:t>
            </a:r>
            <a:endParaRPr lang="en-US" sz="1800">
              <a:solidFill>
                <a:schemeClr val="accent6"/>
              </a:solidFill>
              <a:latin typeface="Consolas"/>
            </a:endParaRPr>
          </a:p>
          <a:p>
            <a:pPr>
              <a:defRPr/>
            </a:pPr>
            <a:r>
              <a:rPr lang="en-US" sz="1800" dirty="0">
                <a:solidFill>
                  <a:schemeClr val="accent1"/>
                </a:solidFill>
                <a:highlight>
                  <a:srgbClr val="FFFFFF"/>
                </a:highlight>
                <a:latin typeface="Consolas"/>
                <a:cs typeface="Calibri"/>
              </a:rPr>
              <a:t>        </a:t>
            </a:r>
            <a:r>
              <a:rPr lang="en-US" sz="1800" err="1">
                <a:solidFill>
                  <a:schemeClr val="accent1"/>
                </a:solidFill>
                <a:highlight>
                  <a:srgbClr val="FFFFFF"/>
                </a:highlight>
                <a:latin typeface="Consolas"/>
                <a:cs typeface="Calibri"/>
              </a:rPr>
              <a:t>username_input</a:t>
            </a:r>
            <a:r>
              <a:rPr lang="en-US" sz="1800" dirty="0">
                <a:solidFill>
                  <a:schemeClr val="accent1"/>
                </a:solidFill>
                <a:highlight>
                  <a:srgbClr val="FFFFFF"/>
                </a:highlight>
                <a:latin typeface="Consolas"/>
                <a:cs typeface="Calibri"/>
              </a:rPr>
              <a:t> = </a:t>
            </a:r>
            <a:r>
              <a:rPr lang="en-US" sz="1800" err="1">
                <a:solidFill>
                  <a:schemeClr val="accent1"/>
                </a:solidFill>
                <a:highlight>
                  <a:srgbClr val="FFFFFF"/>
                </a:highlight>
                <a:latin typeface="Consolas"/>
                <a:cs typeface="Calibri"/>
              </a:rPr>
              <a:t>driver.find_element</a:t>
            </a:r>
            <a:r>
              <a:rPr lang="en-US" sz="1800" dirty="0">
                <a:solidFill>
                  <a:schemeClr val="accent1"/>
                </a:solidFill>
                <a:highlight>
                  <a:srgbClr val="FFFFFF"/>
                </a:highlight>
                <a:latin typeface="Consolas"/>
                <a:cs typeface="Calibri"/>
              </a:rPr>
              <a:t>(By.NAME, </a:t>
            </a:r>
            <a:r>
              <a:rPr lang="en-US" sz="1800" dirty="0">
                <a:solidFill>
                  <a:schemeClr val="accent6"/>
                </a:solidFill>
                <a:highlight>
                  <a:srgbClr val="FFFFFF"/>
                </a:highlight>
                <a:latin typeface="Consolas"/>
                <a:cs typeface="Calibri"/>
              </a:rPr>
              <a:t>'username'</a:t>
            </a:r>
            <a:r>
              <a:rPr lang="en-US" sz="1800" dirty="0">
                <a:solidFill>
                  <a:schemeClr val="accent1"/>
                </a:solidFill>
                <a:highlight>
                  <a:srgbClr val="FFFFFF"/>
                </a:highlight>
                <a:latin typeface="Consolas"/>
                <a:cs typeface="Calibri"/>
              </a:rPr>
              <a:t>)</a:t>
            </a:r>
            <a:endParaRPr lang="en-US" sz="1800">
              <a:solidFill>
                <a:schemeClr val="accent1"/>
              </a:solidFill>
              <a:latin typeface="Consolas"/>
            </a:endParaRPr>
          </a:p>
          <a:p>
            <a:pPr>
              <a:defRPr/>
            </a:pPr>
            <a:r>
              <a:rPr lang="en-US" sz="1800" dirty="0">
                <a:solidFill>
                  <a:schemeClr val="accent1"/>
                </a:solidFill>
                <a:highlight>
                  <a:srgbClr val="FFFFFF"/>
                </a:highlight>
                <a:latin typeface="Consolas"/>
                <a:cs typeface="Calibri"/>
              </a:rPr>
              <a:t>        </a:t>
            </a:r>
            <a:r>
              <a:rPr lang="en-US" sz="1800" err="1">
                <a:solidFill>
                  <a:schemeClr val="accent1"/>
                </a:solidFill>
                <a:highlight>
                  <a:srgbClr val="FFFFFF"/>
                </a:highlight>
                <a:latin typeface="Consolas"/>
                <a:cs typeface="Calibri"/>
              </a:rPr>
              <a:t>username_input.send_keys</a:t>
            </a:r>
            <a:r>
              <a:rPr lang="en-US" sz="1800" dirty="0">
                <a:solidFill>
                  <a:schemeClr val="accent1"/>
                </a:solidFill>
                <a:highlight>
                  <a:srgbClr val="FFFFFF"/>
                </a:highlight>
                <a:latin typeface="Consolas"/>
                <a:cs typeface="Calibri"/>
              </a:rPr>
              <a:t>('&lt;user-name&gt;')</a:t>
            </a:r>
            <a:endParaRPr lang="en-US" sz="1800">
              <a:solidFill>
                <a:schemeClr val="accent1"/>
              </a:solidFill>
              <a:latin typeface="Consolas"/>
            </a:endParaRPr>
          </a:p>
          <a:p>
            <a:pPr>
              <a:defRPr/>
            </a:pPr>
            <a:r>
              <a:rPr lang="en-US" sz="1800" dirty="0">
                <a:solidFill>
                  <a:schemeClr val="accent1"/>
                </a:solidFill>
                <a:highlight>
                  <a:srgbClr val="FFFFFF"/>
                </a:highlight>
                <a:latin typeface="Consolas"/>
                <a:cs typeface="Calibri"/>
              </a:rPr>
              <a:t>        </a:t>
            </a:r>
            <a:r>
              <a:rPr lang="en-US" sz="1800" dirty="0">
                <a:solidFill>
                  <a:schemeClr val="accent6"/>
                </a:solidFill>
                <a:highlight>
                  <a:srgbClr val="FFFFFF"/>
                </a:highlight>
                <a:latin typeface="Consolas"/>
                <a:cs typeface="Calibri"/>
              </a:rPr>
              <a:t># enter password</a:t>
            </a:r>
          </a:p>
          <a:p>
            <a:pPr>
              <a:defRPr/>
            </a:pPr>
            <a:r>
              <a:rPr lang="en-US" sz="1800" dirty="0">
                <a:solidFill>
                  <a:schemeClr val="accent1"/>
                </a:solidFill>
                <a:highlight>
                  <a:srgbClr val="FFFFFF"/>
                </a:highlight>
                <a:latin typeface="Consolas"/>
                <a:cs typeface="Calibri"/>
              </a:rPr>
              <a:t>        </a:t>
            </a:r>
            <a:r>
              <a:rPr lang="en-US" sz="1800" err="1">
                <a:solidFill>
                  <a:schemeClr val="accent1"/>
                </a:solidFill>
                <a:highlight>
                  <a:srgbClr val="FFFFFF"/>
                </a:highlight>
                <a:latin typeface="Consolas"/>
                <a:cs typeface="Calibri"/>
              </a:rPr>
              <a:t>password_input</a:t>
            </a:r>
            <a:r>
              <a:rPr lang="en-US" sz="1800" dirty="0">
                <a:solidFill>
                  <a:schemeClr val="accent1"/>
                </a:solidFill>
                <a:highlight>
                  <a:srgbClr val="FFFFFF"/>
                </a:highlight>
                <a:latin typeface="Consolas"/>
                <a:cs typeface="Calibri"/>
              </a:rPr>
              <a:t> = </a:t>
            </a:r>
            <a:r>
              <a:rPr lang="en-US" sz="1800" err="1">
                <a:solidFill>
                  <a:schemeClr val="accent1"/>
                </a:solidFill>
                <a:highlight>
                  <a:srgbClr val="FFFFFF"/>
                </a:highlight>
                <a:latin typeface="Consolas"/>
                <a:cs typeface="Calibri"/>
              </a:rPr>
              <a:t>driver.find_element</a:t>
            </a:r>
            <a:r>
              <a:rPr lang="en-US" sz="1800" dirty="0">
                <a:solidFill>
                  <a:schemeClr val="accent1"/>
                </a:solidFill>
                <a:highlight>
                  <a:srgbClr val="FFFFFF"/>
                </a:highlight>
                <a:latin typeface="Consolas"/>
                <a:cs typeface="Calibri"/>
              </a:rPr>
              <a:t>(By.NAME, </a:t>
            </a:r>
            <a:r>
              <a:rPr lang="en-US" sz="1800" dirty="0">
                <a:solidFill>
                  <a:schemeClr val="accent6"/>
                </a:solidFill>
                <a:highlight>
                  <a:srgbClr val="FFFFFF"/>
                </a:highlight>
                <a:latin typeface="Consolas"/>
                <a:cs typeface="Calibri"/>
              </a:rPr>
              <a:t>'password'</a:t>
            </a:r>
            <a:r>
              <a:rPr lang="en-US" sz="1800" dirty="0">
                <a:solidFill>
                  <a:schemeClr val="accent1"/>
                </a:solidFill>
                <a:highlight>
                  <a:srgbClr val="FFFFFF"/>
                </a:highlight>
                <a:latin typeface="Consolas"/>
                <a:cs typeface="Calibri"/>
              </a:rPr>
              <a:t>)</a:t>
            </a:r>
            <a:endParaRPr lang="en-US" sz="1800">
              <a:solidFill>
                <a:schemeClr val="accent1"/>
              </a:solidFill>
              <a:latin typeface="Consolas"/>
            </a:endParaRPr>
          </a:p>
          <a:p>
            <a:pPr>
              <a:defRPr/>
            </a:pPr>
            <a:r>
              <a:rPr lang="en-US" sz="1800" dirty="0">
                <a:solidFill>
                  <a:schemeClr val="accent1"/>
                </a:solidFill>
                <a:highlight>
                  <a:srgbClr val="FFFFFF"/>
                </a:highlight>
                <a:latin typeface="Consolas"/>
                <a:cs typeface="Calibri"/>
              </a:rPr>
              <a:t>        </a:t>
            </a:r>
            <a:r>
              <a:rPr lang="en-US" sz="1800" err="1">
                <a:solidFill>
                  <a:schemeClr val="accent1"/>
                </a:solidFill>
                <a:highlight>
                  <a:srgbClr val="FFFFFF"/>
                </a:highlight>
                <a:latin typeface="Consolas"/>
                <a:cs typeface="Calibri"/>
              </a:rPr>
              <a:t>password_input.send_keys</a:t>
            </a:r>
            <a:r>
              <a:rPr lang="en-US" sz="1800" dirty="0">
                <a:solidFill>
                  <a:schemeClr val="accent1"/>
                </a:solidFill>
                <a:highlight>
                  <a:srgbClr val="FFFFFF"/>
                </a:highlight>
                <a:latin typeface="Consolas"/>
                <a:cs typeface="Calibri"/>
              </a:rPr>
              <a:t>('&lt;password&gt;')    </a:t>
            </a:r>
            <a:endParaRPr lang="en-US" sz="1800">
              <a:solidFill>
                <a:schemeClr val="accent1"/>
              </a:solidFill>
              <a:latin typeface="Consolas"/>
            </a:endParaRPr>
          </a:p>
          <a:p>
            <a:pPr>
              <a:buFont typeface="Wingdings,Sans-Serif"/>
              <a:defRPr/>
            </a:pPr>
            <a:endParaRPr lang="en-US" sz="1800" dirty="0">
              <a:solidFill>
                <a:schemeClr val="accent1"/>
              </a:solidFill>
              <a:highlight>
                <a:srgbClr val="FFFFFF"/>
              </a:highlight>
              <a:latin typeface="Calibri"/>
              <a:cs typeface="Calibri"/>
            </a:endParaRPr>
          </a:p>
          <a:p>
            <a:pPr marL="342900" indent="-342900">
              <a:buFont typeface="Wingdings,Sans-Serif"/>
              <a:buChar char="Ø"/>
              <a:defRPr/>
            </a:pPr>
            <a:r>
              <a:rPr lang="en-US" sz="1800" dirty="0">
                <a:highlight>
                  <a:srgbClr val="FFFFFF"/>
                </a:highlight>
                <a:latin typeface="Calibri"/>
                <a:cs typeface="Calibri"/>
              </a:rPr>
              <a:t>click on login button</a:t>
            </a:r>
          </a:p>
          <a:p>
            <a:pPr>
              <a:defRPr/>
            </a:pPr>
            <a:r>
              <a:rPr lang="en-US" sz="1800" dirty="0">
                <a:solidFill>
                  <a:srgbClr val="CCCCCC"/>
                </a:solidFill>
                <a:highlight>
                  <a:srgbClr val="FFFFFF"/>
                </a:highlight>
                <a:latin typeface="Consolas"/>
                <a:cs typeface="Calibri"/>
              </a:rPr>
              <a:t>        </a:t>
            </a:r>
            <a:r>
              <a:rPr lang="en-US" sz="1800" err="1">
                <a:solidFill>
                  <a:schemeClr val="accent1"/>
                </a:solidFill>
                <a:highlight>
                  <a:srgbClr val="FFFFFF"/>
                </a:highlight>
                <a:latin typeface="Consolas"/>
                <a:cs typeface="Calibri"/>
              </a:rPr>
              <a:t>login_button</a:t>
            </a:r>
            <a:r>
              <a:rPr lang="en-US" sz="1800" dirty="0">
                <a:solidFill>
                  <a:schemeClr val="accent1"/>
                </a:solidFill>
                <a:highlight>
                  <a:srgbClr val="FFFFFF"/>
                </a:highlight>
                <a:latin typeface="Consolas"/>
                <a:cs typeface="Calibri"/>
              </a:rPr>
              <a:t> = </a:t>
            </a:r>
            <a:r>
              <a:rPr lang="en-US" sz="1800" err="1">
                <a:solidFill>
                  <a:schemeClr val="accent1"/>
                </a:solidFill>
                <a:highlight>
                  <a:srgbClr val="FFFFFF"/>
                </a:highlight>
                <a:latin typeface="Consolas"/>
                <a:cs typeface="Calibri"/>
              </a:rPr>
              <a:t>driver.find_element</a:t>
            </a:r>
            <a:r>
              <a:rPr lang="en-US" sz="1800" dirty="0">
                <a:solidFill>
                  <a:schemeClr val="accent1"/>
                </a:solidFill>
                <a:highlight>
                  <a:srgbClr val="FFFFFF"/>
                </a:highlight>
                <a:latin typeface="Consolas"/>
                <a:cs typeface="Calibri"/>
              </a:rPr>
              <a:t>(</a:t>
            </a:r>
            <a:r>
              <a:rPr lang="en-US" sz="1800" err="1">
                <a:solidFill>
                  <a:schemeClr val="accent1"/>
                </a:solidFill>
                <a:highlight>
                  <a:srgbClr val="FFFFFF"/>
                </a:highlight>
                <a:latin typeface="Consolas"/>
                <a:cs typeface="Calibri"/>
              </a:rPr>
              <a:t>By.XPATH</a:t>
            </a:r>
            <a:r>
              <a:rPr lang="en-US" sz="1800" dirty="0">
                <a:solidFill>
                  <a:schemeClr val="accent1"/>
                </a:solidFill>
                <a:highlight>
                  <a:srgbClr val="FFFFFF"/>
                </a:highlight>
                <a:latin typeface="Consolas"/>
                <a:cs typeface="Calibri"/>
              </a:rPr>
              <a:t>, </a:t>
            </a:r>
            <a:r>
              <a:rPr lang="en-US" sz="1800" dirty="0">
                <a:solidFill>
                  <a:schemeClr val="accent6"/>
                </a:solidFill>
                <a:highlight>
                  <a:srgbClr val="FFFFFF"/>
                </a:highlight>
                <a:latin typeface="Consolas"/>
                <a:cs typeface="Calibri"/>
              </a:rPr>
              <a:t>'//button[text()="Log In"]'</a:t>
            </a:r>
            <a:r>
              <a:rPr lang="en-US" sz="1800" dirty="0">
                <a:solidFill>
                  <a:schemeClr val="accent1"/>
                </a:solidFill>
                <a:highlight>
                  <a:srgbClr val="FFFFFF"/>
                </a:highlight>
                <a:latin typeface="Consolas"/>
                <a:cs typeface="Calibri"/>
              </a:rPr>
              <a:t>)</a:t>
            </a:r>
          </a:p>
          <a:p>
            <a:pPr>
              <a:defRPr/>
            </a:pPr>
            <a:r>
              <a:rPr lang="en-US" sz="1800" dirty="0">
                <a:solidFill>
                  <a:schemeClr val="accent1"/>
                </a:solidFill>
                <a:highlight>
                  <a:srgbClr val="FFFFFF"/>
                </a:highlight>
                <a:latin typeface="Consolas"/>
                <a:cs typeface="Calibri"/>
              </a:rPr>
              <a:t>     </a:t>
            </a:r>
            <a:r>
              <a:rPr lang="en-US" sz="1800" err="1">
                <a:solidFill>
                  <a:schemeClr val="accent1"/>
                </a:solidFill>
                <a:highlight>
                  <a:srgbClr val="FFFFFF"/>
                </a:highlight>
                <a:latin typeface="Consolas"/>
                <a:cs typeface="Calibri"/>
              </a:rPr>
              <a:t>login_button.click</a:t>
            </a:r>
            <a:r>
              <a:rPr lang="en-US" sz="1800" dirty="0">
                <a:solidFill>
                  <a:schemeClr val="accent1"/>
                </a:solidFill>
                <a:highlight>
                  <a:srgbClr val="FFFFFF"/>
                </a:highlight>
                <a:latin typeface="Consolas"/>
                <a:cs typeface="Calibri"/>
              </a:rPr>
              <a:t>()</a:t>
            </a:r>
          </a:p>
          <a:p>
            <a:pPr>
              <a:defRPr/>
            </a:pPr>
            <a:endParaRPr lang="en-US" sz="1800" dirty="0">
              <a:solidFill>
                <a:schemeClr val="accent1"/>
              </a:solidFill>
              <a:highlight>
                <a:srgbClr val="FFFFFF"/>
              </a:highlight>
              <a:latin typeface="Consolas"/>
              <a:cs typeface="Calibri"/>
            </a:endParaRPr>
          </a:p>
          <a:p>
            <a:pPr marL="342900" indent="-342900">
              <a:buFont typeface="Wingdings"/>
              <a:buChar char="Ø"/>
              <a:defRPr/>
            </a:pPr>
            <a:r>
              <a:rPr lang="en-US" sz="1800" dirty="0">
                <a:highlight>
                  <a:srgbClr val="FFFFFF"/>
                </a:highlight>
                <a:latin typeface="Calibri"/>
                <a:cs typeface="Calibri"/>
              </a:rPr>
              <a:t>click on left navigation menu </a:t>
            </a:r>
          </a:p>
          <a:p>
            <a:pPr>
              <a:defRPr/>
            </a:pPr>
            <a:r>
              <a:rPr lang="en-US" sz="1800" dirty="0">
                <a:solidFill>
                  <a:schemeClr val="accent1"/>
                </a:solidFill>
                <a:highlight>
                  <a:srgbClr val="FFFFFF"/>
                </a:highlight>
                <a:latin typeface="Consolas"/>
                <a:cs typeface="Calibri"/>
              </a:rPr>
              <a:t>        </a:t>
            </a:r>
            <a:r>
              <a:rPr lang="en-US" sz="1800" err="1">
                <a:solidFill>
                  <a:schemeClr val="accent1"/>
                </a:solidFill>
                <a:highlight>
                  <a:srgbClr val="FFFFFF"/>
                </a:highlight>
                <a:latin typeface="Consolas"/>
                <a:cs typeface="Calibri"/>
              </a:rPr>
              <a:t>public_online_booking</a:t>
            </a:r>
            <a:r>
              <a:rPr lang="en-US" sz="1800" dirty="0">
                <a:solidFill>
                  <a:schemeClr val="accent1"/>
                </a:solidFill>
                <a:highlight>
                  <a:srgbClr val="FFFFFF"/>
                </a:highlight>
                <a:latin typeface="Consolas"/>
                <a:cs typeface="Calibri"/>
              </a:rPr>
              <a:t> = </a:t>
            </a:r>
            <a:r>
              <a:rPr lang="en-US" sz="1800" err="1">
                <a:solidFill>
                  <a:schemeClr val="accent1"/>
                </a:solidFill>
                <a:highlight>
                  <a:srgbClr val="FFFFFF"/>
                </a:highlight>
                <a:latin typeface="Consolas"/>
                <a:cs typeface="Calibri"/>
              </a:rPr>
              <a:t>driver.find_element</a:t>
            </a:r>
            <a:r>
              <a:rPr lang="en-US" sz="1800" dirty="0">
                <a:solidFill>
                  <a:schemeClr val="accent1"/>
                </a:solidFill>
                <a:highlight>
                  <a:srgbClr val="FFFFFF"/>
                </a:highlight>
                <a:latin typeface="Consolas"/>
                <a:cs typeface="Calibri"/>
              </a:rPr>
              <a:t>(</a:t>
            </a:r>
            <a:r>
              <a:rPr lang="en-US" sz="1800" err="1">
                <a:solidFill>
                  <a:schemeClr val="accent1"/>
                </a:solidFill>
                <a:highlight>
                  <a:srgbClr val="FFFFFF"/>
                </a:highlight>
                <a:latin typeface="Consolas"/>
                <a:cs typeface="Calibri"/>
              </a:rPr>
              <a:t>By.XPATH</a:t>
            </a:r>
            <a:r>
              <a:rPr lang="en-US" sz="1800" dirty="0">
                <a:solidFill>
                  <a:schemeClr val="accent1"/>
                </a:solidFill>
                <a:highlight>
                  <a:srgbClr val="FFFFFF"/>
                </a:highlight>
                <a:latin typeface="Consolas"/>
                <a:cs typeface="Calibri"/>
              </a:rPr>
              <a:t>, </a:t>
            </a:r>
            <a:r>
              <a:rPr lang="en-US" sz="1800" dirty="0">
                <a:solidFill>
                  <a:schemeClr val="accent6"/>
                </a:solidFill>
                <a:highlight>
                  <a:srgbClr val="FFFFFF"/>
                </a:highlight>
                <a:latin typeface="Consolas"/>
                <a:cs typeface="Calibri"/>
              </a:rPr>
              <a:t>'//span[text()="&lt;label&gt;"]'</a:t>
            </a:r>
            <a:r>
              <a:rPr lang="en-US" sz="1800" dirty="0">
                <a:solidFill>
                  <a:schemeClr val="accent1"/>
                </a:solidFill>
                <a:highlight>
                  <a:srgbClr val="FFFFFF"/>
                </a:highlight>
                <a:latin typeface="Consolas"/>
                <a:cs typeface="Calibri"/>
              </a:rPr>
              <a:t>)</a:t>
            </a:r>
          </a:p>
          <a:p>
            <a:pPr>
              <a:defRPr/>
            </a:pPr>
            <a:r>
              <a:rPr lang="en-US" sz="1800" dirty="0">
                <a:solidFill>
                  <a:schemeClr val="accent1"/>
                </a:solidFill>
                <a:highlight>
                  <a:srgbClr val="FFFFFF"/>
                </a:highlight>
                <a:latin typeface="Consolas"/>
                <a:cs typeface="Calibri"/>
              </a:rPr>
              <a:t>        </a:t>
            </a:r>
            <a:r>
              <a:rPr lang="en-US" sz="1800" err="1">
                <a:solidFill>
                  <a:schemeClr val="accent1"/>
                </a:solidFill>
                <a:highlight>
                  <a:srgbClr val="FFFFFF"/>
                </a:highlight>
                <a:latin typeface="Consolas"/>
                <a:cs typeface="Calibri"/>
              </a:rPr>
              <a:t>public_online_booking.click</a:t>
            </a:r>
            <a:r>
              <a:rPr lang="en-US" sz="1800" dirty="0">
                <a:solidFill>
                  <a:schemeClr val="accent1"/>
                </a:solidFill>
                <a:highlight>
                  <a:srgbClr val="FFFFFF"/>
                </a:highlight>
                <a:latin typeface="Consolas"/>
                <a:cs typeface="Calibri"/>
              </a:rPr>
              <a:t>()</a:t>
            </a:r>
          </a:p>
          <a:p>
            <a:pPr marL="342900" indent="-342900">
              <a:buFont typeface="Wingdings,Sans-Serif"/>
              <a:buChar char="Ø"/>
              <a:defRPr/>
            </a:pPr>
            <a:endParaRPr lang="en-US" sz="1800" dirty="0">
              <a:highlight>
                <a:srgbClr val="FFFFFF"/>
              </a:highlight>
              <a:latin typeface="Calibri"/>
              <a:cs typeface="Calibri"/>
            </a:endParaRPr>
          </a:p>
          <a:p>
            <a:pPr>
              <a:defRPr/>
            </a:pPr>
            <a:endParaRPr lang="en-US" sz="1800" dirty="0">
              <a:solidFill>
                <a:srgbClr val="CCCCCC"/>
              </a:solidFill>
              <a:highlight>
                <a:srgbClr val="FFFFFF"/>
              </a:highlight>
              <a:latin typeface="Consolas"/>
              <a:cs typeface="Calibri"/>
            </a:endParaRPr>
          </a:p>
        </p:txBody>
      </p:sp>
      <p:sp>
        <p:nvSpPr>
          <p:cNvPr id="2" name="Slide Number Placeholder 1">
            <a:extLst>
              <a:ext uri="{FF2B5EF4-FFF2-40B4-BE49-F238E27FC236}">
                <a16:creationId xmlns:a16="http://schemas.microsoft.com/office/drawing/2014/main" id="{AD18FD03-EAC1-7B29-332D-F34780CC1B03}"/>
              </a:ext>
            </a:extLst>
          </p:cNvPr>
          <p:cNvSpPr>
            <a:spLocks noGrp="1"/>
          </p:cNvSpPr>
          <p:nvPr>
            <p:ph type="sldNum" idx="12"/>
          </p:nvPr>
        </p:nvSpPr>
        <p:spPr/>
        <p:txBody>
          <a:bodyPr/>
          <a:lstStyle/>
          <a:p>
            <a:fld id="{00000000-1234-1234-1234-123412341234}" type="slidenum">
              <a:rPr lang="en-US"/>
              <a:t>13</a:t>
            </a:fld>
            <a:endParaRPr lang="en-US"/>
          </a:p>
        </p:txBody>
      </p:sp>
      <p:pic>
        <p:nvPicPr>
          <p:cNvPr id="3" name="Picture 3" descr="A logo with different colored arrows&#10;&#10;Description automatically generated">
            <a:extLst>
              <a:ext uri="{FF2B5EF4-FFF2-40B4-BE49-F238E27FC236}">
                <a16:creationId xmlns:a16="http://schemas.microsoft.com/office/drawing/2014/main" id="{D8A206EB-CBD1-22D9-7907-10A02A2D8367}"/>
              </a:ext>
            </a:extLst>
          </p:cNvPr>
          <p:cNvPicPr>
            <a:picLocks noChangeAspect="1"/>
          </p:cNvPicPr>
          <p:nvPr/>
        </p:nvPicPr>
        <p:blipFill>
          <a:blip r:embed="rId2"/>
          <a:stretch>
            <a:fillRect/>
          </a:stretch>
        </p:blipFill>
        <p:spPr>
          <a:xfrm>
            <a:off x="9701213" y="232682"/>
            <a:ext cx="1280433" cy="819150"/>
          </a:xfrm>
          <a:prstGeom prst="rect">
            <a:avLst/>
          </a:prstGeom>
        </p:spPr>
      </p:pic>
    </p:spTree>
    <p:extLst>
      <p:ext uri="{BB962C8B-B14F-4D97-AF65-F5344CB8AC3E}">
        <p14:creationId xmlns:p14="http://schemas.microsoft.com/office/powerpoint/2010/main" val="555490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 name="Google Shape;111;g20138aa44be_0_3"/>
          <p:cNvSpPr/>
          <p:nvPr/>
        </p:nvSpPr>
        <p:spPr bwMode="auto">
          <a:xfrm flipH="1">
            <a:off x="465924" y="0"/>
            <a:ext cx="879300" cy="1299600"/>
          </a:xfrm>
          <a:prstGeom prst="parallelogram">
            <a:avLst>
              <a:gd name="adj" fmla="val 75009"/>
            </a:avLst>
          </a:prstGeom>
          <a:solidFill>
            <a:srgbClr val="BFBFBF"/>
          </a:solidFill>
          <a:ln>
            <a:noFill/>
          </a:ln>
          <a:effectLst>
            <a:outerShdw blurRad="50800" dist="50800" dir="5400000" algn="ctr" rotWithShape="0">
              <a:srgbClr val="000000">
                <a:alpha val="49410"/>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2" name="Google Shape;112;g20138aa44be_0_3"/>
          <p:cNvSpPr/>
          <p:nvPr/>
        </p:nvSpPr>
        <p:spPr bwMode="auto">
          <a:xfrm flipH="1">
            <a:off x="-1573540" y="0"/>
            <a:ext cx="2764800" cy="1149300"/>
          </a:xfrm>
          <a:prstGeom prst="parallelogram">
            <a:avLst>
              <a:gd name="adj" fmla="val 51542"/>
            </a:avLst>
          </a:prstGeom>
          <a:solidFill>
            <a:schemeClr val="dk1"/>
          </a:solidFill>
          <a:ln>
            <a:noFill/>
          </a:ln>
          <a:effectLst>
            <a:outerShdw blurRad="50800" dist="50800" dir="5400000" algn="ctr" rotWithShape="0">
              <a:srgbClr val="000000">
                <a:alpha val="49410"/>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3" name="Google Shape;113;g20138aa44be_0_3"/>
          <p:cNvSpPr/>
          <p:nvPr/>
        </p:nvSpPr>
        <p:spPr bwMode="auto">
          <a:xfrm flipH="1">
            <a:off x="903603" y="156311"/>
            <a:ext cx="10743986" cy="989400"/>
          </a:xfrm>
          <a:prstGeom prst="parallelogram">
            <a:avLst>
              <a:gd name="adj" fmla="val 51542"/>
            </a:avLst>
          </a:prstGeom>
          <a:solidFill>
            <a:schemeClr val="dk1"/>
          </a:solidFill>
          <a:ln>
            <a:noFill/>
          </a:ln>
          <a:effectLst>
            <a:outerShdw blurRad="50800" dist="50800" dir="5400000" algn="ctr" rotWithShape="0">
              <a:srgbClr val="000000">
                <a:alpha val="29409"/>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6" name="Google Shape;116;g20138aa44be_0_3"/>
          <p:cNvSpPr txBox="1"/>
          <p:nvPr/>
        </p:nvSpPr>
        <p:spPr bwMode="auto">
          <a:xfrm>
            <a:off x="1918390" y="358928"/>
            <a:ext cx="7785300" cy="1077178"/>
          </a:xfrm>
          <a:prstGeom prst="rect">
            <a:avLst/>
          </a:prstGeom>
          <a:noFill/>
          <a:ln>
            <a:noFill/>
          </a:ln>
        </p:spPr>
        <p:txBody>
          <a:bodyPr spcFirstLastPara="1" wrap="square" lIns="91425" tIns="45700" rIns="91425" bIns="45700" anchor="t" anchorCtr="0">
            <a:spAutoFit/>
          </a:bodyPr>
          <a:lstStyle/>
          <a:p>
            <a:pPr algn="just">
              <a:defRPr/>
            </a:pPr>
            <a:r>
              <a:rPr lang="en-US" sz="3200" b="1" dirty="0">
                <a:solidFill>
                  <a:srgbClr val="FFFFFF"/>
                </a:solidFill>
                <a:latin typeface="Calibri"/>
                <a:cs typeface="Calibri"/>
              </a:rPr>
              <a:t>Selenium automation basic</a:t>
            </a:r>
            <a:endParaRPr lang="en-US" sz="3200" dirty="0">
              <a:solidFill>
                <a:srgbClr val="FFFFFF"/>
              </a:solidFill>
              <a:latin typeface="Calibri"/>
              <a:cs typeface="Calibri"/>
            </a:endParaRPr>
          </a:p>
          <a:p>
            <a:pPr algn="just">
              <a:defRPr/>
            </a:pPr>
            <a:endParaRPr lang="en-US" sz="3200" b="1" dirty="0">
              <a:solidFill>
                <a:srgbClr val="FFFFFF"/>
              </a:solidFill>
              <a:latin typeface="Calibri"/>
              <a:cs typeface="Calibri"/>
            </a:endParaRPr>
          </a:p>
        </p:txBody>
      </p:sp>
      <p:sp>
        <p:nvSpPr>
          <p:cNvPr id="117" name="Google Shape;117;g20138aa44be_0_3"/>
          <p:cNvSpPr txBox="1"/>
          <p:nvPr/>
        </p:nvSpPr>
        <p:spPr bwMode="auto">
          <a:xfrm>
            <a:off x="911737" y="1559761"/>
            <a:ext cx="10336813" cy="4977939"/>
          </a:xfrm>
          <a:prstGeom prst="rect">
            <a:avLst/>
          </a:prstGeom>
          <a:noFill/>
          <a:ln>
            <a:noFill/>
          </a:ln>
        </p:spPr>
        <p:txBody>
          <a:bodyPr spcFirstLastPara="1" vertOverflow="overflow" horzOverflow="overflow" vert="horz" wrap="square" lIns="91424" tIns="45699" rIns="91424" bIns="45699" numCol="1" spcCol="0" rtlCol="0" fromWordArt="0" anchor="t" anchorCtr="0" forceAA="0" compatLnSpc="0">
            <a:noAutofit/>
          </a:bodyPr>
          <a:lstStyle/>
          <a:p>
            <a:pPr marL="342900" indent="-342900">
              <a:buFont typeface="Wingdings,Sans-Serif"/>
              <a:buChar char="Ø"/>
              <a:defRPr/>
            </a:pPr>
            <a:r>
              <a:rPr lang="en-US" sz="2200" dirty="0">
                <a:highlight>
                  <a:srgbClr val="FFFFFF"/>
                </a:highlight>
                <a:latin typeface="Calibri"/>
                <a:cs typeface="Calibri"/>
              </a:rPr>
              <a:t>Enter a text into a text field</a:t>
            </a:r>
          </a:p>
          <a:p>
            <a:pPr>
              <a:defRPr/>
            </a:pPr>
            <a:r>
              <a:rPr lang="en-US" sz="2000" dirty="0">
                <a:solidFill>
                  <a:schemeClr val="accent1"/>
                </a:solidFill>
                <a:highlight>
                  <a:srgbClr val="FFFFFF"/>
                </a:highlight>
                <a:latin typeface="Consolas"/>
                <a:cs typeface="Calibri"/>
              </a:rPr>
              <a:t>       </a:t>
            </a:r>
            <a:r>
              <a:rPr lang="en-US" sz="2000" err="1">
                <a:solidFill>
                  <a:schemeClr val="accent1"/>
                </a:solidFill>
                <a:highlight>
                  <a:srgbClr val="FFFFFF"/>
                </a:highlight>
                <a:latin typeface="Consolas"/>
                <a:cs typeface="Calibri"/>
              </a:rPr>
              <a:t>search_by_dropdown</a:t>
            </a:r>
            <a:r>
              <a:rPr lang="en-US" sz="2000" dirty="0">
                <a:solidFill>
                  <a:schemeClr val="accent1"/>
                </a:solidFill>
                <a:highlight>
                  <a:srgbClr val="FFFFFF"/>
                </a:highlight>
                <a:latin typeface="Consolas"/>
                <a:cs typeface="Calibri"/>
              </a:rPr>
              <a:t> = </a:t>
            </a:r>
            <a:r>
              <a:rPr lang="en-US" sz="2000" err="1">
                <a:solidFill>
                  <a:schemeClr val="accent1"/>
                </a:solidFill>
                <a:highlight>
                  <a:srgbClr val="FFFFFF"/>
                </a:highlight>
                <a:latin typeface="Consolas"/>
                <a:cs typeface="Calibri"/>
              </a:rPr>
              <a:t>driver.find_element</a:t>
            </a:r>
            <a:r>
              <a:rPr lang="en-US" sz="2000" dirty="0">
                <a:solidFill>
                  <a:schemeClr val="accent1"/>
                </a:solidFill>
                <a:highlight>
                  <a:srgbClr val="FFFFFF"/>
                </a:highlight>
                <a:latin typeface="Consolas"/>
                <a:cs typeface="Calibri"/>
              </a:rPr>
              <a:t>(</a:t>
            </a:r>
            <a:r>
              <a:rPr lang="en-US" sz="2000" err="1">
                <a:solidFill>
                  <a:schemeClr val="accent1"/>
                </a:solidFill>
                <a:highlight>
                  <a:srgbClr val="FFFFFF"/>
                </a:highlight>
                <a:latin typeface="Consolas"/>
                <a:cs typeface="Calibri"/>
              </a:rPr>
              <a:t>By.XPATH</a:t>
            </a:r>
            <a:r>
              <a:rPr lang="en-US" sz="2000" dirty="0">
                <a:solidFill>
                  <a:schemeClr val="accent1"/>
                </a:solidFill>
                <a:highlight>
                  <a:srgbClr val="FFFFFF"/>
                </a:highlight>
                <a:latin typeface="Consolas"/>
                <a:cs typeface="Calibri"/>
              </a:rPr>
              <a:t>, "//input[@placeholder=</a:t>
            </a:r>
            <a:r>
              <a:rPr lang="en-US" sz="2000" dirty="0">
                <a:solidFill>
                  <a:schemeClr val="accent6"/>
                </a:solidFill>
                <a:highlight>
                  <a:srgbClr val="FFFFFF"/>
                </a:highlight>
                <a:latin typeface="Consolas"/>
                <a:cs typeface="Calibri"/>
              </a:rPr>
              <a:t>'Search by Code'</a:t>
            </a:r>
            <a:r>
              <a:rPr lang="en-US" sz="2000" dirty="0">
                <a:solidFill>
                  <a:schemeClr val="accent1"/>
                </a:solidFill>
                <a:highlight>
                  <a:srgbClr val="FFFFFF"/>
                </a:highlight>
                <a:latin typeface="Consolas"/>
                <a:cs typeface="Calibri"/>
              </a:rPr>
              <a:t>]")</a:t>
            </a:r>
          </a:p>
          <a:p>
            <a:pPr>
              <a:defRPr/>
            </a:pPr>
            <a:r>
              <a:rPr lang="en-US" sz="2000" dirty="0">
                <a:solidFill>
                  <a:schemeClr val="accent1"/>
                </a:solidFill>
                <a:highlight>
                  <a:srgbClr val="FFFFFF"/>
                </a:highlight>
                <a:latin typeface="Consolas"/>
                <a:cs typeface="Calibri"/>
              </a:rPr>
              <a:t>        </a:t>
            </a:r>
            <a:r>
              <a:rPr lang="en-US" sz="2000" dirty="0">
                <a:solidFill>
                  <a:schemeClr val="accent6"/>
                </a:solidFill>
                <a:highlight>
                  <a:srgbClr val="FFFFFF"/>
                </a:highlight>
                <a:latin typeface="Consolas"/>
                <a:cs typeface="Calibri"/>
              </a:rPr>
              <a:t># enter text in dynamic dropdown 'PUB100' &amp; select 'PUB100003'</a:t>
            </a:r>
          </a:p>
          <a:p>
            <a:pPr>
              <a:defRPr/>
            </a:pPr>
            <a:r>
              <a:rPr lang="en-US" sz="2000" dirty="0">
                <a:solidFill>
                  <a:schemeClr val="accent1"/>
                </a:solidFill>
                <a:highlight>
                  <a:srgbClr val="FFFFFF"/>
                </a:highlight>
                <a:latin typeface="Consolas"/>
                <a:cs typeface="Calibri"/>
              </a:rPr>
              <a:t>        </a:t>
            </a:r>
            <a:r>
              <a:rPr lang="en-US" sz="2000" dirty="0" err="1">
                <a:solidFill>
                  <a:schemeClr val="accent1"/>
                </a:solidFill>
                <a:highlight>
                  <a:srgbClr val="FFFFFF"/>
                </a:highlight>
                <a:latin typeface="Consolas"/>
                <a:cs typeface="Calibri"/>
              </a:rPr>
              <a:t>search_by_dropdown.click</a:t>
            </a:r>
            <a:r>
              <a:rPr lang="en-US" sz="2000" dirty="0">
                <a:solidFill>
                  <a:schemeClr val="accent1"/>
                </a:solidFill>
                <a:highlight>
                  <a:srgbClr val="FFFFFF"/>
                </a:highlight>
                <a:latin typeface="Consolas"/>
                <a:cs typeface="Calibri"/>
              </a:rPr>
              <a:t>()</a:t>
            </a:r>
          </a:p>
          <a:p>
            <a:pPr>
              <a:defRPr/>
            </a:pPr>
            <a:r>
              <a:rPr lang="en-US" sz="2000" dirty="0">
                <a:solidFill>
                  <a:schemeClr val="accent1"/>
                </a:solidFill>
                <a:highlight>
                  <a:srgbClr val="FFFFFF"/>
                </a:highlight>
                <a:latin typeface="Consolas"/>
                <a:cs typeface="Calibri"/>
              </a:rPr>
              <a:t>        </a:t>
            </a:r>
            <a:r>
              <a:rPr lang="en-US" sz="2000" err="1">
                <a:solidFill>
                  <a:schemeClr val="accent1"/>
                </a:solidFill>
                <a:highlight>
                  <a:srgbClr val="FFFFFF"/>
                </a:highlight>
                <a:latin typeface="Consolas"/>
                <a:cs typeface="Calibri"/>
              </a:rPr>
              <a:t>search_by_dropdown.send_keys</a:t>
            </a:r>
            <a:r>
              <a:rPr lang="en-US" sz="2000" dirty="0">
                <a:solidFill>
                  <a:schemeClr val="accent1"/>
                </a:solidFill>
                <a:highlight>
                  <a:srgbClr val="FFFFFF"/>
                </a:highlight>
                <a:latin typeface="Consolas"/>
                <a:cs typeface="Calibri"/>
              </a:rPr>
              <a:t>(</a:t>
            </a:r>
            <a:r>
              <a:rPr lang="en-US" sz="2000" dirty="0">
                <a:solidFill>
                  <a:schemeClr val="accent6"/>
                </a:solidFill>
                <a:highlight>
                  <a:srgbClr val="FFFFFF"/>
                </a:highlight>
                <a:latin typeface="Consolas"/>
                <a:cs typeface="Calibri"/>
              </a:rPr>
              <a:t>'PUB100'</a:t>
            </a:r>
            <a:r>
              <a:rPr lang="en-US" sz="2000" dirty="0">
                <a:solidFill>
                  <a:schemeClr val="accent1"/>
                </a:solidFill>
                <a:highlight>
                  <a:srgbClr val="FFFFFF"/>
                </a:highlight>
                <a:latin typeface="Consolas"/>
                <a:cs typeface="Calibri"/>
              </a:rPr>
              <a:t>)</a:t>
            </a:r>
          </a:p>
          <a:p>
            <a:pPr marL="342900" indent="-342900">
              <a:buFont typeface="Wingdings,Sans-Serif"/>
              <a:buChar char="Ø"/>
              <a:defRPr/>
            </a:pPr>
            <a:r>
              <a:rPr lang="en-US" sz="2200" dirty="0">
                <a:highlight>
                  <a:srgbClr val="FFFFFF"/>
                </a:highlight>
                <a:latin typeface="Calibri"/>
                <a:cs typeface="Calibri"/>
              </a:rPr>
              <a:t>Select a dropdown item</a:t>
            </a:r>
          </a:p>
          <a:p>
            <a:pPr>
              <a:defRPr/>
            </a:pPr>
            <a:r>
              <a:rPr lang="en-US" sz="2000" dirty="0">
                <a:solidFill>
                  <a:schemeClr val="accent1"/>
                </a:solidFill>
                <a:highlight>
                  <a:srgbClr val="FFFFFF"/>
                </a:highlight>
                <a:latin typeface="Consolas"/>
                <a:cs typeface="Calibri"/>
              </a:rPr>
              <a:t>        </a:t>
            </a:r>
            <a:r>
              <a:rPr lang="en-US" sz="2000" err="1">
                <a:solidFill>
                  <a:schemeClr val="accent1"/>
                </a:solidFill>
                <a:highlight>
                  <a:srgbClr val="FFFFFF"/>
                </a:highlight>
                <a:latin typeface="Consolas"/>
                <a:cs typeface="Calibri"/>
              </a:rPr>
              <a:t>religion_dropdown</a:t>
            </a:r>
            <a:r>
              <a:rPr lang="en-US" sz="2000" dirty="0">
                <a:solidFill>
                  <a:schemeClr val="accent1"/>
                </a:solidFill>
                <a:highlight>
                  <a:srgbClr val="FFFFFF"/>
                </a:highlight>
                <a:latin typeface="Consolas"/>
                <a:cs typeface="Calibri"/>
              </a:rPr>
              <a:t> = </a:t>
            </a:r>
            <a:r>
              <a:rPr lang="en-US" sz="2000" err="1">
                <a:solidFill>
                  <a:schemeClr val="accent1"/>
                </a:solidFill>
                <a:highlight>
                  <a:srgbClr val="FFFFFF"/>
                </a:highlight>
                <a:latin typeface="Consolas"/>
                <a:cs typeface="Calibri"/>
              </a:rPr>
              <a:t>driver.find_element</a:t>
            </a:r>
            <a:r>
              <a:rPr lang="en-US" sz="2000" dirty="0">
                <a:solidFill>
                  <a:schemeClr val="accent1"/>
                </a:solidFill>
                <a:highlight>
                  <a:srgbClr val="FFFFFF"/>
                </a:highlight>
                <a:latin typeface="Consolas"/>
                <a:cs typeface="Calibri"/>
              </a:rPr>
              <a:t>(</a:t>
            </a:r>
            <a:r>
              <a:rPr lang="en-US" sz="2000" err="1">
                <a:solidFill>
                  <a:schemeClr val="accent1"/>
                </a:solidFill>
                <a:highlight>
                  <a:srgbClr val="FFFFFF"/>
                </a:highlight>
                <a:latin typeface="Consolas"/>
                <a:cs typeface="Calibri"/>
              </a:rPr>
              <a:t>By.XPATH</a:t>
            </a:r>
            <a:r>
              <a:rPr lang="en-US" sz="2000" dirty="0">
                <a:solidFill>
                  <a:schemeClr val="accent1"/>
                </a:solidFill>
                <a:highlight>
                  <a:srgbClr val="FFFFFF"/>
                </a:highlight>
                <a:latin typeface="Consolas"/>
                <a:cs typeface="Calibri"/>
              </a:rPr>
              <a:t>, </a:t>
            </a:r>
            <a:r>
              <a:rPr lang="en-US" sz="2000" dirty="0">
                <a:solidFill>
                  <a:schemeClr val="accent6"/>
                </a:solidFill>
                <a:highlight>
                  <a:srgbClr val="FFFFFF"/>
                </a:highlight>
                <a:latin typeface="Consolas"/>
                <a:cs typeface="Calibri"/>
              </a:rPr>
              <a:t>"//select[@name='religion']"</a:t>
            </a:r>
            <a:r>
              <a:rPr lang="en-US" sz="2000" dirty="0">
                <a:solidFill>
                  <a:schemeClr val="accent1"/>
                </a:solidFill>
                <a:highlight>
                  <a:srgbClr val="FFFFFF"/>
                </a:highlight>
                <a:latin typeface="Consolas"/>
                <a:cs typeface="Calibri"/>
              </a:rPr>
              <a:t>)</a:t>
            </a:r>
            <a:endParaRPr lang="en-US" sz="2000">
              <a:solidFill>
                <a:schemeClr val="accent1"/>
              </a:solidFill>
              <a:highlight>
                <a:srgbClr val="FFFFFF"/>
              </a:highlight>
              <a:latin typeface="Calibri"/>
              <a:cs typeface="Calibri"/>
            </a:endParaRPr>
          </a:p>
          <a:p>
            <a:pPr>
              <a:defRPr/>
            </a:pPr>
            <a:r>
              <a:rPr lang="en-US" sz="2000" dirty="0">
                <a:solidFill>
                  <a:schemeClr val="accent1"/>
                </a:solidFill>
                <a:highlight>
                  <a:srgbClr val="FFFFFF"/>
                </a:highlight>
                <a:latin typeface="Consolas"/>
                <a:cs typeface="Calibri"/>
              </a:rPr>
              <a:t>        </a:t>
            </a:r>
            <a:r>
              <a:rPr lang="en-US" sz="2000" dirty="0">
                <a:solidFill>
                  <a:schemeClr val="accent6"/>
                </a:solidFill>
                <a:highlight>
                  <a:srgbClr val="FFFFFF"/>
                </a:highlight>
                <a:latin typeface="Consolas"/>
                <a:cs typeface="Calibri"/>
              </a:rPr>
              <a:t># Create a Select object to work with the select element</a:t>
            </a:r>
            <a:endParaRPr lang="en-US" sz="2000">
              <a:solidFill>
                <a:schemeClr val="accent6"/>
              </a:solidFill>
              <a:highlight>
                <a:srgbClr val="FFFFFF"/>
              </a:highlight>
              <a:latin typeface="Consolas"/>
              <a:cs typeface="Calibri"/>
            </a:endParaRPr>
          </a:p>
          <a:p>
            <a:pPr>
              <a:defRPr/>
            </a:pPr>
            <a:r>
              <a:rPr lang="en-US" sz="2000" dirty="0">
                <a:solidFill>
                  <a:schemeClr val="accent1"/>
                </a:solidFill>
                <a:highlight>
                  <a:srgbClr val="FFFFFF"/>
                </a:highlight>
                <a:latin typeface="Consolas"/>
                <a:cs typeface="Calibri"/>
              </a:rPr>
              <a:t>        </a:t>
            </a:r>
            <a:r>
              <a:rPr lang="en-US" sz="2000" dirty="0" err="1">
                <a:solidFill>
                  <a:schemeClr val="accent1"/>
                </a:solidFill>
                <a:highlight>
                  <a:srgbClr val="FFFFFF"/>
                </a:highlight>
                <a:latin typeface="Consolas"/>
                <a:cs typeface="Calibri"/>
              </a:rPr>
              <a:t>select_religion</a:t>
            </a:r>
            <a:r>
              <a:rPr lang="en-US" sz="2000" dirty="0">
                <a:solidFill>
                  <a:schemeClr val="accent1"/>
                </a:solidFill>
                <a:highlight>
                  <a:srgbClr val="FFFFFF"/>
                </a:highlight>
                <a:latin typeface="Consolas"/>
                <a:cs typeface="Calibri"/>
              </a:rPr>
              <a:t> = Select(</a:t>
            </a:r>
            <a:r>
              <a:rPr lang="en-US" sz="2000" dirty="0" err="1">
                <a:solidFill>
                  <a:schemeClr val="accent1"/>
                </a:solidFill>
                <a:highlight>
                  <a:srgbClr val="FFFFFF"/>
                </a:highlight>
                <a:latin typeface="Consolas"/>
                <a:cs typeface="Calibri"/>
              </a:rPr>
              <a:t>religion_dropdown</a:t>
            </a:r>
            <a:r>
              <a:rPr lang="en-US" sz="2000" dirty="0">
                <a:solidFill>
                  <a:schemeClr val="accent1"/>
                </a:solidFill>
                <a:highlight>
                  <a:srgbClr val="FFFFFF"/>
                </a:highlight>
                <a:latin typeface="Consolas"/>
                <a:cs typeface="Calibri"/>
              </a:rPr>
              <a:t>)</a:t>
            </a:r>
            <a:endParaRPr lang="en-US" sz="2000">
              <a:solidFill>
                <a:schemeClr val="accent1"/>
              </a:solidFill>
            </a:endParaRPr>
          </a:p>
          <a:p>
            <a:pPr>
              <a:defRPr/>
            </a:pPr>
            <a:r>
              <a:rPr lang="en-US" sz="2000" dirty="0">
                <a:solidFill>
                  <a:schemeClr val="accent1"/>
                </a:solidFill>
                <a:highlight>
                  <a:srgbClr val="FFFFFF"/>
                </a:highlight>
                <a:latin typeface="Consolas"/>
                <a:cs typeface="Calibri"/>
              </a:rPr>
              <a:t>        </a:t>
            </a:r>
            <a:r>
              <a:rPr lang="en-US" sz="2000" dirty="0">
                <a:solidFill>
                  <a:schemeClr val="accent6"/>
                </a:solidFill>
                <a:highlight>
                  <a:srgbClr val="FFFFFF"/>
                </a:highlight>
                <a:latin typeface="Consolas"/>
                <a:cs typeface="Calibri"/>
              </a:rPr>
              <a:t># Select an option by its text (e.g., "HINDU")</a:t>
            </a:r>
            <a:endParaRPr lang="en-US" sz="2000">
              <a:solidFill>
                <a:schemeClr val="accent6"/>
              </a:solidFill>
              <a:highlight>
                <a:srgbClr val="FFFFFF"/>
              </a:highlight>
              <a:latin typeface="Consolas"/>
              <a:cs typeface="Calibri"/>
            </a:endParaRPr>
          </a:p>
          <a:p>
            <a:pPr>
              <a:defRPr/>
            </a:pPr>
            <a:r>
              <a:rPr lang="en-US" sz="2000" dirty="0">
                <a:solidFill>
                  <a:schemeClr val="accent1"/>
                </a:solidFill>
                <a:highlight>
                  <a:srgbClr val="FFFFFF"/>
                </a:highlight>
                <a:latin typeface="Consolas"/>
                <a:cs typeface="Calibri"/>
              </a:rPr>
              <a:t>        </a:t>
            </a:r>
            <a:r>
              <a:rPr lang="en-US" sz="2000" err="1">
                <a:solidFill>
                  <a:schemeClr val="accent1"/>
                </a:solidFill>
                <a:highlight>
                  <a:srgbClr val="FFFFFF"/>
                </a:highlight>
                <a:latin typeface="Consolas"/>
                <a:cs typeface="Calibri"/>
              </a:rPr>
              <a:t>select_religion.select_by_visible_text</a:t>
            </a:r>
            <a:r>
              <a:rPr lang="en-US" sz="2000" dirty="0">
                <a:solidFill>
                  <a:schemeClr val="accent1"/>
                </a:solidFill>
                <a:highlight>
                  <a:srgbClr val="FFFFFF"/>
                </a:highlight>
                <a:latin typeface="Consolas"/>
                <a:cs typeface="Calibri"/>
              </a:rPr>
              <a:t>(</a:t>
            </a:r>
            <a:r>
              <a:rPr lang="en-US" sz="2000" dirty="0">
                <a:solidFill>
                  <a:schemeClr val="accent6"/>
                </a:solidFill>
                <a:highlight>
                  <a:srgbClr val="FFFFFF"/>
                </a:highlight>
                <a:latin typeface="Consolas"/>
                <a:cs typeface="Calibri"/>
              </a:rPr>
              <a:t>'HINDU'</a:t>
            </a:r>
            <a:r>
              <a:rPr lang="en-US" sz="2000" dirty="0">
                <a:solidFill>
                  <a:schemeClr val="accent1"/>
                </a:solidFill>
                <a:highlight>
                  <a:srgbClr val="FFFFFF"/>
                </a:highlight>
                <a:latin typeface="Consolas"/>
                <a:cs typeface="Calibri"/>
              </a:rPr>
              <a:t>)</a:t>
            </a:r>
            <a:endParaRPr lang="en-US" sz="2000" dirty="0">
              <a:solidFill>
                <a:schemeClr val="accent1"/>
              </a:solidFill>
            </a:endParaRPr>
          </a:p>
          <a:p>
            <a:pPr>
              <a:defRPr/>
            </a:pPr>
            <a:endParaRPr lang="en-US" sz="2000" dirty="0">
              <a:solidFill>
                <a:schemeClr val="accent1"/>
              </a:solidFill>
              <a:highlight>
                <a:srgbClr val="FFFFFF"/>
              </a:highlight>
              <a:latin typeface="Consolas"/>
              <a:cs typeface="Calibri"/>
            </a:endParaRPr>
          </a:p>
          <a:p>
            <a:pPr marL="342900" indent="-342900">
              <a:buFont typeface="Arial,Sans-Serif"/>
              <a:buChar char="•"/>
              <a:defRPr/>
            </a:pPr>
            <a:endParaRPr lang="en-US" sz="2000" dirty="0">
              <a:solidFill>
                <a:schemeClr val="accent1"/>
              </a:solidFill>
              <a:highlight>
                <a:srgbClr val="FFFFFF"/>
              </a:highlight>
              <a:latin typeface="Consolas"/>
              <a:cs typeface="Calibri"/>
            </a:endParaRPr>
          </a:p>
          <a:p>
            <a:pPr>
              <a:defRPr/>
            </a:pPr>
            <a:endParaRPr lang="en-US" sz="2000" dirty="0">
              <a:solidFill>
                <a:schemeClr val="accent1"/>
              </a:solidFill>
              <a:highlight>
                <a:srgbClr val="FFFFFF"/>
              </a:highlight>
              <a:latin typeface="Consolas"/>
              <a:cs typeface="Calibri"/>
            </a:endParaRPr>
          </a:p>
          <a:p>
            <a:pPr marL="342900" indent="-342900">
              <a:buFont typeface="Wingdings,Sans-Serif"/>
              <a:buChar char="Ø"/>
              <a:defRPr/>
            </a:pPr>
            <a:endParaRPr lang="en-US" sz="2200" dirty="0">
              <a:highlight>
                <a:srgbClr val="FFFFFF"/>
              </a:highlight>
              <a:latin typeface="Calibri"/>
              <a:cs typeface="Calibri"/>
            </a:endParaRPr>
          </a:p>
          <a:p>
            <a:pPr>
              <a:defRPr/>
            </a:pPr>
            <a:endParaRPr lang="en-US" sz="1100" dirty="0">
              <a:solidFill>
                <a:srgbClr val="CCCCCC"/>
              </a:solidFill>
              <a:highlight>
                <a:srgbClr val="FFFFFF"/>
              </a:highlight>
              <a:latin typeface="Consolas"/>
              <a:cs typeface="Calibri"/>
            </a:endParaRPr>
          </a:p>
        </p:txBody>
      </p:sp>
      <p:sp>
        <p:nvSpPr>
          <p:cNvPr id="2" name="Slide Number Placeholder 1">
            <a:extLst>
              <a:ext uri="{FF2B5EF4-FFF2-40B4-BE49-F238E27FC236}">
                <a16:creationId xmlns:a16="http://schemas.microsoft.com/office/drawing/2014/main" id="{AD18FD03-EAC1-7B29-332D-F34780CC1B03}"/>
              </a:ext>
            </a:extLst>
          </p:cNvPr>
          <p:cNvSpPr>
            <a:spLocks noGrp="1"/>
          </p:cNvSpPr>
          <p:nvPr>
            <p:ph type="sldNum" idx="12"/>
          </p:nvPr>
        </p:nvSpPr>
        <p:spPr/>
        <p:txBody>
          <a:bodyPr/>
          <a:lstStyle/>
          <a:p>
            <a:fld id="{00000000-1234-1234-1234-123412341234}" type="slidenum">
              <a:rPr lang="en-US"/>
              <a:t>14</a:t>
            </a:fld>
            <a:endParaRPr lang="en-US"/>
          </a:p>
        </p:txBody>
      </p:sp>
      <p:pic>
        <p:nvPicPr>
          <p:cNvPr id="3" name="Picture 3" descr="A logo with different colored arrows&#10;&#10;Description automatically generated">
            <a:extLst>
              <a:ext uri="{FF2B5EF4-FFF2-40B4-BE49-F238E27FC236}">
                <a16:creationId xmlns:a16="http://schemas.microsoft.com/office/drawing/2014/main" id="{D8A206EB-CBD1-22D9-7907-10A02A2D8367}"/>
              </a:ext>
            </a:extLst>
          </p:cNvPr>
          <p:cNvPicPr>
            <a:picLocks noChangeAspect="1"/>
          </p:cNvPicPr>
          <p:nvPr/>
        </p:nvPicPr>
        <p:blipFill>
          <a:blip r:embed="rId2"/>
          <a:stretch>
            <a:fillRect/>
          </a:stretch>
        </p:blipFill>
        <p:spPr>
          <a:xfrm>
            <a:off x="9701213" y="232682"/>
            <a:ext cx="1280433" cy="819150"/>
          </a:xfrm>
          <a:prstGeom prst="rect">
            <a:avLst/>
          </a:prstGeom>
        </p:spPr>
      </p:pic>
    </p:spTree>
    <p:extLst>
      <p:ext uri="{BB962C8B-B14F-4D97-AF65-F5344CB8AC3E}">
        <p14:creationId xmlns:p14="http://schemas.microsoft.com/office/powerpoint/2010/main" val="3680558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 name="Google Shape;111;g20138aa44be_0_3"/>
          <p:cNvSpPr/>
          <p:nvPr/>
        </p:nvSpPr>
        <p:spPr bwMode="auto">
          <a:xfrm flipH="1">
            <a:off x="465924" y="0"/>
            <a:ext cx="879300" cy="1299600"/>
          </a:xfrm>
          <a:prstGeom prst="parallelogram">
            <a:avLst>
              <a:gd name="adj" fmla="val 75009"/>
            </a:avLst>
          </a:prstGeom>
          <a:solidFill>
            <a:srgbClr val="BFBFBF"/>
          </a:solidFill>
          <a:ln>
            <a:noFill/>
          </a:ln>
          <a:effectLst>
            <a:outerShdw blurRad="50800" dist="50800" dir="5400000" algn="ctr" rotWithShape="0">
              <a:srgbClr val="000000">
                <a:alpha val="49410"/>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2" name="Google Shape;112;g20138aa44be_0_3"/>
          <p:cNvSpPr/>
          <p:nvPr/>
        </p:nvSpPr>
        <p:spPr bwMode="auto">
          <a:xfrm flipH="1">
            <a:off x="-1573540" y="0"/>
            <a:ext cx="2764800" cy="1149300"/>
          </a:xfrm>
          <a:prstGeom prst="parallelogram">
            <a:avLst>
              <a:gd name="adj" fmla="val 51542"/>
            </a:avLst>
          </a:prstGeom>
          <a:solidFill>
            <a:schemeClr val="dk1"/>
          </a:solidFill>
          <a:ln>
            <a:noFill/>
          </a:ln>
          <a:effectLst>
            <a:outerShdw blurRad="50800" dist="50800" dir="5400000" algn="ctr" rotWithShape="0">
              <a:srgbClr val="000000">
                <a:alpha val="49410"/>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3" name="Google Shape;113;g20138aa44be_0_3"/>
          <p:cNvSpPr/>
          <p:nvPr/>
        </p:nvSpPr>
        <p:spPr bwMode="auto">
          <a:xfrm flipH="1">
            <a:off x="903603" y="156311"/>
            <a:ext cx="10743986" cy="989400"/>
          </a:xfrm>
          <a:prstGeom prst="parallelogram">
            <a:avLst>
              <a:gd name="adj" fmla="val 51542"/>
            </a:avLst>
          </a:prstGeom>
          <a:solidFill>
            <a:schemeClr val="dk1"/>
          </a:solidFill>
          <a:ln>
            <a:noFill/>
          </a:ln>
          <a:effectLst>
            <a:outerShdw blurRad="50800" dist="50800" dir="5400000" algn="ctr" rotWithShape="0">
              <a:srgbClr val="000000">
                <a:alpha val="29409"/>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6" name="Google Shape;116;g20138aa44be_0_3"/>
          <p:cNvSpPr txBox="1"/>
          <p:nvPr/>
        </p:nvSpPr>
        <p:spPr bwMode="auto">
          <a:xfrm>
            <a:off x="1918390" y="358928"/>
            <a:ext cx="7785300" cy="1077178"/>
          </a:xfrm>
          <a:prstGeom prst="rect">
            <a:avLst/>
          </a:prstGeom>
          <a:noFill/>
          <a:ln>
            <a:noFill/>
          </a:ln>
        </p:spPr>
        <p:txBody>
          <a:bodyPr spcFirstLastPara="1" wrap="square" lIns="91425" tIns="45700" rIns="91425" bIns="45700" anchor="t" anchorCtr="0">
            <a:spAutoFit/>
          </a:bodyPr>
          <a:lstStyle/>
          <a:p>
            <a:pPr algn="just">
              <a:defRPr/>
            </a:pPr>
            <a:r>
              <a:rPr lang="en-US" sz="3200" b="1" dirty="0">
                <a:solidFill>
                  <a:srgbClr val="FFFFFF"/>
                </a:solidFill>
                <a:latin typeface="Calibri"/>
                <a:cs typeface="Calibri"/>
              </a:rPr>
              <a:t>Selenium automation basic</a:t>
            </a:r>
            <a:endParaRPr lang="en-US" sz="3200" dirty="0">
              <a:solidFill>
                <a:srgbClr val="FFFFFF"/>
              </a:solidFill>
              <a:latin typeface="Calibri"/>
              <a:cs typeface="Calibri"/>
            </a:endParaRPr>
          </a:p>
          <a:p>
            <a:pPr algn="just">
              <a:defRPr/>
            </a:pPr>
            <a:endParaRPr lang="en-US" sz="3200" b="1" dirty="0">
              <a:solidFill>
                <a:srgbClr val="FFFFFF"/>
              </a:solidFill>
              <a:latin typeface="Calibri"/>
              <a:cs typeface="Calibri"/>
            </a:endParaRPr>
          </a:p>
        </p:txBody>
      </p:sp>
      <p:sp>
        <p:nvSpPr>
          <p:cNvPr id="117" name="Google Shape;117;g20138aa44be_0_3"/>
          <p:cNvSpPr txBox="1"/>
          <p:nvPr/>
        </p:nvSpPr>
        <p:spPr bwMode="auto">
          <a:xfrm>
            <a:off x="911737" y="1559761"/>
            <a:ext cx="10336813" cy="4977939"/>
          </a:xfrm>
          <a:prstGeom prst="rect">
            <a:avLst/>
          </a:prstGeom>
          <a:noFill/>
          <a:ln>
            <a:noFill/>
          </a:ln>
        </p:spPr>
        <p:txBody>
          <a:bodyPr spcFirstLastPara="1" vertOverflow="overflow" horzOverflow="overflow" vert="horz" wrap="square" lIns="91424" tIns="45699" rIns="91424" bIns="45699" numCol="1" spcCol="0" rtlCol="0" fromWordArt="0" anchor="t" anchorCtr="0" forceAA="0" compatLnSpc="0">
            <a:noAutofit/>
          </a:bodyPr>
          <a:lstStyle/>
          <a:p>
            <a:pPr marL="342900" indent="-342900">
              <a:buFont typeface="Wingdings,Sans-Serif"/>
              <a:buChar char="Ø"/>
              <a:defRPr/>
            </a:pPr>
            <a:r>
              <a:rPr lang="en-US" sz="2000" dirty="0">
                <a:highlight>
                  <a:srgbClr val="FFFFFF"/>
                </a:highlight>
                <a:latin typeface="Calibri"/>
                <a:cs typeface="Calibri"/>
              </a:rPr>
              <a:t>Select a calendar</a:t>
            </a:r>
            <a:endParaRPr lang="en-US" sz="2000"/>
          </a:p>
          <a:p>
            <a:pPr>
              <a:defRPr/>
            </a:pPr>
            <a:r>
              <a:rPr lang="en-US" sz="2000" dirty="0">
                <a:solidFill>
                  <a:schemeClr val="accent1"/>
                </a:solidFill>
                <a:highlight>
                  <a:srgbClr val="FFFFFF"/>
                </a:highlight>
                <a:latin typeface="Consolas"/>
                <a:cs typeface="Calibri"/>
              </a:rPr>
              <a:t>        </a:t>
            </a:r>
            <a:r>
              <a:rPr lang="en-US" sz="2000" err="1">
                <a:solidFill>
                  <a:schemeClr val="accent1"/>
                </a:solidFill>
                <a:highlight>
                  <a:srgbClr val="FFFFFF"/>
                </a:highlight>
                <a:latin typeface="Consolas"/>
                <a:cs typeface="Calibri"/>
              </a:rPr>
              <a:t>date_of_birth</a:t>
            </a:r>
            <a:r>
              <a:rPr lang="en-US" sz="2000" dirty="0">
                <a:solidFill>
                  <a:schemeClr val="accent1"/>
                </a:solidFill>
                <a:highlight>
                  <a:srgbClr val="FFFFFF"/>
                </a:highlight>
                <a:latin typeface="Consolas"/>
                <a:cs typeface="Calibri"/>
              </a:rPr>
              <a:t> = </a:t>
            </a:r>
            <a:r>
              <a:rPr lang="en-US" sz="2000" err="1">
                <a:solidFill>
                  <a:schemeClr val="accent1"/>
                </a:solidFill>
                <a:highlight>
                  <a:srgbClr val="FFFFFF"/>
                </a:highlight>
                <a:latin typeface="Consolas"/>
                <a:cs typeface="Calibri"/>
              </a:rPr>
              <a:t>driver.find_element</a:t>
            </a:r>
            <a:r>
              <a:rPr lang="en-US" sz="2000" dirty="0">
                <a:solidFill>
                  <a:schemeClr val="accent1"/>
                </a:solidFill>
                <a:highlight>
                  <a:srgbClr val="FFFFFF"/>
                </a:highlight>
                <a:latin typeface="Consolas"/>
                <a:cs typeface="Calibri"/>
              </a:rPr>
              <a:t>(</a:t>
            </a:r>
            <a:r>
              <a:rPr lang="en-US" sz="2000" err="1">
                <a:solidFill>
                  <a:schemeClr val="accent1"/>
                </a:solidFill>
                <a:highlight>
                  <a:srgbClr val="FFFFFF"/>
                </a:highlight>
                <a:latin typeface="Consolas"/>
                <a:cs typeface="Calibri"/>
              </a:rPr>
              <a:t>By.XPATH</a:t>
            </a:r>
            <a:r>
              <a:rPr lang="en-US" sz="2000" dirty="0">
                <a:solidFill>
                  <a:schemeClr val="accent1"/>
                </a:solidFill>
                <a:highlight>
                  <a:srgbClr val="FFFFFF"/>
                </a:highlight>
                <a:latin typeface="Consolas"/>
                <a:cs typeface="Calibri"/>
              </a:rPr>
              <a:t>, </a:t>
            </a:r>
            <a:r>
              <a:rPr lang="en-US" sz="2000" dirty="0">
                <a:solidFill>
                  <a:schemeClr val="accent6"/>
                </a:solidFill>
                <a:highlight>
                  <a:srgbClr val="FFFFFF"/>
                </a:highlight>
                <a:latin typeface="Consolas"/>
                <a:cs typeface="Calibri"/>
              </a:rPr>
              <a:t>"//input[@id='maxDOB']"</a:t>
            </a:r>
            <a:r>
              <a:rPr lang="en-US" sz="2000" dirty="0">
                <a:solidFill>
                  <a:schemeClr val="accent1"/>
                </a:solidFill>
                <a:highlight>
                  <a:srgbClr val="FFFFFF"/>
                </a:highlight>
                <a:latin typeface="Consolas"/>
                <a:cs typeface="Calibri"/>
              </a:rPr>
              <a:t>)</a:t>
            </a:r>
            <a:endParaRPr lang="en-US" sz="2000" dirty="0">
              <a:solidFill>
                <a:schemeClr val="accent1"/>
              </a:solidFill>
            </a:endParaRPr>
          </a:p>
          <a:p>
            <a:pPr>
              <a:defRPr/>
            </a:pPr>
            <a:r>
              <a:rPr lang="en-US" sz="2000" dirty="0">
                <a:solidFill>
                  <a:schemeClr val="accent1"/>
                </a:solidFill>
                <a:highlight>
                  <a:srgbClr val="FFFFFF"/>
                </a:highlight>
                <a:latin typeface="Consolas"/>
                <a:cs typeface="Calibri"/>
              </a:rPr>
              <a:t>        </a:t>
            </a:r>
            <a:r>
              <a:rPr lang="en-US" sz="2000" err="1">
                <a:solidFill>
                  <a:schemeClr val="accent1"/>
                </a:solidFill>
                <a:highlight>
                  <a:srgbClr val="FFFFFF"/>
                </a:highlight>
                <a:latin typeface="Consolas"/>
                <a:cs typeface="Calibri"/>
              </a:rPr>
              <a:t>date_of_birth.send_keys</a:t>
            </a:r>
            <a:r>
              <a:rPr lang="en-US" sz="2000" dirty="0">
                <a:solidFill>
                  <a:schemeClr val="accent1"/>
                </a:solidFill>
                <a:highlight>
                  <a:srgbClr val="FFFFFF"/>
                </a:highlight>
                <a:latin typeface="Consolas"/>
                <a:cs typeface="Calibri"/>
              </a:rPr>
              <a:t>('01/01/1980')</a:t>
            </a:r>
          </a:p>
          <a:p>
            <a:pPr marL="342900" indent="-342900">
              <a:buFont typeface="Wingdings"/>
              <a:buChar char="Ø"/>
              <a:defRPr/>
            </a:pPr>
            <a:endParaRPr lang="en-US" sz="2000" dirty="0">
              <a:highlight>
                <a:srgbClr val="FFFFFF"/>
              </a:highlight>
              <a:latin typeface="Calibri"/>
              <a:cs typeface="Calibri"/>
            </a:endParaRPr>
          </a:p>
          <a:p>
            <a:pPr marL="342900" indent="-342900">
              <a:buFont typeface="Wingdings"/>
              <a:buChar char="Ø"/>
              <a:defRPr/>
            </a:pPr>
            <a:r>
              <a:rPr lang="en-US" sz="2000" dirty="0">
                <a:highlight>
                  <a:srgbClr val="FFFFFF"/>
                </a:highlight>
                <a:latin typeface="Calibri"/>
                <a:cs typeface="Calibri"/>
              </a:rPr>
              <a:t>Select item from a dynamic dropdown</a:t>
            </a:r>
          </a:p>
          <a:p>
            <a:pPr>
              <a:defRPr/>
            </a:pPr>
            <a:r>
              <a:rPr lang="en-US" sz="2000" dirty="0">
                <a:solidFill>
                  <a:srgbClr val="CCCCCC"/>
                </a:solidFill>
                <a:highlight>
                  <a:srgbClr val="FFFFFF"/>
                </a:highlight>
                <a:latin typeface="Consolas"/>
                <a:cs typeface="Calibri"/>
              </a:rPr>
              <a:t>       </a:t>
            </a:r>
            <a:r>
              <a:rPr lang="en-US" sz="2000" dirty="0">
                <a:solidFill>
                  <a:schemeClr val="accent1"/>
                </a:solidFill>
                <a:highlight>
                  <a:srgbClr val="FFFFFF"/>
                </a:highlight>
                <a:latin typeface="Consolas"/>
                <a:cs typeface="Calibri"/>
              </a:rPr>
              <a:t> </a:t>
            </a:r>
            <a:r>
              <a:rPr lang="en-US" sz="2000" err="1">
                <a:solidFill>
                  <a:schemeClr val="accent1"/>
                </a:solidFill>
                <a:highlight>
                  <a:srgbClr val="FFFFFF"/>
                </a:highlight>
                <a:latin typeface="Consolas"/>
                <a:cs typeface="Calibri"/>
              </a:rPr>
              <a:t>country_input</a:t>
            </a:r>
            <a:r>
              <a:rPr lang="en-US" sz="2000" dirty="0">
                <a:solidFill>
                  <a:schemeClr val="accent1"/>
                </a:solidFill>
                <a:highlight>
                  <a:srgbClr val="FFFFFF"/>
                </a:highlight>
                <a:latin typeface="Consolas"/>
                <a:cs typeface="Calibri"/>
              </a:rPr>
              <a:t> = </a:t>
            </a:r>
            <a:r>
              <a:rPr lang="en-US" sz="2000" err="1">
                <a:solidFill>
                  <a:schemeClr val="accent1"/>
                </a:solidFill>
                <a:highlight>
                  <a:srgbClr val="FFFFFF"/>
                </a:highlight>
                <a:latin typeface="Consolas"/>
                <a:cs typeface="Calibri"/>
              </a:rPr>
              <a:t>driver.find_element</a:t>
            </a:r>
            <a:r>
              <a:rPr lang="en-US" sz="2000" dirty="0">
                <a:solidFill>
                  <a:schemeClr val="accent1"/>
                </a:solidFill>
                <a:highlight>
                  <a:srgbClr val="FFFFFF"/>
                </a:highlight>
                <a:latin typeface="Consolas"/>
                <a:cs typeface="Calibri"/>
              </a:rPr>
              <a:t>(By.ID, </a:t>
            </a:r>
            <a:r>
              <a:rPr lang="en-US" sz="2000" dirty="0">
                <a:solidFill>
                  <a:schemeClr val="accent6"/>
                </a:solidFill>
                <a:highlight>
                  <a:srgbClr val="FFFFFF"/>
                </a:highlight>
                <a:latin typeface="Consolas"/>
                <a:cs typeface="Calibri"/>
              </a:rPr>
              <a:t>"country"</a:t>
            </a:r>
            <a:r>
              <a:rPr lang="en-US" sz="2000" dirty="0">
                <a:solidFill>
                  <a:schemeClr val="accent1"/>
                </a:solidFill>
                <a:highlight>
                  <a:srgbClr val="FFFFFF"/>
                </a:highlight>
                <a:latin typeface="Consolas"/>
                <a:cs typeface="Calibri"/>
              </a:rPr>
              <a:t>)</a:t>
            </a:r>
          </a:p>
          <a:p>
            <a:pPr>
              <a:defRPr/>
            </a:pPr>
            <a:r>
              <a:rPr lang="en-US" sz="2000" dirty="0">
                <a:solidFill>
                  <a:schemeClr val="accent1"/>
                </a:solidFill>
                <a:highlight>
                  <a:srgbClr val="FFFFFF"/>
                </a:highlight>
                <a:latin typeface="Consolas"/>
                <a:cs typeface="Calibri"/>
              </a:rPr>
              <a:t>       </a:t>
            </a:r>
            <a:r>
              <a:rPr lang="en-US" sz="2000" err="1">
                <a:solidFill>
                  <a:schemeClr val="accent1"/>
                </a:solidFill>
                <a:highlight>
                  <a:srgbClr val="FFFFFF"/>
                </a:highlight>
                <a:latin typeface="Consolas"/>
                <a:cs typeface="Calibri"/>
              </a:rPr>
              <a:t>country_input.send_keys</a:t>
            </a:r>
            <a:r>
              <a:rPr lang="en-US" sz="2000" dirty="0">
                <a:solidFill>
                  <a:schemeClr val="accent1"/>
                </a:solidFill>
                <a:highlight>
                  <a:srgbClr val="FFFFFF"/>
                </a:highlight>
                <a:latin typeface="Consolas"/>
                <a:cs typeface="Calibri"/>
              </a:rPr>
              <a:t>("</a:t>
            </a:r>
            <a:r>
              <a:rPr lang="en-US" sz="2000" err="1">
                <a:solidFill>
                  <a:schemeClr val="accent1"/>
                </a:solidFill>
                <a:highlight>
                  <a:srgbClr val="FFFFFF"/>
                </a:highlight>
                <a:latin typeface="Consolas"/>
                <a:cs typeface="Calibri"/>
              </a:rPr>
              <a:t>ind</a:t>
            </a:r>
            <a:r>
              <a:rPr lang="en-US" sz="2000" dirty="0">
                <a:solidFill>
                  <a:schemeClr val="accent1"/>
                </a:solidFill>
                <a:highlight>
                  <a:srgbClr val="FFFFFF"/>
                </a:highlight>
                <a:latin typeface="Consolas"/>
                <a:cs typeface="Calibri"/>
              </a:rPr>
              <a:t>")</a:t>
            </a:r>
          </a:p>
          <a:p>
            <a:pPr marL="342900" indent="-342900">
              <a:buFont typeface="Wingdings"/>
              <a:buChar char="Ø"/>
              <a:defRPr/>
            </a:pPr>
            <a:endParaRPr lang="en-US" sz="2000" dirty="0">
              <a:highlight>
                <a:srgbClr val="FFFFFF"/>
              </a:highlight>
              <a:latin typeface="Calibri"/>
              <a:cs typeface="Calibri"/>
            </a:endParaRPr>
          </a:p>
          <a:p>
            <a:pPr marL="342900" indent="-342900">
              <a:buFont typeface="Wingdings,Sans-Serif"/>
              <a:buChar char="Ø"/>
              <a:defRPr/>
            </a:pPr>
            <a:r>
              <a:rPr lang="en-US" sz="2000" dirty="0">
                <a:highlight>
                  <a:srgbClr val="FFFFFF"/>
                </a:highlight>
                <a:latin typeface="Calibri"/>
                <a:cs typeface="Calibri"/>
              </a:rPr>
              <a:t>Explicit wait for data loading</a:t>
            </a:r>
            <a:endParaRPr lang="en-US" sz="2000" dirty="0"/>
          </a:p>
          <a:p>
            <a:pPr>
              <a:defRPr/>
            </a:pPr>
            <a:r>
              <a:rPr lang="en-US" sz="2000" dirty="0">
                <a:solidFill>
                  <a:srgbClr val="CCCCCC"/>
                </a:solidFill>
                <a:highlight>
                  <a:srgbClr val="FFFFFF"/>
                </a:highlight>
                <a:latin typeface="Consolas"/>
                <a:cs typeface="Calibri"/>
              </a:rPr>
              <a:t>      </a:t>
            </a:r>
            <a:r>
              <a:rPr lang="en-US" sz="2000" dirty="0">
                <a:solidFill>
                  <a:schemeClr val="accent1"/>
                </a:solidFill>
                <a:highlight>
                  <a:srgbClr val="FFFFFF"/>
                </a:highlight>
                <a:latin typeface="Consolas"/>
                <a:cs typeface="Calibri"/>
              </a:rPr>
              <a:t>  wait = </a:t>
            </a:r>
            <a:r>
              <a:rPr lang="en-US" sz="2000" dirty="0" err="1">
                <a:solidFill>
                  <a:schemeClr val="accent1"/>
                </a:solidFill>
                <a:highlight>
                  <a:srgbClr val="FFFFFF"/>
                </a:highlight>
                <a:latin typeface="Consolas"/>
                <a:cs typeface="Calibri"/>
              </a:rPr>
              <a:t>WebDriverWait</a:t>
            </a:r>
            <a:r>
              <a:rPr lang="en-US" sz="2000" dirty="0">
                <a:solidFill>
                  <a:schemeClr val="accent1"/>
                </a:solidFill>
                <a:highlight>
                  <a:srgbClr val="FFFFFF"/>
                </a:highlight>
                <a:latin typeface="Consolas"/>
                <a:cs typeface="Calibri"/>
              </a:rPr>
              <a:t>(driver, 10)</a:t>
            </a:r>
          </a:p>
          <a:p>
            <a:pPr>
              <a:defRPr/>
            </a:pPr>
            <a:r>
              <a:rPr lang="en-US" sz="2000" dirty="0">
                <a:solidFill>
                  <a:schemeClr val="accent1"/>
                </a:solidFill>
                <a:highlight>
                  <a:srgbClr val="FFFFFF"/>
                </a:highlight>
                <a:latin typeface="Consolas"/>
                <a:cs typeface="Calibri"/>
              </a:rPr>
              <a:t>        </a:t>
            </a:r>
            <a:r>
              <a:rPr lang="en-US" sz="2000" err="1">
                <a:solidFill>
                  <a:schemeClr val="accent1"/>
                </a:solidFill>
                <a:highlight>
                  <a:srgbClr val="FFFFFF"/>
                </a:highlight>
                <a:latin typeface="Consolas"/>
                <a:cs typeface="Calibri"/>
              </a:rPr>
              <a:t>wait.until</a:t>
            </a:r>
            <a:r>
              <a:rPr lang="en-US" sz="2000" dirty="0">
                <a:solidFill>
                  <a:schemeClr val="accent1"/>
                </a:solidFill>
                <a:highlight>
                  <a:srgbClr val="FFFFFF"/>
                </a:highlight>
                <a:latin typeface="Consolas"/>
                <a:cs typeface="Calibri"/>
              </a:rPr>
              <a:t>(</a:t>
            </a:r>
            <a:r>
              <a:rPr lang="en-US" sz="2000" err="1">
                <a:solidFill>
                  <a:schemeClr val="accent1"/>
                </a:solidFill>
                <a:highlight>
                  <a:srgbClr val="FFFFFF"/>
                </a:highlight>
                <a:latin typeface="Consolas"/>
                <a:cs typeface="Calibri"/>
              </a:rPr>
              <a:t>EC.presence_of_element_located</a:t>
            </a:r>
            <a:r>
              <a:rPr lang="en-US" sz="2000" dirty="0">
                <a:solidFill>
                  <a:schemeClr val="accent1"/>
                </a:solidFill>
                <a:highlight>
                  <a:srgbClr val="FFFFFF"/>
                </a:highlight>
                <a:latin typeface="Consolas"/>
                <a:cs typeface="Calibri"/>
              </a:rPr>
              <a:t>((</a:t>
            </a:r>
            <a:r>
              <a:rPr lang="en-US" sz="2000" err="1">
                <a:solidFill>
                  <a:schemeClr val="accent1"/>
                </a:solidFill>
                <a:highlight>
                  <a:srgbClr val="FFFFFF"/>
                </a:highlight>
                <a:latin typeface="Consolas"/>
                <a:cs typeface="Calibri"/>
              </a:rPr>
              <a:t>By.LINK_TEXT</a:t>
            </a:r>
            <a:r>
              <a:rPr lang="en-US" sz="2000" dirty="0">
                <a:solidFill>
                  <a:schemeClr val="accent1"/>
                </a:solidFill>
                <a:highlight>
                  <a:srgbClr val="FFFFFF"/>
                </a:highlight>
                <a:latin typeface="Consolas"/>
                <a:cs typeface="Calibri"/>
              </a:rPr>
              <a:t>, </a:t>
            </a:r>
            <a:r>
              <a:rPr lang="en-US" sz="2000" dirty="0">
                <a:solidFill>
                  <a:schemeClr val="accent6"/>
                </a:solidFill>
                <a:highlight>
                  <a:srgbClr val="FFFFFF"/>
                </a:highlight>
                <a:latin typeface="Consolas"/>
                <a:cs typeface="Calibri"/>
              </a:rPr>
              <a:t>"India"</a:t>
            </a:r>
            <a:r>
              <a:rPr lang="en-US" sz="2000" dirty="0">
                <a:solidFill>
                  <a:schemeClr val="accent1"/>
                </a:solidFill>
                <a:highlight>
                  <a:srgbClr val="FFFFFF"/>
                </a:highlight>
                <a:latin typeface="Consolas"/>
                <a:cs typeface="Calibri"/>
              </a:rPr>
              <a:t>)))</a:t>
            </a:r>
          </a:p>
          <a:p>
            <a:pPr>
              <a:defRPr/>
            </a:pPr>
            <a:r>
              <a:rPr lang="en-US" sz="2000" dirty="0">
                <a:solidFill>
                  <a:schemeClr val="accent1"/>
                </a:solidFill>
                <a:highlight>
                  <a:srgbClr val="FFFFFF"/>
                </a:highlight>
                <a:latin typeface="Consolas"/>
                <a:cs typeface="Calibri"/>
              </a:rPr>
              <a:t>        # click on &lt;a </a:t>
            </a:r>
            <a:r>
              <a:rPr lang="en-US" sz="2000" dirty="0" err="1">
                <a:solidFill>
                  <a:schemeClr val="accent1"/>
                </a:solidFill>
                <a:highlight>
                  <a:srgbClr val="FFFFFF"/>
                </a:highlight>
                <a:latin typeface="Consolas"/>
                <a:cs typeface="Calibri"/>
              </a:rPr>
              <a:t>xpath</a:t>
            </a:r>
            <a:r>
              <a:rPr lang="en-US" sz="2000" dirty="0">
                <a:solidFill>
                  <a:schemeClr val="accent1"/>
                </a:solidFill>
                <a:highlight>
                  <a:srgbClr val="FFFFFF"/>
                </a:highlight>
                <a:latin typeface="Consolas"/>
                <a:cs typeface="Calibri"/>
              </a:rPr>
              <a:t>="1"&gt;India&lt;/a&gt;</a:t>
            </a:r>
          </a:p>
          <a:p>
            <a:pPr>
              <a:defRPr/>
            </a:pPr>
            <a:r>
              <a:rPr lang="en-US" sz="2000" dirty="0">
                <a:solidFill>
                  <a:schemeClr val="accent1"/>
                </a:solidFill>
                <a:highlight>
                  <a:srgbClr val="FFFFFF"/>
                </a:highlight>
                <a:latin typeface="Consolas"/>
                <a:cs typeface="Calibri"/>
              </a:rPr>
              <a:t>        </a:t>
            </a:r>
            <a:r>
              <a:rPr lang="en-US" sz="2000" err="1">
                <a:solidFill>
                  <a:schemeClr val="accent1"/>
                </a:solidFill>
                <a:highlight>
                  <a:srgbClr val="FFFFFF"/>
                </a:highlight>
                <a:latin typeface="Consolas"/>
                <a:cs typeface="Calibri"/>
              </a:rPr>
              <a:t>driver.find_element</a:t>
            </a:r>
            <a:r>
              <a:rPr lang="en-US" sz="2000" dirty="0">
                <a:solidFill>
                  <a:schemeClr val="accent1"/>
                </a:solidFill>
                <a:highlight>
                  <a:srgbClr val="FFFFFF"/>
                </a:highlight>
                <a:latin typeface="Consolas"/>
                <a:cs typeface="Calibri"/>
              </a:rPr>
              <a:t>(</a:t>
            </a:r>
            <a:r>
              <a:rPr lang="en-US" sz="2000" err="1">
                <a:solidFill>
                  <a:schemeClr val="accent1"/>
                </a:solidFill>
                <a:highlight>
                  <a:srgbClr val="FFFFFF"/>
                </a:highlight>
                <a:latin typeface="Consolas"/>
                <a:cs typeface="Calibri"/>
              </a:rPr>
              <a:t>By.LINK_TEXT</a:t>
            </a:r>
            <a:r>
              <a:rPr lang="en-US" sz="2000" dirty="0">
                <a:solidFill>
                  <a:schemeClr val="accent1"/>
                </a:solidFill>
                <a:highlight>
                  <a:srgbClr val="FFFFFF"/>
                </a:highlight>
                <a:latin typeface="Consolas"/>
                <a:cs typeface="Calibri"/>
              </a:rPr>
              <a:t>, </a:t>
            </a:r>
            <a:r>
              <a:rPr lang="en-US" sz="2000" dirty="0">
                <a:solidFill>
                  <a:schemeClr val="accent6"/>
                </a:solidFill>
                <a:highlight>
                  <a:srgbClr val="FFFFFF"/>
                </a:highlight>
                <a:latin typeface="Consolas"/>
                <a:cs typeface="Calibri"/>
              </a:rPr>
              <a:t>"India"</a:t>
            </a:r>
            <a:r>
              <a:rPr lang="en-US" sz="2000" dirty="0">
                <a:solidFill>
                  <a:schemeClr val="accent1"/>
                </a:solidFill>
                <a:highlight>
                  <a:srgbClr val="FFFFFF"/>
                </a:highlight>
                <a:latin typeface="Consolas"/>
                <a:cs typeface="Calibri"/>
              </a:rPr>
              <a:t>).click()</a:t>
            </a:r>
          </a:p>
          <a:p>
            <a:pPr>
              <a:defRPr/>
            </a:pPr>
            <a:endParaRPr lang="en-US" sz="2400" dirty="0">
              <a:solidFill>
                <a:schemeClr val="accent1"/>
              </a:solidFill>
              <a:highlight>
                <a:srgbClr val="FFFFFF"/>
              </a:highlight>
              <a:latin typeface="Consolas"/>
              <a:cs typeface="Calibri"/>
            </a:endParaRPr>
          </a:p>
          <a:p>
            <a:pPr marL="342900" indent="-342900">
              <a:buFont typeface="Wingdings"/>
              <a:buChar char="Ø"/>
              <a:defRPr/>
            </a:pPr>
            <a:endParaRPr lang="en-US" sz="2200" dirty="0">
              <a:highlight>
                <a:srgbClr val="FFFFFF"/>
              </a:highlight>
              <a:latin typeface="Calibri"/>
              <a:cs typeface="Calibri"/>
            </a:endParaRPr>
          </a:p>
          <a:p>
            <a:pPr>
              <a:defRPr/>
            </a:pPr>
            <a:endParaRPr lang="en-US" sz="2200" dirty="0">
              <a:highlight>
                <a:srgbClr val="FFFFFF"/>
              </a:highlight>
              <a:latin typeface="Calibri"/>
              <a:cs typeface="Calibri"/>
            </a:endParaRPr>
          </a:p>
          <a:p>
            <a:pPr marL="342900" indent="-342900">
              <a:buFont typeface="Wingdings,Sans-Serif"/>
              <a:buChar char="Ø"/>
              <a:defRPr/>
            </a:pPr>
            <a:endParaRPr lang="en-US" sz="2200" dirty="0">
              <a:highlight>
                <a:srgbClr val="FFFFFF"/>
              </a:highlight>
              <a:latin typeface="Calibri"/>
              <a:cs typeface="Calibri"/>
            </a:endParaRPr>
          </a:p>
          <a:p>
            <a:pPr>
              <a:defRPr/>
            </a:pPr>
            <a:endParaRPr lang="en-US" sz="1100" dirty="0">
              <a:solidFill>
                <a:srgbClr val="CCCCCC"/>
              </a:solidFill>
              <a:highlight>
                <a:srgbClr val="FFFFFF"/>
              </a:highlight>
              <a:latin typeface="Consolas"/>
              <a:cs typeface="Calibri"/>
            </a:endParaRPr>
          </a:p>
        </p:txBody>
      </p:sp>
      <p:sp>
        <p:nvSpPr>
          <p:cNvPr id="2" name="Slide Number Placeholder 1">
            <a:extLst>
              <a:ext uri="{FF2B5EF4-FFF2-40B4-BE49-F238E27FC236}">
                <a16:creationId xmlns:a16="http://schemas.microsoft.com/office/drawing/2014/main" id="{AD18FD03-EAC1-7B29-332D-F34780CC1B03}"/>
              </a:ext>
            </a:extLst>
          </p:cNvPr>
          <p:cNvSpPr>
            <a:spLocks noGrp="1"/>
          </p:cNvSpPr>
          <p:nvPr>
            <p:ph type="sldNum" idx="12"/>
          </p:nvPr>
        </p:nvSpPr>
        <p:spPr/>
        <p:txBody>
          <a:bodyPr/>
          <a:lstStyle/>
          <a:p>
            <a:fld id="{00000000-1234-1234-1234-123412341234}" type="slidenum">
              <a:rPr lang="en-US"/>
              <a:t>15</a:t>
            </a:fld>
            <a:endParaRPr lang="en-US"/>
          </a:p>
        </p:txBody>
      </p:sp>
      <p:pic>
        <p:nvPicPr>
          <p:cNvPr id="3" name="Picture 3" descr="A logo with different colored arrows&#10;&#10;Description automatically generated">
            <a:extLst>
              <a:ext uri="{FF2B5EF4-FFF2-40B4-BE49-F238E27FC236}">
                <a16:creationId xmlns:a16="http://schemas.microsoft.com/office/drawing/2014/main" id="{D8A206EB-CBD1-22D9-7907-10A02A2D8367}"/>
              </a:ext>
            </a:extLst>
          </p:cNvPr>
          <p:cNvPicPr>
            <a:picLocks noChangeAspect="1"/>
          </p:cNvPicPr>
          <p:nvPr/>
        </p:nvPicPr>
        <p:blipFill>
          <a:blip r:embed="rId2"/>
          <a:stretch>
            <a:fillRect/>
          </a:stretch>
        </p:blipFill>
        <p:spPr>
          <a:xfrm>
            <a:off x="9701213" y="232682"/>
            <a:ext cx="1280433" cy="819150"/>
          </a:xfrm>
          <a:prstGeom prst="rect">
            <a:avLst/>
          </a:prstGeom>
        </p:spPr>
      </p:pic>
    </p:spTree>
    <p:extLst>
      <p:ext uri="{BB962C8B-B14F-4D97-AF65-F5344CB8AC3E}">
        <p14:creationId xmlns:p14="http://schemas.microsoft.com/office/powerpoint/2010/main" val="3311756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 name="Google Shape;111;g20138aa44be_0_3"/>
          <p:cNvSpPr/>
          <p:nvPr/>
        </p:nvSpPr>
        <p:spPr bwMode="auto">
          <a:xfrm flipH="1">
            <a:off x="465924" y="0"/>
            <a:ext cx="879300" cy="1299600"/>
          </a:xfrm>
          <a:prstGeom prst="parallelogram">
            <a:avLst>
              <a:gd name="adj" fmla="val 75009"/>
            </a:avLst>
          </a:prstGeom>
          <a:solidFill>
            <a:srgbClr val="BFBFBF"/>
          </a:solidFill>
          <a:ln>
            <a:noFill/>
          </a:ln>
          <a:effectLst>
            <a:outerShdw blurRad="50800" dist="50800" dir="5400000" algn="ctr" rotWithShape="0">
              <a:srgbClr val="000000">
                <a:alpha val="49410"/>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2" name="Google Shape;112;g20138aa44be_0_3"/>
          <p:cNvSpPr/>
          <p:nvPr/>
        </p:nvSpPr>
        <p:spPr bwMode="auto">
          <a:xfrm flipH="1">
            <a:off x="-1573540" y="0"/>
            <a:ext cx="2764800" cy="1149300"/>
          </a:xfrm>
          <a:prstGeom prst="parallelogram">
            <a:avLst>
              <a:gd name="adj" fmla="val 51542"/>
            </a:avLst>
          </a:prstGeom>
          <a:solidFill>
            <a:schemeClr val="dk1"/>
          </a:solidFill>
          <a:ln>
            <a:noFill/>
          </a:ln>
          <a:effectLst>
            <a:outerShdw blurRad="50800" dist="50800" dir="5400000" algn="ctr" rotWithShape="0">
              <a:srgbClr val="000000">
                <a:alpha val="49410"/>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3" name="Google Shape;113;g20138aa44be_0_3"/>
          <p:cNvSpPr/>
          <p:nvPr/>
        </p:nvSpPr>
        <p:spPr bwMode="auto">
          <a:xfrm flipH="1">
            <a:off x="903603" y="156311"/>
            <a:ext cx="10743986" cy="989400"/>
          </a:xfrm>
          <a:prstGeom prst="parallelogram">
            <a:avLst>
              <a:gd name="adj" fmla="val 51542"/>
            </a:avLst>
          </a:prstGeom>
          <a:solidFill>
            <a:schemeClr val="dk1"/>
          </a:solidFill>
          <a:ln>
            <a:noFill/>
          </a:ln>
          <a:effectLst>
            <a:outerShdw blurRad="50800" dist="50800" dir="5400000" algn="ctr" rotWithShape="0">
              <a:srgbClr val="000000">
                <a:alpha val="29409"/>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6" name="Google Shape;116;g20138aa44be_0_3"/>
          <p:cNvSpPr txBox="1"/>
          <p:nvPr/>
        </p:nvSpPr>
        <p:spPr bwMode="auto">
          <a:xfrm>
            <a:off x="1918390" y="358928"/>
            <a:ext cx="7785300" cy="1077178"/>
          </a:xfrm>
          <a:prstGeom prst="rect">
            <a:avLst/>
          </a:prstGeom>
          <a:noFill/>
          <a:ln>
            <a:noFill/>
          </a:ln>
        </p:spPr>
        <p:txBody>
          <a:bodyPr spcFirstLastPara="1" wrap="square" lIns="91425" tIns="45700" rIns="91425" bIns="45700" anchor="t" anchorCtr="0">
            <a:spAutoFit/>
          </a:bodyPr>
          <a:lstStyle/>
          <a:p>
            <a:pPr algn="just">
              <a:defRPr/>
            </a:pPr>
            <a:r>
              <a:rPr lang="en-US" sz="3200" b="1" dirty="0">
                <a:solidFill>
                  <a:srgbClr val="FFFFFF"/>
                </a:solidFill>
                <a:latin typeface="Calibri"/>
                <a:cs typeface="Calibri"/>
              </a:rPr>
              <a:t>Selenium automation basic</a:t>
            </a:r>
            <a:endParaRPr lang="en-US" sz="3200" dirty="0">
              <a:solidFill>
                <a:srgbClr val="FFFFFF"/>
              </a:solidFill>
              <a:latin typeface="Calibri"/>
              <a:cs typeface="Calibri"/>
            </a:endParaRPr>
          </a:p>
          <a:p>
            <a:pPr algn="just">
              <a:defRPr/>
            </a:pPr>
            <a:endParaRPr lang="en-US" sz="3200" b="1" dirty="0">
              <a:solidFill>
                <a:srgbClr val="FFFFFF"/>
              </a:solidFill>
              <a:latin typeface="Calibri"/>
              <a:cs typeface="Calibri"/>
            </a:endParaRPr>
          </a:p>
        </p:txBody>
      </p:sp>
      <p:sp>
        <p:nvSpPr>
          <p:cNvPr id="117" name="Google Shape;117;g20138aa44be_0_3"/>
          <p:cNvSpPr txBox="1"/>
          <p:nvPr/>
        </p:nvSpPr>
        <p:spPr bwMode="auto">
          <a:xfrm>
            <a:off x="911737" y="1559761"/>
            <a:ext cx="10336813" cy="4977939"/>
          </a:xfrm>
          <a:prstGeom prst="rect">
            <a:avLst/>
          </a:prstGeom>
          <a:noFill/>
          <a:ln>
            <a:noFill/>
          </a:ln>
        </p:spPr>
        <p:txBody>
          <a:bodyPr spcFirstLastPara="1" vertOverflow="overflow" horzOverflow="overflow" vert="horz" wrap="square" lIns="91424" tIns="45699" rIns="91424" bIns="45699" numCol="1" spcCol="0" rtlCol="0" fromWordArt="0" anchor="t" anchorCtr="0" forceAA="0" compatLnSpc="0">
            <a:noAutofit/>
          </a:bodyPr>
          <a:lstStyle/>
          <a:p>
            <a:pPr marL="342900" indent="-342900">
              <a:buFont typeface="Wingdings,Sans-Serif"/>
              <a:buChar char="Ø"/>
              <a:defRPr/>
            </a:pPr>
            <a:r>
              <a:rPr lang="en-US" sz="2000" dirty="0">
                <a:highlight>
                  <a:srgbClr val="FFFFFF"/>
                </a:highlight>
                <a:latin typeface="Calibri"/>
                <a:cs typeface="Calibri"/>
              </a:rPr>
              <a:t>Using CSS_SELECTOR – syntax "&lt;element&gt;.&lt;class-name&gt;"</a:t>
            </a:r>
          </a:p>
          <a:p>
            <a:pPr>
              <a:defRPr/>
            </a:pPr>
            <a:endParaRPr lang="en-US" sz="2000" dirty="0">
              <a:solidFill>
                <a:schemeClr val="accent1"/>
              </a:solidFill>
              <a:highlight>
                <a:srgbClr val="FFFFFF"/>
              </a:highlight>
              <a:latin typeface="Consolas"/>
              <a:cs typeface="Calibri"/>
            </a:endParaRPr>
          </a:p>
          <a:p>
            <a:pPr>
              <a:defRPr/>
            </a:pPr>
            <a:r>
              <a:rPr lang="en-US" sz="2000" err="1">
                <a:solidFill>
                  <a:schemeClr val="accent1"/>
                </a:solidFill>
                <a:highlight>
                  <a:srgbClr val="FFFFFF"/>
                </a:highlight>
                <a:latin typeface="Consolas"/>
                <a:cs typeface="Calibri"/>
              </a:rPr>
              <a:t>driver.find_element</a:t>
            </a:r>
            <a:r>
              <a:rPr lang="en-US" sz="2000" dirty="0">
                <a:solidFill>
                  <a:schemeClr val="accent1"/>
                </a:solidFill>
                <a:highlight>
                  <a:srgbClr val="FFFFFF"/>
                </a:highlight>
                <a:latin typeface="Consolas"/>
                <a:cs typeface="Calibri"/>
              </a:rPr>
              <a:t>(By.CSS_SELECTOR,</a:t>
            </a:r>
            <a:r>
              <a:rPr lang="en-US" sz="2000" dirty="0">
                <a:solidFill>
                  <a:schemeClr val="accent6"/>
                </a:solidFill>
                <a:highlight>
                  <a:srgbClr val="FFFFFF"/>
                </a:highlight>
                <a:latin typeface="Consolas"/>
                <a:cs typeface="Calibri"/>
              </a:rPr>
              <a:t>'li.o_m2o_dropdown_option'</a:t>
            </a:r>
            <a:r>
              <a:rPr lang="en-US" sz="2000" dirty="0">
                <a:solidFill>
                  <a:schemeClr val="accent1"/>
                </a:solidFill>
                <a:highlight>
                  <a:srgbClr val="FFFFFF"/>
                </a:highlight>
                <a:latin typeface="Consolas"/>
                <a:cs typeface="Calibri"/>
              </a:rPr>
              <a:t>).click()</a:t>
            </a:r>
            <a:endParaRPr lang="en-US" dirty="0">
              <a:solidFill>
                <a:schemeClr val="accent1"/>
              </a:solidFill>
            </a:endParaRPr>
          </a:p>
          <a:p>
            <a:pPr>
              <a:defRPr/>
            </a:pPr>
            <a:endParaRPr lang="en-US" sz="2000" dirty="0">
              <a:solidFill>
                <a:schemeClr val="accent1"/>
              </a:solidFill>
              <a:highlight>
                <a:srgbClr val="FFFFFF"/>
              </a:highlight>
              <a:latin typeface="Consolas"/>
              <a:cs typeface="Calibri"/>
            </a:endParaRPr>
          </a:p>
          <a:p>
            <a:pPr>
              <a:defRPr/>
            </a:pPr>
            <a:r>
              <a:rPr lang="en-US" sz="2000" err="1">
                <a:solidFill>
                  <a:schemeClr val="accent1"/>
                </a:solidFill>
                <a:highlight>
                  <a:srgbClr val="FFFFFF"/>
                </a:highlight>
                <a:latin typeface="Consolas"/>
                <a:cs typeface="Calibri"/>
              </a:rPr>
              <a:t>driver.find_element</a:t>
            </a:r>
            <a:r>
              <a:rPr lang="en-US" sz="2000" dirty="0">
                <a:solidFill>
                  <a:schemeClr val="accent1"/>
                </a:solidFill>
                <a:highlight>
                  <a:srgbClr val="FFFFFF"/>
                </a:highlight>
                <a:latin typeface="Consolas"/>
                <a:cs typeface="Calibri"/>
              </a:rPr>
              <a:t>(</a:t>
            </a:r>
            <a:r>
              <a:rPr lang="en-US" sz="2000" err="1">
                <a:solidFill>
                  <a:schemeClr val="accent1"/>
                </a:solidFill>
                <a:highlight>
                  <a:srgbClr val="FFFFFF"/>
                </a:highlight>
                <a:latin typeface="Consolas"/>
                <a:cs typeface="Calibri"/>
              </a:rPr>
              <a:t>By.CSS_SELECTOR</a:t>
            </a:r>
            <a:r>
              <a:rPr lang="en-US" sz="2000" dirty="0">
                <a:solidFill>
                  <a:schemeClr val="accent1"/>
                </a:solidFill>
                <a:highlight>
                  <a:srgbClr val="FFFFFF"/>
                </a:highlight>
                <a:latin typeface="Consolas"/>
                <a:cs typeface="Calibri"/>
              </a:rPr>
              <a:t>, </a:t>
            </a:r>
            <a:r>
              <a:rPr lang="en-US" sz="2000" dirty="0">
                <a:solidFill>
                  <a:schemeClr val="accent6"/>
                </a:solidFill>
                <a:highlight>
                  <a:srgbClr val="FFFFFF"/>
                </a:highlight>
                <a:latin typeface="Consolas"/>
                <a:cs typeface="Calibri"/>
              </a:rPr>
              <a:t>"</a:t>
            </a:r>
            <a:r>
              <a:rPr lang="en-US" sz="2000" err="1">
                <a:solidFill>
                  <a:schemeClr val="accent6"/>
                </a:solidFill>
                <a:highlight>
                  <a:srgbClr val="FFFFFF"/>
                </a:highlight>
                <a:latin typeface="Consolas"/>
                <a:cs typeface="Calibri"/>
              </a:rPr>
              <a:t>input.btn.btn</a:t>
            </a:r>
            <a:r>
              <a:rPr lang="en-US" sz="2000" dirty="0">
                <a:solidFill>
                  <a:schemeClr val="accent6"/>
                </a:solidFill>
                <a:highlight>
                  <a:srgbClr val="FFFFFF"/>
                </a:highlight>
                <a:latin typeface="Consolas"/>
                <a:cs typeface="Calibri"/>
              </a:rPr>
              <a:t>-</a:t>
            </a:r>
            <a:r>
              <a:rPr lang="en-US" sz="2000" err="1">
                <a:solidFill>
                  <a:schemeClr val="accent6"/>
                </a:solidFill>
                <a:highlight>
                  <a:srgbClr val="FFFFFF"/>
                </a:highlight>
                <a:latin typeface="Consolas"/>
                <a:cs typeface="Calibri"/>
              </a:rPr>
              <a:t>success.btn</a:t>
            </a:r>
            <a:r>
              <a:rPr lang="en-US" sz="2000" dirty="0">
                <a:solidFill>
                  <a:schemeClr val="accent6"/>
                </a:solidFill>
                <a:highlight>
                  <a:srgbClr val="FFFFFF"/>
                </a:highlight>
                <a:latin typeface="Consolas"/>
                <a:cs typeface="Calibri"/>
              </a:rPr>
              <a:t>-lg"</a:t>
            </a:r>
            <a:r>
              <a:rPr lang="en-US" sz="2000" dirty="0">
                <a:solidFill>
                  <a:schemeClr val="accent1"/>
                </a:solidFill>
                <a:highlight>
                  <a:srgbClr val="FFFFFF"/>
                </a:highlight>
                <a:latin typeface="Consolas"/>
                <a:cs typeface="Calibri"/>
              </a:rPr>
              <a:t>).click()</a:t>
            </a:r>
          </a:p>
          <a:p>
            <a:pPr>
              <a:defRPr/>
            </a:pPr>
            <a:endParaRPr lang="en-US" sz="2000" dirty="0">
              <a:solidFill>
                <a:schemeClr val="accent1"/>
              </a:solidFill>
              <a:highlight>
                <a:srgbClr val="FFFFFF"/>
              </a:highlight>
              <a:latin typeface="Consolas"/>
              <a:cs typeface="Calibri"/>
            </a:endParaRPr>
          </a:p>
          <a:p>
            <a:pPr marL="342900" indent="-342900">
              <a:buFont typeface="Wingdings,Sans-Serif"/>
              <a:buChar char="Ø"/>
              <a:defRPr/>
            </a:pPr>
            <a:r>
              <a:rPr lang="en-US" sz="2000" dirty="0">
                <a:highlight>
                  <a:srgbClr val="FFFFFF"/>
                </a:highlight>
                <a:latin typeface="Calibri"/>
                <a:cs typeface="Calibri"/>
              </a:rPr>
              <a:t>Locate an element with matching label</a:t>
            </a:r>
          </a:p>
          <a:p>
            <a:pPr>
              <a:defRPr/>
            </a:pPr>
            <a:endParaRPr lang="en-US" sz="2000" dirty="0">
              <a:solidFill>
                <a:schemeClr val="accent1"/>
              </a:solidFill>
              <a:highlight>
                <a:srgbClr val="FFFFFF"/>
              </a:highlight>
              <a:latin typeface="Consolas"/>
              <a:cs typeface="Calibri"/>
            </a:endParaRPr>
          </a:p>
          <a:p>
            <a:pPr>
              <a:defRPr/>
            </a:pPr>
            <a:r>
              <a:rPr lang="en-US" sz="2000" err="1">
                <a:solidFill>
                  <a:schemeClr val="accent1"/>
                </a:solidFill>
                <a:highlight>
                  <a:srgbClr val="FFFFFF"/>
                </a:highlight>
                <a:latin typeface="Consolas"/>
                <a:cs typeface="Calibri"/>
              </a:rPr>
              <a:t>cart_items</a:t>
            </a:r>
            <a:r>
              <a:rPr lang="en-US" sz="2000" dirty="0">
                <a:solidFill>
                  <a:schemeClr val="accent1"/>
                </a:solidFill>
                <a:highlight>
                  <a:srgbClr val="FFFFFF"/>
                </a:highlight>
                <a:latin typeface="Consolas"/>
                <a:cs typeface="Calibri"/>
              </a:rPr>
              <a:t> = </a:t>
            </a:r>
            <a:r>
              <a:rPr lang="en-US" sz="2000" err="1">
                <a:solidFill>
                  <a:schemeClr val="accent1"/>
                </a:solidFill>
                <a:highlight>
                  <a:srgbClr val="FFFFFF"/>
                </a:highlight>
                <a:latin typeface="Consolas"/>
                <a:cs typeface="Calibri"/>
              </a:rPr>
              <a:t>driver.find_element</a:t>
            </a:r>
            <a:r>
              <a:rPr lang="en-US" sz="2000" dirty="0">
                <a:solidFill>
                  <a:schemeClr val="accent1"/>
                </a:solidFill>
                <a:highlight>
                  <a:srgbClr val="FFFFFF"/>
                </a:highlight>
                <a:latin typeface="Consolas"/>
                <a:cs typeface="Calibri"/>
              </a:rPr>
              <a:t>(</a:t>
            </a:r>
            <a:r>
              <a:rPr lang="en-US" sz="2000" err="1">
                <a:solidFill>
                  <a:schemeClr val="accent1"/>
                </a:solidFill>
                <a:highlight>
                  <a:srgbClr val="FFFFFF"/>
                </a:highlight>
                <a:latin typeface="Consolas"/>
                <a:cs typeface="Calibri"/>
              </a:rPr>
              <a:t>By.XPATH</a:t>
            </a:r>
            <a:r>
              <a:rPr lang="en-US" sz="2000" dirty="0">
                <a:solidFill>
                  <a:schemeClr val="accent1"/>
                </a:solidFill>
                <a:highlight>
                  <a:srgbClr val="FFFFFF"/>
                </a:highlight>
                <a:latin typeface="Consolas"/>
                <a:cs typeface="Calibri"/>
              </a:rPr>
              <a:t>, </a:t>
            </a:r>
            <a:r>
              <a:rPr lang="en-US" sz="2000" dirty="0">
                <a:solidFill>
                  <a:schemeClr val="accent6"/>
                </a:solidFill>
                <a:highlight>
                  <a:srgbClr val="FFFFFF"/>
                </a:highlight>
                <a:latin typeface="Consolas"/>
                <a:cs typeface="Calibri"/>
              </a:rPr>
              <a:t>"//a[contains(text(), 'Checkout')]"</a:t>
            </a:r>
            <a:r>
              <a:rPr lang="en-US" sz="2000" dirty="0">
                <a:solidFill>
                  <a:schemeClr val="accent1"/>
                </a:solidFill>
                <a:highlight>
                  <a:srgbClr val="FFFFFF"/>
                </a:highlight>
                <a:latin typeface="Consolas"/>
                <a:cs typeface="Calibri"/>
              </a:rPr>
              <a:t>)</a:t>
            </a:r>
          </a:p>
          <a:p>
            <a:pPr>
              <a:defRPr/>
            </a:pPr>
            <a:endParaRPr lang="en-US" sz="2000" dirty="0">
              <a:solidFill>
                <a:schemeClr val="accent1"/>
              </a:solidFill>
              <a:highlight>
                <a:srgbClr val="FFFFFF"/>
              </a:highlight>
              <a:latin typeface="Consolas"/>
              <a:cs typeface="Calibri"/>
            </a:endParaRPr>
          </a:p>
          <a:p>
            <a:pPr>
              <a:defRPr/>
            </a:pPr>
            <a:endParaRPr lang="en-US" sz="2200" dirty="0">
              <a:highlight>
                <a:srgbClr val="FFFFFF"/>
              </a:highlight>
              <a:latin typeface="Calibri"/>
              <a:cs typeface="Calibri"/>
            </a:endParaRPr>
          </a:p>
          <a:p>
            <a:pPr marL="342900" indent="-342900">
              <a:buFont typeface="Wingdings,Sans-Serif"/>
              <a:buChar char="Ø"/>
              <a:defRPr/>
            </a:pPr>
            <a:endParaRPr lang="en-US" sz="2200" dirty="0">
              <a:highlight>
                <a:srgbClr val="FFFFFF"/>
              </a:highlight>
              <a:latin typeface="Calibri"/>
              <a:cs typeface="Calibri"/>
            </a:endParaRPr>
          </a:p>
          <a:p>
            <a:pPr>
              <a:defRPr/>
            </a:pPr>
            <a:endParaRPr lang="en-US" sz="1100" dirty="0">
              <a:solidFill>
                <a:srgbClr val="CCCCCC"/>
              </a:solidFill>
              <a:highlight>
                <a:srgbClr val="FFFFFF"/>
              </a:highlight>
              <a:latin typeface="Consolas"/>
              <a:cs typeface="Calibri"/>
            </a:endParaRPr>
          </a:p>
        </p:txBody>
      </p:sp>
      <p:sp>
        <p:nvSpPr>
          <p:cNvPr id="2" name="Slide Number Placeholder 1">
            <a:extLst>
              <a:ext uri="{FF2B5EF4-FFF2-40B4-BE49-F238E27FC236}">
                <a16:creationId xmlns:a16="http://schemas.microsoft.com/office/drawing/2014/main" id="{AD18FD03-EAC1-7B29-332D-F34780CC1B03}"/>
              </a:ext>
            </a:extLst>
          </p:cNvPr>
          <p:cNvSpPr>
            <a:spLocks noGrp="1"/>
          </p:cNvSpPr>
          <p:nvPr>
            <p:ph type="sldNum" idx="12"/>
          </p:nvPr>
        </p:nvSpPr>
        <p:spPr/>
        <p:txBody>
          <a:bodyPr/>
          <a:lstStyle/>
          <a:p>
            <a:fld id="{00000000-1234-1234-1234-123412341234}" type="slidenum">
              <a:rPr lang="en-US"/>
              <a:t>16</a:t>
            </a:fld>
            <a:endParaRPr lang="en-US"/>
          </a:p>
        </p:txBody>
      </p:sp>
      <p:pic>
        <p:nvPicPr>
          <p:cNvPr id="3" name="Picture 3" descr="A logo with different colored arrows&#10;&#10;Description automatically generated">
            <a:extLst>
              <a:ext uri="{FF2B5EF4-FFF2-40B4-BE49-F238E27FC236}">
                <a16:creationId xmlns:a16="http://schemas.microsoft.com/office/drawing/2014/main" id="{D8A206EB-CBD1-22D9-7907-10A02A2D8367}"/>
              </a:ext>
            </a:extLst>
          </p:cNvPr>
          <p:cNvPicPr>
            <a:picLocks noChangeAspect="1"/>
          </p:cNvPicPr>
          <p:nvPr/>
        </p:nvPicPr>
        <p:blipFill>
          <a:blip r:embed="rId2"/>
          <a:stretch>
            <a:fillRect/>
          </a:stretch>
        </p:blipFill>
        <p:spPr>
          <a:xfrm>
            <a:off x="9701213" y="232682"/>
            <a:ext cx="1280433" cy="819150"/>
          </a:xfrm>
          <a:prstGeom prst="rect">
            <a:avLst/>
          </a:prstGeom>
        </p:spPr>
      </p:pic>
    </p:spTree>
    <p:extLst>
      <p:ext uri="{BB962C8B-B14F-4D97-AF65-F5344CB8AC3E}">
        <p14:creationId xmlns:p14="http://schemas.microsoft.com/office/powerpoint/2010/main" val="4069179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 name="Google Shape;111;g20138aa44be_0_3"/>
          <p:cNvSpPr/>
          <p:nvPr/>
        </p:nvSpPr>
        <p:spPr bwMode="auto">
          <a:xfrm flipH="1">
            <a:off x="465924" y="0"/>
            <a:ext cx="879300" cy="1299600"/>
          </a:xfrm>
          <a:prstGeom prst="parallelogram">
            <a:avLst>
              <a:gd name="adj" fmla="val 75009"/>
            </a:avLst>
          </a:prstGeom>
          <a:solidFill>
            <a:srgbClr val="BFBFBF"/>
          </a:solidFill>
          <a:ln>
            <a:noFill/>
          </a:ln>
          <a:effectLst>
            <a:outerShdw blurRad="50800" dist="50800" dir="5400000" algn="ctr" rotWithShape="0">
              <a:srgbClr val="000000">
                <a:alpha val="49410"/>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2" name="Google Shape;112;g20138aa44be_0_3"/>
          <p:cNvSpPr/>
          <p:nvPr/>
        </p:nvSpPr>
        <p:spPr bwMode="auto">
          <a:xfrm flipH="1">
            <a:off x="-1573540" y="0"/>
            <a:ext cx="2764800" cy="1149300"/>
          </a:xfrm>
          <a:prstGeom prst="parallelogram">
            <a:avLst>
              <a:gd name="adj" fmla="val 51542"/>
            </a:avLst>
          </a:prstGeom>
          <a:solidFill>
            <a:schemeClr val="dk1"/>
          </a:solidFill>
          <a:ln>
            <a:noFill/>
          </a:ln>
          <a:effectLst>
            <a:outerShdw blurRad="50800" dist="50800" dir="5400000" algn="ctr" rotWithShape="0">
              <a:srgbClr val="000000">
                <a:alpha val="49410"/>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3" name="Google Shape;113;g20138aa44be_0_3"/>
          <p:cNvSpPr/>
          <p:nvPr/>
        </p:nvSpPr>
        <p:spPr bwMode="auto">
          <a:xfrm flipH="1">
            <a:off x="903603" y="156311"/>
            <a:ext cx="10743986" cy="989400"/>
          </a:xfrm>
          <a:prstGeom prst="parallelogram">
            <a:avLst>
              <a:gd name="adj" fmla="val 51542"/>
            </a:avLst>
          </a:prstGeom>
          <a:solidFill>
            <a:schemeClr val="dk1"/>
          </a:solidFill>
          <a:ln>
            <a:noFill/>
          </a:ln>
          <a:effectLst>
            <a:outerShdw blurRad="50800" dist="50800" dir="5400000" algn="ctr" rotWithShape="0">
              <a:srgbClr val="000000">
                <a:alpha val="29409"/>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6" name="Google Shape;116;g20138aa44be_0_3"/>
          <p:cNvSpPr txBox="1"/>
          <p:nvPr/>
        </p:nvSpPr>
        <p:spPr bwMode="auto">
          <a:xfrm>
            <a:off x="1918390" y="358928"/>
            <a:ext cx="7785300" cy="584735"/>
          </a:xfrm>
          <a:prstGeom prst="rect">
            <a:avLst/>
          </a:prstGeom>
          <a:noFill/>
          <a:ln>
            <a:noFill/>
          </a:ln>
        </p:spPr>
        <p:txBody>
          <a:bodyPr spcFirstLastPara="1" wrap="square" lIns="91425" tIns="45700" rIns="91425" bIns="45700" anchor="t" anchorCtr="0">
            <a:spAutoFit/>
          </a:bodyPr>
          <a:lstStyle/>
          <a:p>
            <a:pPr algn="just">
              <a:defRPr/>
            </a:pPr>
            <a:r>
              <a:rPr lang="en-US" sz="3200" b="1" dirty="0">
                <a:solidFill>
                  <a:srgbClr val="FFFFFF"/>
                </a:solidFill>
                <a:latin typeface="Calibri"/>
                <a:cs typeface="Calibri"/>
              </a:rPr>
              <a:t>References</a:t>
            </a:r>
            <a:endParaRPr lang="en-US" dirty="0"/>
          </a:p>
        </p:txBody>
      </p:sp>
      <p:sp>
        <p:nvSpPr>
          <p:cNvPr id="117" name="Google Shape;117;g20138aa44be_0_3"/>
          <p:cNvSpPr txBox="1"/>
          <p:nvPr/>
        </p:nvSpPr>
        <p:spPr bwMode="auto">
          <a:xfrm>
            <a:off x="911737" y="1559761"/>
            <a:ext cx="10336813" cy="4977939"/>
          </a:xfrm>
          <a:prstGeom prst="rect">
            <a:avLst/>
          </a:prstGeom>
          <a:noFill/>
          <a:ln>
            <a:noFill/>
          </a:ln>
        </p:spPr>
        <p:txBody>
          <a:bodyPr spcFirstLastPara="1" vertOverflow="overflow" horzOverflow="overflow" vert="horz" wrap="square" lIns="91424" tIns="45699" rIns="91424" bIns="45699" numCol="1" spcCol="0" rtlCol="0" fromWordArt="0" anchor="t" anchorCtr="0" forceAA="0" compatLnSpc="0">
            <a:noAutofit/>
          </a:bodyPr>
          <a:lstStyle/>
          <a:p>
            <a:pPr marL="342900" indent="-342900">
              <a:buFont typeface="Wingdings,Sans-Serif"/>
              <a:buChar char="Ø"/>
              <a:defRPr/>
            </a:pPr>
            <a:endParaRPr lang="en-US" sz="2200">
              <a:highlight>
                <a:srgbClr val="FFFFFF"/>
              </a:highlight>
              <a:latin typeface="Calibri"/>
              <a:cs typeface="Calibri"/>
            </a:endParaRPr>
          </a:p>
          <a:p>
            <a:pPr marL="342900" indent="-342900">
              <a:buFont typeface="Wingdings,Sans-Serif"/>
              <a:buChar char="Ø"/>
              <a:defRPr/>
            </a:pPr>
            <a:r>
              <a:rPr lang="en-US" sz="2200" dirty="0">
                <a:highlight>
                  <a:srgbClr val="FFFFFF"/>
                </a:highlight>
                <a:latin typeface="Calibri"/>
                <a:cs typeface="Calibri"/>
              </a:rPr>
              <a:t>What is selenium: </a:t>
            </a:r>
            <a:r>
              <a:rPr lang="en-US" sz="2200" dirty="0">
                <a:highlight>
                  <a:srgbClr val="FFFFFF"/>
                </a:highlight>
                <a:hlinkClick r:id="rId2"/>
              </a:rPr>
              <a:t>http://surl.li/kcxzt</a:t>
            </a:r>
            <a:endParaRPr lang="en-US" sz="2200" dirty="0">
              <a:highlight>
                <a:srgbClr val="FFFFFF"/>
              </a:highlight>
              <a:latin typeface="Calibri"/>
              <a:cs typeface="Calibri"/>
            </a:endParaRPr>
          </a:p>
          <a:p>
            <a:pPr marL="342900" indent="-342900">
              <a:buFont typeface="Wingdings,Sans-Serif"/>
              <a:buChar char="Ø"/>
              <a:defRPr/>
            </a:pPr>
            <a:endParaRPr lang="en-US" sz="2200" dirty="0">
              <a:highlight>
                <a:srgbClr val="FFFFFF"/>
              </a:highlight>
            </a:endParaRPr>
          </a:p>
          <a:p>
            <a:pPr marL="342900" indent="-342900">
              <a:buFont typeface="Wingdings,Sans-Serif"/>
              <a:buChar char="Ø"/>
              <a:defRPr/>
            </a:pPr>
            <a:r>
              <a:rPr lang="en-US" sz="2200" dirty="0">
                <a:highlight>
                  <a:srgbClr val="FFFFFF"/>
                </a:highlight>
              </a:rPr>
              <a:t>Selenium with Python: </a:t>
            </a:r>
            <a:r>
              <a:rPr lang="en-US" sz="2200" dirty="0">
                <a:highlight>
                  <a:srgbClr val="FFFFFF"/>
                </a:highlight>
                <a:hlinkClick r:id="rId3"/>
              </a:rPr>
              <a:t>http://surl.li/kcyab</a:t>
            </a:r>
            <a:endParaRPr lang="en-US" sz="2200" dirty="0">
              <a:highlight>
                <a:srgbClr val="FFFFFF"/>
              </a:highlight>
            </a:endParaRPr>
          </a:p>
          <a:p>
            <a:pPr marL="342900" indent="-342900">
              <a:buFont typeface="Wingdings,Sans-Serif"/>
              <a:buChar char="Ø"/>
              <a:defRPr/>
            </a:pPr>
            <a:endParaRPr lang="en-US" sz="2200" dirty="0">
              <a:highlight>
                <a:srgbClr val="FFFFFF"/>
              </a:highlight>
            </a:endParaRPr>
          </a:p>
          <a:p>
            <a:pPr marL="342900" indent="-342900">
              <a:buFont typeface="Wingdings,Sans-Serif"/>
              <a:buChar char="Ø"/>
              <a:defRPr/>
            </a:pPr>
            <a:r>
              <a:rPr lang="en-US" sz="2200" dirty="0">
                <a:highlight>
                  <a:srgbClr val="FFFFFF"/>
                </a:highlight>
              </a:rPr>
              <a:t>Python tutorials: </a:t>
            </a:r>
            <a:r>
              <a:rPr lang="en-US" sz="2200" dirty="0">
                <a:highlight>
                  <a:srgbClr val="FFFFFF"/>
                </a:highlight>
                <a:hlinkClick r:id="rId4"/>
              </a:rPr>
              <a:t>http://surl.li/kcyak</a:t>
            </a:r>
            <a:endParaRPr lang="en-US" sz="2200" dirty="0">
              <a:highlight>
                <a:srgbClr val="FFFFFF"/>
              </a:highlight>
            </a:endParaRPr>
          </a:p>
          <a:p>
            <a:pPr marL="342900" indent="-342900">
              <a:buFont typeface="Wingdings,Sans-Serif"/>
              <a:buChar char="Ø"/>
              <a:defRPr/>
            </a:pPr>
            <a:endParaRPr lang="en-US" sz="2200" dirty="0">
              <a:highlight>
                <a:srgbClr val="FFFFFF"/>
              </a:highlight>
            </a:endParaRPr>
          </a:p>
          <a:p>
            <a:pPr marL="342900" indent="-342900">
              <a:buFont typeface="Wingdings,Sans-Serif"/>
              <a:buChar char="Ø"/>
              <a:defRPr/>
            </a:pPr>
            <a:r>
              <a:rPr lang="en-US" sz="2200" dirty="0">
                <a:highlight>
                  <a:srgbClr val="FFFFFF"/>
                </a:highlight>
              </a:rPr>
              <a:t>Selenium with Python full tutorial: </a:t>
            </a:r>
            <a:r>
              <a:rPr lang="en-US" sz="2200" dirty="0">
                <a:highlight>
                  <a:srgbClr val="FFFFFF"/>
                </a:highlight>
                <a:hlinkClick r:id="rId5"/>
              </a:rPr>
              <a:t>https://youtu.be/2DD-ynCIZ4w</a:t>
            </a:r>
            <a:endParaRPr lang="en-US" sz="2200" dirty="0">
              <a:highlight>
                <a:srgbClr val="FFFFFF"/>
              </a:highlight>
            </a:endParaRPr>
          </a:p>
          <a:p>
            <a:pPr marL="342900" indent="-342900">
              <a:buFont typeface="Wingdings,Sans-Serif"/>
              <a:buChar char="Ø"/>
              <a:defRPr/>
            </a:pPr>
            <a:endParaRPr lang="en-US" sz="2200" dirty="0">
              <a:highlight>
                <a:srgbClr val="FFFFFF"/>
              </a:highlight>
            </a:endParaRPr>
          </a:p>
        </p:txBody>
      </p:sp>
      <p:sp>
        <p:nvSpPr>
          <p:cNvPr id="2" name="Slide Number Placeholder 1">
            <a:extLst>
              <a:ext uri="{FF2B5EF4-FFF2-40B4-BE49-F238E27FC236}">
                <a16:creationId xmlns:a16="http://schemas.microsoft.com/office/drawing/2014/main" id="{AD18FD03-EAC1-7B29-332D-F34780CC1B03}"/>
              </a:ext>
            </a:extLst>
          </p:cNvPr>
          <p:cNvSpPr>
            <a:spLocks noGrp="1"/>
          </p:cNvSpPr>
          <p:nvPr>
            <p:ph type="sldNum" idx="12"/>
          </p:nvPr>
        </p:nvSpPr>
        <p:spPr/>
        <p:txBody>
          <a:bodyPr/>
          <a:lstStyle/>
          <a:p>
            <a:fld id="{00000000-1234-1234-1234-123412341234}" type="slidenum">
              <a:rPr lang="en-US"/>
              <a:t>17</a:t>
            </a:fld>
            <a:endParaRPr lang="en-US"/>
          </a:p>
        </p:txBody>
      </p:sp>
      <p:pic>
        <p:nvPicPr>
          <p:cNvPr id="3" name="Picture 3" descr="A logo with different colored arrows&#10;&#10;Description automatically generated">
            <a:extLst>
              <a:ext uri="{FF2B5EF4-FFF2-40B4-BE49-F238E27FC236}">
                <a16:creationId xmlns:a16="http://schemas.microsoft.com/office/drawing/2014/main" id="{D8A206EB-CBD1-22D9-7907-10A02A2D8367}"/>
              </a:ext>
            </a:extLst>
          </p:cNvPr>
          <p:cNvPicPr>
            <a:picLocks noChangeAspect="1"/>
          </p:cNvPicPr>
          <p:nvPr/>
        </p:nvPicPr>
        <p:blipFill>
          <a:blip r:embed="rId6"/>
          <a:stretch>
            <a:fillRect/>
          </a:stretch>
        </p:blipFill>
        <p:spPr>
          <a:xfrm>
            <a:off x="9701213" y="232682"/>
            <a:ext cx="1280433" cy="819150"/>
          </a:xfrm>
          <a:prstGeom prst="rect">
            <a:avLst/>
          </a:prstGeom>
        </p:spPr>
      </p:pic>
    </p:spTree>
    <p:extLst>
      <p:ext uri="{BB962C8B-B14F-4D97-AF65-F5344CB8AC3E}">
        <p14:creationId xmlns:p14="http://schemas.microsoft.com/office/powerpoint/2010/main" val="1354990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307" name="Google Shape;307;p21" descr="Image result for thank you"/>
          <p:cNvPicPr/>
          <p:nvPr/>
        </p:nvPicPr>
        <p:blipFill>
          <a:blip r:embed="rId2">
            <a:alphaModFix/>
          </a:blip>
          <a:srcRect t="15730"/>
          <a:stretch/>
        </p:blipFill>
        <p:spPr bwMode="auto">
          <a:xfrm>
            <a:off x="20" y="10"/>
            <a:ext cx="12191980" cy="6857990"/>
          </a:xfrm>
          <a:prstGeom prst="rect">
            <a:avLst/>
          </a:prstGeom>
          <a:noFill/>
          <a:ln>
            <a:noFill/>
          </a:ln>
        </p:spPr>
      </p:pic>
      <p:sp>
        <p:nvSpPr>
          <p:cNvPr id="2" name="Slide Number Placeholder 1">
            <a:extLst>
              <a:ext uri="{FF2B5EF4-FFF2-40B4-BE49-F238E27FC236}">
                <a16:creationId xmlns:a16="http://schemas.microsoft.com/office/drawing/2014/main" id="{B8EFFD07-B3E2-8024-D979-0B7CC0336D0E}"/>
              </a:ext>
            </a:extLst>
          </p:cNvPr>
          <p:cNvSpPr>
            <a:spLocks noGrp="1"/>
          </p:cNvSpPr>
          <p:nvPr>
            <p:ph type="sldNum" idx="12"/>
          </p:nvPr>
        </p:nvSpPr>
        <p:spPr/>
        <p:txBody>
          <a:bodyPr/>
          <a:lstStyle/>
          <a:p>
            <a:fld id="{00000000-1234-1234-1234-123412341234}" type="slidenum">
              <a:rPr lang="en-US"/>
              <a:t>18</a:t>
            </a:fld>
            <a:endParaRPr lang="en-US"/>
          </a:p>
        </p:txBody>
      </p:sp>
      <p:pic>
        <p:nvPicPr>
          <p:cNvPr id="4" name="Picture 3" descr="A logo with different colored arrows&#10;&#10;Description automatically generated">
            <a:extLst>
              <a:ext uri="{FF2B5EF4-FFF2-40B4-BE49-F238E27FC236}">
                <a16:creationId xmlns:a16="http://schemas.microsoft.com/office/drawing/2014/main" id="{6A5A3131-31F0-3CAD-3243-8697507C4267}"/>
              </a:ext>
            </a:extLst>
          </p:cNvPr>
          <p:cNvPicPr>
            <a:picLocks noChangeAspect="1"/>
          </p:cNvPicPr>
          <p:nvPr/>
        </p:nvPicPr>
        <p:blipFill>
          <a:blip r:embed="rId3"/>
          <a:stretch>
            <a:fillRect/>
          </a:stretch>
        </p:blipFill>
        <p:spPr bwMode="auto">
          <a:xfrm>
            <a:off x="10512725" y="3964727"/>
            <a:ext cx="1391045" cy="81528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0" name="Google Shape;110;g20138aa44be_0_3"/>
          <p:cNvSpPr/>
          <p:nvPr/>
        </p:nvSpPr>
        <p:spPr bwMode="auto">
          <a:xfrm>
            <a:off x="-465103" y="-190912"/>
            <a:ext cx="5191215" cy="7615996"/>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111" name="Google Shape;111;g20138aa44be_0_3"/>
          <p:cNvSpPr/>
          <p:nvPr/>
        </p:nvSpPr>
        <p:spPr bwMode="auto">
          <a:xfrm flipH="1">
            <a:off x="465924" y="0"/>
            <a:ext cx="879300" cy="1299600"/>
          </a:xfrm>
          <a:prstGeom prst="parallelogram">
            <a:avLst>
              <a:gd name="adj" fmla="val 75009"/>
            </a:avLst>
          </a:prstGeom>
          <a:solidFill>
            <a:srgbClr val="BFBFBF"/>
          </a:solidFill>
          <a:ln>
            <a:noFill/>
          </a:ln>
          <a:effectLst>
            <a:outerShdw blurRad="50800" dist="50800" dir="5400000" algn="ctr" rotWithShape="0">
              <a:srgbClr val="000000">
                <a:alpha val="49410"/>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2" name="Google Shape;112;g20138aa44be_0_3"/>
          <p:cNvSpPr/>
          <p:nvPr/>
        </p:nvSpPr>
        <p:spPr bwMode="auto">
          <a:xfrm flipH="1">
            <a:off x="-1573540" y="0"/>
            <a:ext cx="2764800" cy="1149300"/>
          </a:xfrm>
          <a:prstGeom prst="parallelogram">
            <a:avLst>
              <a:gd name="adj" fmla="val 51542"/>
            </a:avLst>
          </a:prstGeom>
          <a:solidFill>
            <a:schemeClr val="dk1"/>
          </a:solidFill>
          <a:ln>
            <a:noFill/>
          </a:ln>
          <a:effectLst>
            <a:outerShdw blurRad="50800" dist="50800" dir="5400000" algn="ctr" rotWithShape="0">
              <a:srgbClr val="000000">
                <a:alpha val="49410"/>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3" name="Google Shape;113;g20138aa44be_0_3"/>
          <p:cNvSpPr/>
          <p:nvPr/>
        </p:nvSpPr>
        <p:spPr bwMode="auto">
          <a:xfrm flipH="1">
            <a:off x="903603" y="156311"/>
            <a:ext cx="10743986" cy="989400"/>
          </a:xfrm>
          <a:prstGeom prst="parallelogram">
            <a:avLst>
              <a:gd name="adj" fmla="val 51542"/>
            </a:avLst>
          </a:prstGeom>
          <a:solidFill>
            <a:schemeClr val="dk1"/>
          </a:solidFill>
          <a:ln>
            <a:noFill/>
          </a:ln>
          <a:effectLst>
            <a:outerShdw blurRad="50800" dist="50800" dir="5400000" algn="ctr" rotWithShape="0">
              <a:srgbClr val="000000">
                <a:alpha val="29409"/>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6" name="Google Shape;116;g20138aa44be_0_3"/>
          <p:cNvSpPr txBox="1"/>
          <p:nvPr/>
        </p:nvSpPr>
        <p:spPr bwMode="auto">
          <a:xfrm>
            <a:off x="1918390" y="358928"/>
            <a:ext cx="7785300" cy="584735"/>
          </a:xfrm>
          <a:prstGeom prst="rect">
            <a:avLst/>
          </a:prstGeom>
          <a:noFill/>
          <a:ln>
            <a:noFill/>
          </a:ln>
        </p:spPr>
        <p:txBody>
          <a:bodyPr spcFirstLastPara="1" wrap="square" lIns="91425" tIns="45700" rIns="91425" bIns="45700" anchor="t" anchorCtr="0">
            <a:spAutoFit/>
          </a:bodyPr>
          <a:lstStyle/>
          <a:p>
            <a:pPr algn="just">
              <a:defRPr/>
            </a:pPr>
            <a:r>
              <a:rPr lang="en-US" sz="3200" b="1" dirty="0">
                <a:solidFill>
                  <a:srgbClr val="FFFFFF"/>
                </a:solidFill>
                <a:latin typeface="Calibri"/>
                <a:cs typeface="Calibri"/>
              </a:rPr>
              <a:t>Index</a:t>
            </a:r>
            <a:endParaRPr lang="en-US" dirty="0"/>
          </a:p>
        </p:txBody>
      </p:sp>
      <p:sp>
        <p:nvSpPr>
          <p:cNvPr id="117" name="Google Shape;117;g20138aa44be_0_3"/>
          <p:cNvSpPr txBox="1"/>
          <p:nvPr/>
        </p:nvSpPr>
        <p:spPr bwMode="auto">
          <a:xfrm>
            <a:off x="1916694" y="1626022"/>
            <a:ext cx="6889823" cy="4632386"/>
          </a:xfrm>
          <a:prstGeom prst="rect">
            <a:avLst/>
          </a:prstGeom>
          <a:noFill/>
          <a:ln>
            <a:noFill/>
          </a:ln>
        </p:spPr>
        <p:txBody>
          <a:bodyPr spcFirstLastPara="1" vertOverflow="overflow" horzOverflow="overflow" vert="horz" wrap="square" lIns="91424" tIns="45699" rIns="91424" bIns="45699" numCol="1" spcCol="0" rtlCol="0" fromWordArt="0" anchor="t" anchorCtr="0" forceAA="0" compatLnSpc="0">
            <a:noAutofit/>
          </a:bodyPr>
          <a:lstStyle/>
          <a:p>
            <a:pPr marL="342900" indent="-342900">
              <a:lnSpc>
                <a:spcPct val="150000"/>
              </a:lnSpc>
              <a:buFont typeface="Wingdings"/>
              <a:buChar char="q"/>
              <a:defRPr/>
            </a:pPr>
            <a:r>
              <a:rPr lang="en-US" sz="2200" dirty="0">
                <a:solidFill>
                  <a:schemeClr val="dk1"/>
                </a:solidFill>
                <a:highlight>
                  <a:srgbClr val="FFFFFF"/>
                </a:highlight>
                <a:ea typeface="Calibri"/>
                <a:cs typeface="Calibri"/>
              </a:rPr>
              <a:t>Introduction</a:t>
            </a:r>
          </a:p>
          <a:p>
            <a:pPr marL="342900" indent="-342900">
              <a:lnSpc>
                <a:spcPct val="150000"/>
              </a:lnSpc>
              <a:buFont typeface="Wingdings"/>
              <a:buChar char="q"/>
              <a:defRPr/>
            </a:pPr>
            <a:r>
              <a:rPr lang="en-US" sz="2200" dirty="0">
                <a:solidFill>
                  <a:schemeClr val="dk1"/>
                </a:solidFill>
                <a:highlight>
                  <a:srgbClr val="FFFFFF"/>
                </a:highlight>
                <a:cs typeface="Calibri"/>
              </a:rPr>
              <a:t>Why python for automation testing </a:t>
            </a:r>
          </a:p>
          <a:p>
            <a:pPr marL="342900" indent="-342900">
              <a:lnSpc>
                <a:spcPct val="150000"/>
              </a:lnSpc>
              <a:buFont typeface="Wingdings"/>
              <a:buChar char="q"/>
              <a:defRPr/>
            </a:pPr>
            <a:r>
              <a:rPr lang="en-US" sz="2200" dirty="0">
                <a:highlight>
                  <a:srgbClr val="FFFFFF"/>
                </a:highlight>
              </a:rPr>
              <a:t>How to install Python </a:t>
            </a:r>
            <a:endParaRPr lang="en-US"/>
          </a:p>
          <a:p>
            <a:pPr marL="342900" indent="-342900">
              <a:lnSpc>
                <a:spcPct val="150000"/>
              </a:lnSpc>
              <a:buFont typeface="Wingdings"/>
              <a:buChar char="q"/>
              <a:defRPr/>
            </a:pPr>
            <a:r>
              <a:rPr lang="en-US" sz="2200" dirty="0">
                <a:highlight>
                  <a:srgbClr val="FFFFFF"/>
                </a:highlight>
              </a:rPr>
              <a:t>How to install Selenium </a:t>
            </a:r>
            <a:endParaRPr lang="en-US"/>
          </a:p>
          <a:p>
            <a:pPr marL="342900" indent="-342900">
              <a:lnSpc>
                <a:spcPct val="150000"/>
              </a:lnSpc>
              <a:buFont typeface="Wingdings"/>
              <a:buChar char="q"/>
              <a:defRPr/>
            </a:pPr>
            <a:r>
              <a:rPr lang="en-US" sz="2200" dirty="0">
                <a:highlight>
                  <a:srgbClr val="FFFFFF"/>
                </a:highlight>
              </a:rPr>
              <a:t>Data types in Python </a:t>
            </a:r>
            <a:endParaRPr lang="en-US"/>
          </a:p>
          <a:p>
            <a:pPr marL="342900" indent="-342900">
              <a:lnSpc>
                <a:spcPct val="150000"/>
              </a:lnSpc>
              <a:buFont typeface="Wingdings"/>
              <a:buChar char="q"/>
              <a:defRPr/>
            </a:pPr>
            <a:r>
              <a:rPr lang="en-US" sz="2200" dirty="0">
                <a:highlight>
                  <a:srgbClr val="FFFFFF"/>
                </a:highlight>
              </a:rPr>
              <a:t>Control structure </a:t>
            </a:r>
            <a:endParaRPr lang="en-US"/>
          </a:p>
          <a:p>
            <a:pPr marL="342900" indent="-342900">
              <a:lnSpc>
                <a:spcPct val="150000"/>
              </a:lnSpc>
              <a:buFont typeface="Wingdings"/>
              <a:buChar char="q"/>
              <a:defRPr/>
            </a:pPr>
            <a:r>
              <a:rPr lang="en-US" sz="2200" dirty="0">
                <a:highlight>
                  <a:srgbClr val="FFFFFF"/>
                </a:highlight>
              </a:rPr>
              <a:t>Selenium setup </a:t>
            </a:r>
            <a:endParaRPr lang="en-US"/>
          </a:p>
          <a:p>
            <a:pPr marL="342900" indent="-342900">
              <a:lnSpc>
                <a:spcPct val="150000"/>
              </a:lnSpc>
              <a:buFont typeface="Wingdings"/>
              <a:buChar char="q"/>
              <a:defRPr/>
            </a:pPr>
            <a:r>
              <a:rPr lang="en-US" sz="2200" dirty="0">
                <a:highlight>
                  <a:srgbClr val="FFFFFF"/>
                </a:highlight>
              </a:rPr>
              <a:t>Selenium automation basic </a:t>
            </a:r>
            <a:endParaRPr lang="en-US"/>
          </a:p>
          <a:p>
            <a:pPr marL="342900" indent="-342900">
              <a:lnSpc>
                <a:spcPct val="150000"/>
              </a:lnSpc>
              <a:buFont typeface="Wingdings"/>
              <a:buChar char="q"/>
              <a:defRPr/>
            </a:pPr>
            <a:r>
              <a:rPr lang="en-US" sz="2200" dirty="0">
                <a:highlight>
                  <a:srgbClr val="FFFFFF"/>
                </a:highlight>
              </a:rPr>
              <a:t>References</a:t>
            </a:r>
            <a:endParaRPr lang="en-US" dirty="0"/>
          </a:p>
          <a:p>
            <a:pPr marL="342900" indent="-342900">
              <a:lnSpc>
                <a:spcPct val="150000"/>
              </a:lnSpc>
              <a:buFont typeface="Wingdings"/>
              <a:buChar char="q"/>
              <a:defRPr/>
            </a:pPr>
            <a:endParaRPr lang="en-US" sz="2200" dirty="0">
              <a:solidFill>
                <a:schemeClr val="dk1"/>
              </a:solidFill>
              <a:highlight>
                <a:srgbClr val="FFFFFF"/>
              </a:highlight>
              <a:ea typeface="Calibri"/>
              <a:cs typeface="Calibri"/>
            </a:endParaRPr>
          </a:p>
          <a:p>
            <a:pPr marL="342900" indent="-342900">
              <a:lnSpc>
                <a:spcPct val="150000"/>
              </a:lnSpc>
              <a:buFont typeface="Wingdings"/>
              <a:buChar char="q"/>
              <a:defRPr/>
            </a:pPr>
            <a:endParaRPr lang="en-US" sz="2200" dirty="0">
              <a:solidFill>
                <a:schemeClr val="dk1"/>
              </a:solidFill>
              <a:highlight>
                <a:srgbClr val="FFFFFF"/>
              </a:highlight>
              <a:latin typeface="Calibri"/>
              <a:ea typeface="Calibri"/>
              <a:cs typeface="Calibri"/>
            </a:endParaRPr>
          </a:p>
        </p:txBody>
      </p:sp>
      <p:sp>
        <p:nvSpPr>
          <p:cNvPr id="2" name="Slide Number Placeholder 1">
            <a:extLst>
              <a:ext uri="{FF2B5EF4-FFF2-40B4-BE49-F238E27FC236}">
                <a16:creationId xmlns:a16="http://schemas.microsoft.com/office/drawing/2014/main" id="{AD18FD03-EAC1-7B29-332D-F34780CC1B03}"/>
              </a:ext>
            </a:extLst>
          </p:cNvPr>
          <p:cNvSpPr>
            <a:spLocks noGrp="1"/>
          </p:cNvSpPr>
          <p:nvPr>
            <p:ph type="sldNum" idx="12"/>
          </p:nvPr>
        </p:nvSpPr>
        <p:spPr/>
        <p:txBody>
          <a:bodyPr/>
          <a:lstStyle/>
          <a:p>
            <a:fld id="{00000000-1234-1234-1234-123412341234}" type="slidenum">
              <a:rPr lang="en-US"/>
              <a:t>2</a:t>
            </a:fld>
            <a:endParaRPr lang="en-US"/>
          </a:p>
        </p:txBody>
      </p:sp>
      <p:pic>
        <p:nvPicPr>
          <p:cNvPr id="3" name="Picture 3" descr="A logo with different colored arrows&#10;&#10;Description automatically generated">
            <a:extLst>
              <a:ext uri="{FF2B5EF4-FFF2-40B4-BE49-F238E27FC236}">
                <a16:creationId xmlns:a16="http://schemas.microsoft.com/office/drawing/2014/main" id="{D8A206EB-CBD1-22D9-7907-10A02A2D8367}"/>
              </a:ext>
            </a:extLst>
          </p:cNvPr>
          <p:cNvPicPr>
            <a:picLocks noChangeAspect="1"/>
          </p:cNvPicPr>
          <p:nvPr/>
        </p:nvPicPr>
        <p:blipFill>
          <a:blip r:embed="rId2"/>
          <a:stretch>
            <a:fillRect/>
          </a:stretch>
        </p:blipFill>
        <p:spPr>
          <a:xfrm>
            <a:off x="9701213" y="232682"/>
            <a:ext cx="1280433" cy="819150"/>
          </a:xfrm>
          <a:prstGeom prst="rect">
            <a:avLst/>
          </a:prstGeom>
        </p:spPr>
      </p:pic>
      <p:pic>
        <p:nvPicPr>
          <p:cNvPr id="4" name="Picture 3" descr="A diagram of a software testing process&#10;&#10;Description automatically generated">
            <a:extLst>
              <a:ext uri="{FF2B5EF4-FFF2-40B4-BE49-F238E27FC236}">
                <a16:creationId xmlns:a16="http://schemas.microsoft.com/office/drawing/2014/main" id="{4C72B396-589C-07FC-E1DB-93E6CBB72677}"/>
              </a:ext>
            </a:extLst>
          </p:cNvPr>
          <p:cNvPicPr>
            <a:picLocks noChangeAspect="1"/>
          </p:cNvPicPr>
          <p:nvPr/>
        </p:nvPicPr>
        <p:blipFill>
          <a:blip r:embed="rId3"/>
          <a:stretch>
            <a:fillRect/>
          </a:stretch>
        </p:blipFill>
        <p:spPr>
          <a:xfrm>
            <a:off x="9039501" y="4034528"/>
            <a:ext cx="2152650" cy="21240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0" name="Google Shape;110;g20138aa44be_0_3"/>
          <p:cNvSpPr/>
          <p:nvPr/>
        </p:nvSpPr>
        <p:spPr bwMode="auto">
          <a:xfrm>
            <a:off x="-465103" y="-190912"/>
            <a:ext cx="5191215" cy="7615996"/>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111" name="Google Shape;111;g20138aa44be_0_3"/>
          <p:cNvSpPr/>
          <p:nvPr/>
        </p:nvSpPr>
        <p:spPr bwMode="auto">
          <a:xfrm flipH="1">
            <a:off x="465924" y="0"/>
            <a:ext cx="879300" cy="1299600"/>
          </a:xfrm>
          <a:prstGeom prst="parallelogram">
            <a:avLst>
              <a:gd name="adj" fmla="val 75009"/>
            </a:avLst>
          </a:prstGeom>
          <a:solidFill>
            <a:srgbClr val="BFBFBF"/>
          </a:solidFill>
          <a:ln>
            <a:noFill/>
          </a:ln>
          <a:effectLst>
            <a:outerShdw blurRad="50800" dist="50800" dir="5400000" algn="ctr" rotWithShape="0">
              <a:srgbClr val="000000">
                <a:alpha val="49410"/>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2" name="Google Shape;112;g20138aa44be_0_3"/>
          <p:cNvSpPr/>
          <p:nvPr/>
        </p:nvSpPr>
        <p:spPr bwMode="auto">
          <a:xfrm flipH="1">
            <a:off x="-1573540" y="0"/>
            <a:ext cx="2764800" cy="1149300"/>
          </a:xfrm>
          <a:prstGeom prst="parallelogram">
            <a:avLst>
              <a:gd name="adj" fmla="val 51542"/>
            </a:avLst>
          </a:prstGeom>
          <a:solidFill>
            <a:schemeClr val="dk1"/>
          </a:solidFill>
          <a:ln>
            <a:noFill/>
          </a:ln>
          <a:effectLst>
            <a:outerShdw blurRad="50800" dist="50800" dir="5400000" algn="ctr" rotWithShape="0">
              <a:srgbClr val="000000">
                <a:alpha val="49410"/>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3" name="Google Shape;113;g20138aa44be_0_3"/>
          <p:cNvSpPr/>
          <p:nvPr/>
        </p:nvSpPr>
        <p:spPr bwMode="auto">
          <a:xfrm flipH="1">
            <a:off x="903603" y="156311"/>
            <a:ext cx="10743986" cy="989400"/>
          </a:xfrm>
          <a:prstGeom prst="parallelogram">
            <a:avLst>
              <a:gd name="adj" fmla="val 51542"/>
            </a:avLst>
          </a:prstGeom>
          <a:solidFill>
            <a:schemeClr val="dk1"/>
          </a:solidFill>
          <a:ln>
            <a:noFill/>
          </a:ln>
          <a:effectLst>
            <a:outerShdw blurRad="50800" dist="50800" dir="5400000" algn="ctr" rotWithShape="0">
              <a:srgbClr val="000000">
                <a:alpha val="29409"/>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6" name="Google Shape;116;g20138aa44be_0_3"/>
          <p:cNvSpPr txBox="1"/>
          <p:nvPr/>
        </p:nvSpPr>
        <p:spPr bwMode="auto">
          <a:xfrm>
            <a:off x="1918390" y="358928"/>
            <a:ext cx="7785300" cy="584735"/>
          </a:xfrm>
          <a:prstGeom prst="rect">
            <a:avLst/>
          </a:prstGeom>
          <a:noFill/>
          <a:ln>
            <a:noFill/>
          </a:ln>
        </p:spPr>
        <p:txBody>
          <a:bodyPr spcFirstLastPara="1" wrap="square" lIns="91425" tIns="45700" rIns="91425" bIns="45700" anchor="t" anchorCtr="0">
            <a:spAutoFit/>
          </a:bodyPr>
          <a:lstStyle/>
          <a:p>
            <a:pPr algn="just">
              <a:defRPr/>
            </a:pPr>
            <a:r>
              <a:rPr lang="en-US" sz="3200" b="1" dirty="0">
                <a:solidFill>
                  <a:srgbClr val="FFFFFF"/>
                </a:solidFill>
                <a:latin typeface="Calibri"/>
                <a:cs typeface="Calibri"/>
              </a:rPr>
              <a:t>Selenium introduction</a:t>
            </a:r>
            <a:endParaRPr lang="en-US" dirty="0"/>
          </a:p>
        </p:txBody>
      </p:sp>
      <p:sp>
        <p:nvSpPr>
          <p:cNvPr id="117" name="Google Shape;117;g20138aa44be_0_3"/>
          <p:cNvSpPr txBox="1"/>
          <p:nvPr/>
        </p:nvSpPr>
        <p:spPr bwMode="auto">
          <a:xfrm>
            <a:off x="1066346" y="1526631"/>
            <a:ext cx="10578344" cy="4632386"/>
          </a:xfrm>
          <a:prstGeom prst="rect">
            <a:avLst/>
          </a:prstGeom>
          <a:noFill/>
          <a:ln>
            <a:noFill/>
          </a:ln>
        </p:spPr>
        <p:txBody>
          <a:bodyPr spcFirstLastPara="1" vertOverflow="overflow" horzOverflow="overflow" vert="horz" wrap="square" lIns="91424" tIns="45699" rIns="91424" bIns="45699" numCol="1" spcCol="0" rtlCol="0" fromWordArt="0" anchor="t" anchorCtr="0" forceAA="0" compatLnSpc="0">
            <a:noAutofit/>
          </a:bodyPr>
          <a:lstStyle/>
          <a:p>
            <a:pPr marL="250825" indent="-250825">
              <a:lnSpc>
                <a:spcPct val="150000"/>
              </a:lnSpc>
              <a:buFont typeface="Wingdings"/>
              <a:buChar char="Ø"/>
              <a:defRPr/>
            </a:pPr>
            <a:r>
              <a:rPr lang="en-US" sz="2200" dirty="0">
                <a:highlight>
                  <a:srgbClr val="FFFFFF"/>
                </a:highlight>
                <a:latin typeface="Calibri"/>
                <a:cs typeface="Calibri"/>
              </a:rPr>
              <a:t>"Selenium" provides a suite of tools and libraries that enable developers and testers to automate browser actions, interact with web elements, and perform functional testing on web applications with support for Java, Python, C#, and more.</a:t>
            </a:r>
            <a:endParaRPr lang="en-US" dirty="0"/>
          </a:p>
          <a:p>
            <a:pPr marL="250825" lvl="1" indent="-250825">
              <a:lnSpc>
                <a:spcPct val="150000"/>
              </a:lnSpc>
              <a:buFont typeface="Wingdings"/>
              <a:buChar char="Ø"/>
              <a:defRPr/>
            </a:pPr>
            <a:r>
              <a:rPr lang="en-US" sz="2200" dirty="0">
                <a:solidFill>
                  <a:schemeClr val="dk1"/>
                </a:solidFill>
                <a:highlight>
                  <a:srgbClr val="FFFFFF"/>
                </a:highlight>
                <a:latin typeface="Calibri"/>
                <a:ea typeface="Calibri"/>
                <a:cs typeface="Calibri"/>
              </a:rPr>
              <a:t>Web Testing: Selenium is commonly used for automating functional and regression testing of web applications. </a:t>
            </a:r>
          </a:p>
          <a:p>
            <a:pPr marL="250825" lvl="1" indent="-250825">
              <a:lnSpc>
                <a:spcPct val="150000"/>
              </a:lnSpc>
              <a:buFont typeface="Wingdings"/>
              <a:buChar char="Ø"/>
              <a:defRPr/>
            </a:pPr>
            <a:r>
              <a:rPr lang="en-US" sz="2200" dirty="0">
                <a:solidFill>
                  <a:schemeClr val="dk1"/>
                </a:solidFill>
                <a:highlight>
                  <a:srgbClr val="FFFFFF"/>
                </a:highlight>
                <a:latin typeface="Calibri"/>
                <a:ea typeface="Calibri"/>
                <a:cs typeface="Calibri"/>
              </a:rPr>
              <a:t>Cross-Browser Testing: Selenium supports multiple web browsers, including Chrome, Firefox, Safari, Edge, and more. </a:t>
            </a:r>
          </a:p>
          <a:p>
            <a:pPr marL="250825" lvl="1" indent="-250825">
              <a:lnSpc>
                <a:spcPct val="150000"/>
              </a:lnSpc>
              <a:buFont typeface="Wingdings"/>
              <a:buChar char="Ø"/>
              <a:defRPr/>
            </a:pPr>
            <a:r>
              <a:rPr lang="en-US" sz="2200" dirty="0">
                <a:solidFill>
                  <a:schemeClr val="dk1"/>
                </a:solidFill>
                <a:highlight>
                  <a:srgbClr val="FFFFFF"/>
                </a:highlight>
                <a:latin typeface="Calibri"/>
                <a:ea typeface="Calibri"/>
                <a:cs typeface="Calibri"/>
              </a:rPr>
              <a:t>Automation of Repetitive Tasks: Selenium can automate repetitive tasks such as form submissions, data extraction, and content validation. </a:t>
            </a:r>
          </a:p>
          <a:p>
            <a:pPr marL="250825" indent="-250825">
              <a:lnSpc>
                <a:spcPct val="150000"/>
              </a:lnSpc>
              <a:buFont typeface="Wingdings"/>
              <a:buChar char="Ø"/>
              <a:defRPr/>
            </a:pPr>
            <a:endParaRPr lang="en-US" sz="2200" dirty="0">
              <a:solidFill>
                <a:schemeClr val="dk1"/>
              </a:solidFill>
              <a:highlight>
                <a:srgbClr val="FFFFFF"/>
              </a:highlight>
              <a:ea typeface="Calibri"/>
              <a:cs typeface="Calibri"/>
            </a:endParaRPr>
          </a:p>
          <a:p>
            <a:pPr marL="250825" indent="-250825">
              <a:lnSpc>
                <a:spcPct val="150000"/>
              </a:lnSpc>
              <a:buFont typeface="Wingdings"/>
              <a:buChar char="Ø"/>
              <a:defRPr/>
            </a:pPr>
            <a:endParaRPr lang="en-US" sz="2200" dirty="0">
              <a:solidFill>
                <a:schemeClr val="dk1"/>
              </a:solidFill>
              <a:highlight>
                <a:srgbClr val="FFFFFF"/>
              </a:highlight>
              <a:latin typeface="Calibri"/>
              <a:ea typeface="Calibri"/>
              <a:cs typeface="Calibri"/>
            </a:endParaRPr>
          </a:p>
        </p:txBody>
      </p:sp>
      <p:sp>
        <p:nvSpPr>
          <p:cNvPr id="2" name="Slide Number Placeholder 1">
            <a:extLst>
              <a:ext uri="{FF2B5EF4-FFF2-40B4-BE49-F238E27FC236}">
                <a16:creationId xmlns:a16="http://schemas.microsoft.com/office/drawing/2014/main" id="{AD18FD03-EAC1-7B29-332D-F34780CC1B03}"/>
              </a:ext>
            </a:extLst>
          </p:cNvPr>
          <p:cNvSpPr>
            <a:spLocks noGrp="1"/>
          </p:cNvSpPr>
          <p:nvPr>
            <p:ph type="sldNum" idx="12"/>
          </p:nvPr>
        </p:nvSpPr>
        <p:spPr/>
        <p:txBody>
          <a:bodyPr/>
          <a:lstStyle/>
          <a:p>
            <a:fld id="{00000000-1234-1234-1234-123412341234}" type="slidenum">
              <a:rPr lang="en-US"/>
              <a:t>3</a:t>
            </a:fld>
            <a:endParaRPr lang="en-US"/>
          </a:p>
        </p:txBody>
      </p:sp>
      <p:pic>
        <p:nvPicPr>
          <p:cNvPr id="3" name="Picture 3" descr="A logo with different colored arrows&#10;&#10;Description automatically generated">
            <a:extLst>
              <a:ext uri="{FF2B5EF4-FFF2-40B4-BE49-F238E27FC236}">
                <a16:creationId xmlns:a16="http://schemas.microsoft.com/office/drawing/2014/main" id="{D8A206EB-CBD1-22D9-7907-10A02A2D8367}"/>
              </a:ext>
            </a:extLst>
          </p:cNvPr>
          <p:cNvPicPr>
            <a:picLocks noChangeAspect="1"/>
          </p:cNvPicPr>
          <p:nvPr/>
        </p:nvPicPr>
        <p:blipFill>
          <a:blip r:embed="rId2"/>
          <a:stretch>
            <a:fillRect/>
          </a:stretch>
        </p:blipFill>
        <p:spPr>
          <a:xfrm>
            <a:off x="9701213" y="232682"/>
            <a:ext cx="1280433" cy="819150"/>
          </a:xfrm>
          <a:prstGeom prst="rect">
            <a:avLst/>
          </a:prstGeom>
        </p:spPr>
      </p:pic>
      <p:pic>
        <p:nvPicPr>
          <p:cNvPr id="4" name="Picture 3" descr="A diagram of a software testing process&#10;&#10;Description automatically generated">
            <a:extLst>
              <a:ext uri="{FF2B5EF4-FFF2-40B4-BE49-F238E27FC236}">
                <a16:creationId xmlns:a16="http://schemas.microsoft.com/office/drawing/2014/main" id="{4C72B396-589C-07FC-E1DB-93E6CBB72677}"/>
              </a:ext>
            </a:extLst>
          </p:cNvPr>
          <p:cNvPicPr>
            <a:picLocks noChangeAspect="1"/>
          </p:cNvPicPr>
          <p:nvPr/>
        </p:nvPicPr>
        <p:blipFill>
          <a:blip r:embed="rId3"/>
          <a:stretch>
            <a:fillRect/>
          </a:stretch>
        </p:blipFill>
        <p:spPr>
          <a:xfrm>
            <a:off x="9039501" y="4034528"/>
            <a:ext cx="2152650" cy="2124075"/>
          </a:xfrm>
          <a:prstGeom prst="rect">
            <a:avLst/>
          </a:prstGeom>
        </p:spPr>
      </p:pic>
    </p:spTree>
    <p:extLst>
      <p:ext uri="{BB962C8B-B14F-4D97-AF65-F5344CB8AC3E}">
        <p14:creationId xmlns:p14="http://schemas.microsoft.com/office/powerpoint/2010/main" val="1948277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0" name="Google Shape;110;g20138aa44be_0_3"/>
          <p:cNvSpPr/>
          <p:nvPr/>
        </p:nvSpPr>
        <p:spPr bwMode="auto">
          <a:xfrm>
            <a:off x="-465103" y="-190912"/>
            <a:ext cx="5191215" cy="7615996"/>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111" name="Google Shape;111;g20138aa44be_0_3"/>
          <p:cNvSpPr/>
          <p:nvPr/>
        </p:nvSpPr>
        <p:spPr bwMode="auto">
          <a:xfrm flipH="1">
            <a:off x="465924" y="0"/>
            <a:ext cx="879300" cy="1299600"/>
          </a:xfrm>
          <a:prstGeom prst="parallelogram">
            <a:avLst>
              <a:gd name="adj" fmla="val 75009"/>
            </a:avLst>
          </a:prstGeom>
          <a:solidFill>
            <a:srgbClr val="BFBFBF"/>
          </a:solidFill>
          <a:ln>
            <a:noFill/>
          </a:ln>
          <a:effectLst>
            <a:outerShdw blurRad="50800" dist="50800" dir="5400000" algn="ctr" rotWithShape="0">
              <a:srgbClr val="000000">
                <a:alpha val="49410"/>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2" name="Google Shape;112;g20138aa44be_0_3"/>
          <p:cNvSpPr/>
          <p:nvPr/>
        </p:nvSpPr>
        <p:spPr bwMode="auto">
          <a:xfrm flipH="1">
            <a:off x="-1573540" y="0"/>
            <a:ext cx="2764800" cy="1149300"/>
          </a:xfrm>
          <a:prstGeom prst="parallelogram">
            <a:avLst>
              <a:gd name="adj" fmla="val 51542"/>
            </a:avLst>
          </a:prstGeom>
          <a:solidFill>
            <a:schemeClr val="dk1"/>
          </a:solidFill>
          <a:ln>
            <a:noFill/>
          </a:ln>
          <a:effectLst>
            <a:outerShdw blurRad="50800" dist="50800" dir="5400000" algn="ctr" rotWithShape="0">
              <a:srgbClr val="000000">
                <a:alpha val="49410"/>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3" name="Google Shape;113;g20138aa44be_0_3"/>
          <p:cNvSpPr/>
          <p:nvPr/>
        </p:nvSpPr>
        <p:spPr bwMode="auto">
          <a:xfrm flipH="1">
            <a:off x="903603" y="156311"/>
            <a:ext cx="10743986" cy="989400"/>
          </a:xfrm>
          <a:prstGeom prst="parallelogram">
            <a:avLst>
              <a:gd name="adj" fmla="val 51542"/>
            </a:avLst>
          </a:prstGeom>
          <a:solidFill>
            <a:schemeClr val="dk1"/>
          </a:solidFill>
          <a:ln>
            <a:noFill/>
          </a:ln>
          <a:effectLst>
            <a:outerShdw blurRad="50800" dist="50800" dir="5400000" algn="ctr" rotWithShape="0">
              <a:srgbClr val="000000">
                <a:alpha val="29409"/>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6" name="Google Shape;116;g20138aa44be_0_3"/>
          <p:cNvSpPr txBox="1"/>
          <p:nvPr/>
        </p:nvSpPr>
        <p:spPr bwMode="auto">
          <a:xfrm>
            <a:off x="1918390" y="358928"/>
            <a:ext cx="7785300" cy="584735"/>
          </a:xfrm>
          <a:prstGeom prst="rect">
            <a:avLst/>
          </a:prstGeom>
          <a:noFill/>
          <a:ln>
            <a:noFill/>
          </a:ln>
        </p:spPr>
        <p:txBody>
          <a:bodyPr spcFirstLastPara="1" wrap="square" lIns="91425" tIns="45700" rIns="91425" bIns="45700" anchor="t" anchorCtr="0">
            <a:spAutoFit/>
          </a:bodyPr>
          <a:lstStyle/>
          <a:p>
            <a:pPr algn="just">
              <a:defRPr/>
            </a:pPr>
            <a:r>
              <a:rPr lang="en-US" sz="3200" b="1" dirty="0">
                <a:solidFill>
                  <a:srgbClr val="FFFFFF"/>
                </a:solidFill>
                <a:latin typeface="Calibri"/>
                <a:cs typeface="Calibri"/>
              </a:rPr>
              <a:t>Why python for automation testing</a:t>
            </a:r>
            <a:endParaRPr lang="en-US" dirty="0"/>
          </a:p>
        </p:txBody>
      </p:sp>
      <p:sp>
        <p:nvSpPr>
          <p:cNvPr id="117" name="Google Shape;117;g20138aa44be_0_3"/>
          <p:cNvSpPr txBox="1"/>
          <p:nvPr/>
        </p:nvSpPr>
        <p:spPr bwMode="auto">
          <a:xfrm>
            <a:off x="911737" y="1559761"/>
            <a:ext cx="9076431" cy="4632386"/>
          </a:xfrm>
          <a:prstGeom prst="rect">
            <a:avLst/>
          </a:prstGeom>
          <a:noFill/>
          <a:ln>
            <a:noFill/>
          </a:ln>
        </p:spPr>
        <p:txBody>
          <a:bodyPr spcFirstLastPara="1" vertOverflow="overflow" horzOverflow="overflow" vert="horz" wrap="square" lIns="91424" tIns="45699" rIns="91424" bIns="45699" numCol="1" spcCol="0" rtlCol="0" fromWordArt="0" anchor="t" anchorCtr="0" forceAA="0" compatLnSpc="0">
            <a:noAutofit/>
          </a:bodyPr>
          <a:lstStyle/>
          <a:p>
            <a:pPr marL="250825" indent="-250825">
              <a:lnSpc>
                <a:spcPct val="150000"/>
              </a:lnSpc>
              <a:buFont typeface="Wingdings"/>
              <a:buChar char="Ø"/>
              <a:defRPr/>
            </a:pPr>
            <a:r>
              <a:rPr lang="en-US" sz="2200" dirty="0">
                <a:highlight>
                  <a:srgbClr val="FFFFFF"/>
                </a:highlight>
                <a:latin typeface="Calibri"/>
                <a:cs typeface="Calibri"/>
              </a:rPr>
              <a:t>Ease of Learning and Readability: Python's clean and readable syntax makes it easy for beginners to learn and write code. </a:t>
            </a:r>
            <a:endParaRPr lang="en-US"/>
          </a:p>
          <a:p>
            <a:pPr marL="250825" indent="-250825">
              <a:lnSpc>
                <a:spcPct val="150000"/>
              </a:lnSpc>
              <a:buFont typeface="Wingdings"/>
              <a:buChar char="Ø"/>
              <a:defRPr/>
            </a:pPr>
            <a:r>
              <a:rPr lang="en-US" sz="2200" dirty="0">
                <a:highlight>
                  <a:srgbClr val="FFFFFF"/>
                </a:highlight>
                <a:latin typeface="Calibri"/>
                <a:cs typeface="Calibri"/>
              </a:rPr>
              <a:t>Python has a rich ecosystem of libraries and frameworks that can complement Selenium automation. </a:t>
            </a:r>
          </a:p>
          <a:p>
            <a:pPr marL="250825" indent="-250825">
              <a:lnSpc>
                <a:spcPct val="150000"/>
              </a:lnSpc>
              <a:buFont typeface="Wingdings"/>
              <a:buChar char="Ø"/>
              <a:defRPr/>
            </a:pPr>
            <a:r>
              <a:rPr lang="en-US" sz="2200" dirty="0">
                <a:solidFill>
                  <a:schemeClr val="dk1"/>
                </a:solidFill>
                <a:highlight>
                  <a:srgbClr val="FFFFFF"/>
                </a:highlight>
                <a:latin typeface="Calibri"/>
                <a:ea typeface="Calibri"/>
                <a:cs typeface="Calibri"/>
              </a:rPr>
              <a:t>Ease of Integration: Python can easily integrate with other technologies, tools, and databases, making it suitable for end-to-end testing scenarios where different components need to interact.</a:t>
            </a:r>
          </a:p>
          <a:p>
            <a:pPr marL="250825" indent="-250825">
              <a:lnSpc>
                <a:spcPct val="150000"/>
              </a:lnSpc>
              <a:buFont typeface="Wingdings"/>
              <a:buChar char="Ø"/>
              <a:defRPr/>
            </a:pPr>
            <a:r>
              <a:rPr lang="en-US" sz="2200" dirty="0">
                <a:solidFill>
                  <a:schemeClr val="dk1"/>
                </a:solidFill>
                <a:highlight>
                  <a:srgbClr val="FFFFFF"/>
                </a:highlight>
                <a:latin typeface="Calibri"/>
                <a:ea typeface="Calibri"/>
                <a:cs typeface="Calibri"/>
              </a:rPr>
              <a:t>Scalability: Python's ability to handle both small-scale and large-scale projects makes it suitable for test automation across different project sizes.</a:t>
            </a:r>
          </a:p>
          <a:p>
            <a:pPr marL="250825" indent="-250825">
              <a:lnSpc>
                <a:spcPct val="150000"/>
              </a:lnSpc>
              <a:buFont typeface="Wingdings"/>
              <a:buChar char="Ø"/>
              <a:defRPr/>
            </a:pPr>
            <a:endParaRPr lang="en-US" sz="2200" dirty="0">
              <a:solidFill>
                <a:schemeClr val="dk1"/>
              </a:solidFill>
              <a:highlight>
                <a:srgbClr val="FFFFFF"/>
              </a:highlight>
              <a:ea typeface="Calibri"/>
              <a:cs typeface="Calibri"/>
            </a:endParaRPr>
          </a:p>
          <a:p>
            <a:pPr marL="250825" indent="-250825">
              <a:lnSpc>
                <a:spcPct val="150000"/>
              </a:lnSpc>
              <a:buFont typeface="Wingdings"/>
              <a:buChar char="Ø"/>
              <a:defRPr/>
            </a:pPr>
            <a:endParaRPr lang="en-US" sz="2200" dirty="0">
              <a:solidFill>
                <a:schemeClr val="dk1"/>
              </a:solidFill>
              <a:highlight>
                <a:srgbClr val="FFFFFF"/>
              </a:highlight>
              <a:latin typeface="Calibri"/>
              <a:ea typeface="Calibri"/>
              <a:cs typeface="Calibri"/>
            </a:endParaRPr>
          </a:p>
        </p:txBody>
      </p:sp>
      <p:sp>
        <p:nvSpPr>
          <p:cNvPr id="2" name="Slide Number Placeholder 1">
            <a:extLst>
              <a:ext uri="{FF2B5EF4-FFF2-40B4-BE49-F238E27FC236}">
                <a16:creationId xmlns:a16="http://schemas.microsoft.com/office/drawing/2014/main" id="{AD18FD03-EAC1-7B29-332D-F34780CC1B03}"/>
              </a:ext>
            </a:extLst>
          </p:cNvPr>
          <p:cNvSpPr>
            <a:spLocks noGrp="1"/>
          </p:cNvSpPr>
          <p:nvPr>
            <p:ph type="sldNum" idx="12"/>
          </p:nvPr>
        </p:nvSpPr>
        <p:spPr/>
        <p:txBody>
          <a:bodyPr/>
          <a:lstStyle/>
          <a:p>
            <a:fld id="{00000000-1234-1234-1234-123412341234}" type="slidenum">
              <a:rPr lang="en-US"/>
              <a:t>4</a:t>
            </a:fld>
            <a:endParaRPr lang="en-US"/>
          </a:p>
        </p:txBody>
      </p:sp>
      <p:pic>
        <p:nvPicPr>
          <p:cNvPr id="3" name="Picture 3" descr="A logo with different colored arrows&#10;&#10;Description automatically generated">
            <a:extLst>
              <a:ext uri="{FF2B5EF4-FFF2-40B4-BE49-F238E27FC236}">
                <a16:creationId xmlns:a16="http://schemas.microsoft.com/office/drawing/2014/main" id="{D8A206EB-CBD1-22D9-7907-10A02A2D8367}"/>
              </a:ext>
            </a:extLst>
          </p:cNvPr>
          <p:cNvPicPr>
            <a:picLocks noChangeAspect="1"/>
          </p:cNvPicPr>
          <p:nvPr/>
        </p:nvPicPr>
        <p:blipFill>
          <a:blip r:embed="rId2"/>
          <a:stretch>
            <a:fillRect/>
          </a:stretch>
        </p:blipFill>
        <p:spPr>
          <a:xfrm>
            <a:off x="9701213" y="232682"/>
            <a:ext cx="1280433" cy="819150"/>
          </a:xfrm>
          <a:prstGeom prst="rect">
            <a:avLst/>
          </a:prstGeom>
        </p:spPr>
      </p:pic>
      <p:pic>
        <p:nvPicPr>
          <p:cNvPr id="4" name="Picture 3" descr="A logo with colorful bars&#10;&#10;Description automatically generated">
            <a:extLst>
              <a:ext uri="{FF2B5EF4-FFF2-40B4-BE49-F238E27FC236}">
                <a16:creationId xmlns:a16="http://schemas.microsoft.com/office/drawing/2014/main" id="{8168BE4F-F563-D2CB-FDFA-AD3DB24B7B43}"/>
              </a:ext>
            </a:extLst>
          </p:cNvPr>
          <p:cNvPicPr>
            <a:picLocks noChangeAspect="1"/>
          </p:cNvPicPr>
          <p:nvPr/>
        </p:nvPicPr>
        <p:blipFill>
          <a:blip r:embed="rId3"/>
          <a:stretch>
            <a:fillRect/>
          </a:stretch>
        </p:blipFill>
        <p:spPr>
          <a:xfrm>
            <a:off x="9574350" y="1462917"/>
            <a:ext cx="2143125" cy="2143125"/>
          </a:xfrm>
          <a:prstGeom prst="rect">
            <a:avLst/>
          </a:prstGeom>
        </p:spPr>
      </p:pic>
    </p:spTree>
    <p:extLst>
      <p:ext uri="{BB962C8B-B14F-4D97-AF65-F5344CB8AC3E}">
        <p14:creationId xmlns:p14="http://schemas.microsoft.com/office/powerpoint/2010/main" val="3163058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 name="Google Shape;111;g20138aa44be_0_3"/>
          <p:cNvSpPr/>
          <p:nvPr/>
        </p:nvSpPr>
        <p:spPr bwMode="auto">
          <a:xfrm flipH="1">
            <a:off x="465924" y="0"/>
            <a:ext cx="879300" cy="1299600"/>
          </a:xfrm>
          <a:prstGeom prst="parallelogram">
            <a:avLst>
              <a:gd name="adj" fmla="val 75009"/>
            </a:avLst>
          </a:prstGeom>
          <a:solidFill>
            <a:srgbClr val="BFBFBF"/>
          </a:solidFill>
          <a:ln>
            <a:noFill/>
          </a:ln>
          <a:effectLst>
            <a:outerShdw blurRad="50800" dist="50800" dir="5400000" algn="ctr" rotWithShape="0">
              <a:srgbClr val="000000">
                <a:alpha val="49410"/>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2" name="Google Shape;112;g20138aa44be_0_3"/>
          <p:cNvSpPr/>
          <p:nvPr/>
        </p:nvSpPr>
        <p:spPr bwMode="auto">
          <a:xfrm flipH="1">
            <a:off x="-1573540" y="0"/>
            <a:ext cx="2764800" cy="1149300"/>
          </a:xfrm>
          <a:prstGeom prst="parallelogram">
            <a:avLst>
              <a:gd name="adj" fmla="val 51542"/>
            </a:avLst>
          </a:prstGeom>
          <a:solidFill>
            <a:schemeClr val="dk1"/>
          </a:solidFill>
          <a:ln>
            <a:noFill/>
          </a:ln>
          <a:effectLst>
            <a:outerShdw blurRad="50800" dist="50800" dir="5400000" algn="ctr" rotWithShape="0">
              <a:srgbClr val="000000">
                <a:alpha val="49410"/>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3" name="Google Shape;113;g20138aa44be_0_3"/>
          <p:cNvSpPr/>
          <p:nvPr/>
        </p:nvSpPr>
        <p:spPr bwMode="auto">
          <a:xfrm flipH="1">
            <a:off x="903603" y="156311"/>
            <a:ext cx="10743986" cy="989400"/>
          </a:xfrm>
          <a:prstGeom prst="parallelogram">
            <a:avLst>
              <a:gd name="adj" fmla="val 51542"/>
            </a:avLst>
          </a:prstGeom>
          <a:solidFill>
            <a:schemeClr val="dk1"/>
          </a:solidFill>
          <a:ln>
            <a:noFill/>
          </a:ln>
          <a:effectLst>
            <a:outerShdw blurRad="50800" dist="50800" dir="5400000" algn="ctr" rotWithShape="0">
              <a:srgbClr val="000000">
                <a:alpha val="29409"/>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6" name="Google Shape;116;g20138aa44be_0_3"/>
          <p:cNvSpPr txBox="1"/>
          <p:nvPr/>
        </p:nvSpPr>
        <p:spPr bwMode="auto">
          <a:xfrm>
            <a:off x="1918390" y="358928"/>
            <a:ext cx="7785300" cy="584735"/>
          </a:xfrm>
          <a:prstGeom prst="rect">
            <a:avLst/>
          </a:prstGeom>
          <a:noFill/>
          <a:ln>
            <a:noFill/>
          </a:ln>
        </p:spPr>
        <p:txBody>
          <a:bodyPr spcFirstLastPara="1" wrap="square" lIns="91425" tIns="45700" rIns="91425" bIns="45700" anchor="t" anchorCtr="0">
            <a:spAutoFit/>
          </a:bodyPr>
          <a:lstStyle/>
          <a:p>
            <a:pPr algn="just">
              <a:defRPr/>
            </a:pPr>
            <a:r>
              <a:rPr lang="en-US" sz="3200" b="1" dirty="0">
                <a:solidFill>
                  <a:srgbClr val="FFFFFF"/>
                </a:solidFill>
                <a:latin typeface="Calibri"/>
                <a:cs typeface="Calibri"/>
              </a:rPr>
              <a:t>How to install Python</a:t>
            </a:r>
            <a:endParaRPr lang="en-US" dirty="0"/>
          </a:p>
        </p:txBody>
      </p:sp>
      <p:sp>
        <p:nvSpPr>
          <p:cNvPr id="117" name="Google Shape;117;g20138aa44be_0_3"/>
          <p:cNvSpPr txBox="1"/>
          <p:nvPr/>
        </p:nvSpPr>
        <p:spPr bwMode="auto">
          <a:xfrm>
            <a:off x="911737" y="1559761"/>
            <a:ext cx="7927910" cy="2224908"/>
          </a:xfrm>
          <a:prstGeom prst="rect">
            <a:avLst/>
          </a:prstGeom>
          <a:noFill/>
          <a:ln>
            <a:noFill/>
          </a:ln>
        </p:spPr>
        <p:txBody>
          <a:bodyPr spcFirstLastPara="1" vertOverflow="overflow" horzOverflow="overflow" vert="horz" wrap="square" lIns="91424" tIns="45699" rIns="91424" bIns="45699" numCol="1" spcCol="0" rtlCol="0" fromWordArt="0" anchor="t" anchorCtr="0" forceAA="0" compatLnSpc="0">
            <a:noAutofit/>
          </a:bodyPr>
          <a:lstStyle/>
          <a:p>
            <a:pPr marL="250825" indent="-250825">
              <a:lnSpc>
                <a:spcPct val="150000"/>
              </a:lnSpc>
              <a:buFont typeface="Wingdings"/>
              <a:buChar char="Ø"/>
              <a:defRPr/>
            </a:pPr>
            <a:r>
              <a:rPr lang="en-US" sz="2200" dirty="0">
                <a:highlight>
                  <a:srgbClr val="FFFFFF"/>
                </a:highlight>
                <a:latin typeface="Calibri"/>
                <a:cs typeface="Calibri"/>
              </a:rPr>
              <a:t>Go to office website </a:t>
            </a:r>
            <a:endParaRPr lang="en-US" dirty="0"/>
          </a:p>
          <a:p>
            <a:pPr>
              <a:lnSpc>
                <a:spcPct val="150000"/>
              </a:lnSpc>
              <a:defRPr/>
            </a:pPr>
            <a:r>
              <a:rPr lang="en-US" sz="2200" dirty="0">
                <a:solidFill>
                  <a:schemeClr val="dk1"/>
                </a:solidFill>
                <a:highlight>
                  <a:srgbClr val="FFFFFF"/>
                </a:highlight>
                <a:ea typeface="Calibri"/>
                <a:cs typeface="Calibri"/>
              </a:rPr>
              <a:t>Windows: </a:t>
            </a:r>
            <a:r>
              <a:rPr lang="en-US" sz="2200" dirty="0">
                <a:highlight>
                  <a:srgbClr val="FFFFFF"/>
                </a:highlight>
                <a:ea typeface="Calibri"/>
                <a:hlinkClick r:id="rId2"/>
              </a:rPr>
              <a:t>https://www.python.org/downloads/windows/</a:t>
            </a:r>
            <a:endParaRPr lang="en-US" sz="2200" dirty="0">
              <a:solidFill>
                <a:schemeClr val="dk1"/>
              </a:solidFill>
              <a:highlight>
                <a:srgbClr val="FFFFFF"/>
              </a:highlight>
              <a:ea typeface="Calibri"/>
              <a:cs typeface="Calibri"/>
            </a:endParaRPr>
          </a:p>
          <a:p>
            <a:pPr marL="250825" indent="-250825">
              <a:lnSpc>
                <a:spcPct val="150000"/>
              </a:lnSpc>
              <a:buFont typeface="Wingdings"/>
              <a:buChar char="Ø"/>
              <a:defRPr/>
            </a:pPr>
            <a:r>
              <a:rPr lang="en-US" sz="2200" dirty="0">
                <a:highlight>
                  <a:srgbClr val="FFFFFF"/>
                </a:highlight>
                <a:latin typeface="Calibri"/>
                <a:cs typeface="Calibri"/>
              </a:rPr>
              <a:t>Download the latest version of Python for Windows. Make sure to choose the appropriate version (Python 3.x is recommended).</a:t>
            </a:r>
          </a:p>
          <a:p>
            <a:pPr marL="250825" indent="-250825">
              <a:lnSpc>
                <a:spcPct val="150000"/>
              </a:lnSpc>
              <a:buFont typeface="Wingdings"/>
              <a:buChar char="Ø"/>
              <a:defRPr/>
            </a:pPr>
            <a:endParaRPr lang="en-US" sz="2200" dirty="0">
              <a:highlight>
                <a:srgbClr val="FFFFFF"/>
              </a:highlight>
              <a:latin typeface="Calibri"/>
              <a:cs typeface="Calibri"/>
            </a:endParaRPr>
          </a:p>
          <a:p>
            <a:pPr marL="250825" indent="-250825">
              <a:lnSpc>
                <a:spcPct val="150000"/>
              </a:lnSpc>
              <a:buFont typeface="Wingdings"/>
              <a:buChar char="Ø"/>
              <a:defRPr/>
            </a:pPr>
            <a:endParaRPr lang="en-US" sz="2200" dirty="0">
              <a:solidFill>
                <a:schemeClr val="dk1"/>
              </a:solidFill>
              <a:highlight>
                <a:srgbClr val="FFFFFF"/>
              </a:highlight>
              <a:latin typeface="Calibri"/>
              <a:ea typeface="Calibri"/>
              <a:cs typeface="Calibri"/>
            </a:endParaRPr>
          </a:p>
        </p:txBody>
      </p:sp>
      <p:sp>
        <p:nvSpPr>
          <p:cNvPr id="2" name="Slide Number Placeholder 1">
            <a:extLst>
              <a:ext uri="{FF2B5EF4-FFF2-40B4-BE49-F238E27FC236}">
                <a16:creationId xmlns:a16="http://schemas.microsoft.com/office/drawing/2014/main" id="{AD18FD03-EAC1-7B29-332D-F34780CC1B03}"/>
              </a:ext>
            </a:extLst>
          </p:cNvPr>
          <p:cNvSpPr>
            <a:spLocks noGrp="1"/>
          </p:cNvSpPr>
          <p:nvPr>
            <p:ph type="sldNum" idx="12"/>
          </p:nvPr>
        </p:nvSpPr>
        <p:spPr/>
        <p:txBody>
          <a:bodyPr/>
          <a:lstStyle/>
          <a:p>
            <a:fld id="{00000000-1234-1234-1234-123412341234}" type="slidenum">
              <a:rPr lang="en-US"/>
              <a:t>5</a:t>
            </a:fld>
            <a:endParaRPr lang="en-US"/>
          </a:p>
        </p:txBody>
      </p:sp>
      <p:pic>
        <p:nvPicPr>
          <p:cNvPr id="3" name="Picture 3" descr="A logo with different colored arrows&#10;&#10;Description automatically generated">
            <a:extLst>
              <a:ext uri="{FF2B5EF4-FFF2-40B4-BE49-F238E27FC236}">
                <a16:creationId xmlns:a16="http://schemas.microsoft.com/office/drawing/2014/main" id="{D8A206EB-CBD1-22D9-7907-10A02A2D8367}"/>
              </a:ext>
            </a:extLst>
          </p:cNvPr>
          <p:cNvPicPr>
            <a:picLocks noChangeAspect="1"/>
          </p:cNvPicPr>
          <p:nvPr/>
        </p:nvPicPr>
        <p:blipFill>
          <a:blip r:embed="rId3"/>
          <a:stretch>
            <a:fillRect/>
          </a:stretch>
        </p:blipFill>
        <p:spPr>
          <a:xfrm>
            <a:off x="9701213" y="232682"/>
            <a:ext cx="1280433" cy="819150"/>
          </a:xfrm>
          <a:prstGeom prst="rect">
            <a:avLst/>
          </a:prstGeom>
        </p:spPr>
      </p:pic>
      <p:sp>
        <p:nvSpPr>
          <p:cNvPr id="5" name="TextBox 4">
            <a:extLst>
              <a:ext uri="{FF2B5EF4-FFF2-40B4-BE49-F238E27FC236}">
                <a16:creationId xmlns:a16="http://schemas.microsoft.com/office/drawing/2014/main" id="{BC9B5483-8DB3-366D-CADF-CA209EB09498}"/>
              </a:ext>
            </a:extLst>
          </p:cNvPr>
          <p:cNvSpPr txBox="1"/>
          <p:nvPr/>
        </p:nvSpPr>
        <p:spPr>
          <a:xfrm>
            <a:off x="908843" y="3796022"/>
            <a:ext cx="1004318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2200" dirty="0">
                <a:highlight>
                  <a:srgbClr val="FFFFFF"/>
                </a:highlight>
                <a:latin typeface="Calibri"/>
                <a:cs typeface="Calibri"/>
              </a:rPr>
              <a:t>Run the Installer: - Locate the downloaded installer executable file (it should have a .exe extension) and double-click on it to run the installer.</a:t>
            </a:r>
          </a:p>
          <a:p>
            <a:pPr marL="285750" indent="-285750">
              <a:buFont typeface="Wingdings"/>
              <a:buChar char="Ø"/>
            </a:pPr>
            <a:r>
              <a:rPr lang="en-US" sz="2200" dirty="0">
                <a:highlight>
                  <a:srgbClr val="FFFFFF"/>
                </a:highlight>
                <a:latin typeface="Calibri"/>
                <a:cs typeface="Calibri"/>
              </a:rPr>
              <a:t>Add Python to PATH: - On the "Customize installation" screen, ensure that the option "Add Python X.X to PATH" (where "X.X" represents the version number) is checked. This will make it easier to run Python from the Command Prompt.</a:t>
            </a:r>
            <a:endParaRPr lang="en-US" dirty="0"/>
          </a:p>
          <a:p>
            <a:pPr marL="285750" indent="-285750">
              <a:buFont typeface="Wingdings"/>
              <a:buChar char="Ø"/>
            </a:pPr>
            <a:r>
              <a:rPr lang="en-US" sz="2200" dirty="0">
                <a:highlight>
                  <a:srgbClr val="FFFFFF"/>
                </a:highlight>
                <a:latin typeface="Calibri"/>
                <a:cs typeface="Calibri"/>
              </a:rPr>
              <a:t>Verify Installation:</a:t>
            </a:r>
          </a:p>
          <a:p>
            <a:r>
              <a:rPr lang="en-US" sz="2200" dirty="0">
                <a:highlight>
                  <a:srgbClr val="FFFFFF"/>
                </a:highlight>
              </a:rPr>
              <a:t>python --version</a:t>
            </a:r>
            <a:endParaRPr lang="en-US" dirty="0"/>
          </a:p>
          <a:p>
            <a:pPr marL="285750" indent="-285750">
              <a:buFont typeface="Wingdings"/>
              <a:buChar char="Ø"/>
            </a:pPr>
            <a:endParaRPr lang="en-US" dirty="0"/>
          </a:p>
        </p:txBody>
      </p:sp>
      <p:pic>
        <p:nvPicPr>
          <p:cNvPr id="6" name="Picture 5" descr="A black and white logo&#10;&#10;Description automatically generated">
            <a:extLst>
              <a:ext uri="{FF2B5EF4-FFF2-40B4-BE49-F238E27FC236}">
                <a16:creationId xmlns:a16="http://schemas.microsoft.com/office/drawing/2014/main" id="{7CA4BFD7-CB33-5967-2E90-5B7A3E089D89}"/>
              </a:ext>
            </a:extLst>
          </p:cNvPr>
          <p:cNvPicPr>
            <a:picLocks noChangeAspect="1"/>
          </p:cNvPicPr>
          <p:nvPr/>
        </p:nvPicPr>
        <p:blipFill>
          <a:blip r:embed="rId4"/>
          <a:stretch>
            <a:fillRect/>
          </a:stretch>
        </p:blipFill>
        <p:spPr>
          <a:xfrm>
            <a:off x="8479183" y="1715951"/>
            <a:ext cx="2743200" cy="775663"/>
          </a:xfrm>
          <a:prstGeom prst="rect">
            <a:avLst/>
          </a:prstGeom>
        </p:spPr>
      </p:pic>
    </p:spTree>
    <p:extLst>
      <p:ext uri="{BB962C8B-B14F-4D97-AF65-F5344CB8AC3E}">
        <p14:creationId xmlns:p14="http://schemas.microsoft.com/office/powerpoint/2010/main" val="1679154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 name="Google Shape;111;g20138aa44be_0_3"/>
          <p:cNvSpPr/>
          <p:nvPr/>
        </p:nvSpPr>
        <p:spPr bwMode="auto">
          <a:xfrm flipH="1">
            <a:off x="465924" y="0"/>
            <a:ext cx="879300" cy="1299600"/>
          </a:xfrm>
          <a:prstGeom prst="parallelogram">
            <a:avLst>
              <a:gd name="adj" fmla="val 75009"/>
            </a:avLst>
          </a:prstGeom>
          <a:solidFill>
            <a:srgbClr val="BFBFBF"/>
          </a:solidFill>
          <a:ln>
            <a:noFill/>
          </a:ln>
          <a:effectLst>
            <a:outerShdw blurRad="50800" dist="50800" dir="5400000" algn="ctr" rotWithShape="0">
              <a:srgbClr val="000000">
                <a:alpha val="49410"/>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2" name="Google Shape;112;g20138aa44be_0_3"/>
          <p:cNvSpPr/>
          <p:nvPr/>
        </p:nvSpPr>
        <p:spPr bwMode="auto">
          <a:xfrm flipH="1">
            <a:off x="-1573540" y="0"/>
            <a:ext cx="2764800" cy="1149300"/>
          </a:xfrm>
          <a:prstGeom prst="parallelogram">
            <a:avLst>
              <a:gd name="adj" fmla="val 51542"/>
            </a:avLst>
          </a:prstGeom>
          <a:solidFill>
            <a:schemeClr val="dk1"/>
          </a:solidFill>
          <a:ln>
            <a:noFill/>
          </a:ln>
          <a:effectLst>
            <a:outerShdw blurRad="50800" dist="50800" dir="5400000" algn="ctr" rotWithShape="0">
              <a:srgbClr val="000000">
                <a:alpha val="49410"/>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3" name="Google Shape;113;g20138aa44be_0_3"/>
          <p:cNvSpPr/>
          <p:nvPr/>
        </p:nvSpPr>
        <p:spPr bwMode="auto">
          <a:xfrm flipH="1">
            <a:off x="903603" y="156311"/>
            <a:ext cx="10743986" cy="989400"/>
          </a:xfrm>
          <a:prstGeom prst="parallelogram">
            <a:avLst>
              <a:gd name="adj" fmla="val 51542"/>
            </a:avLst>
          </a:prstGeom>
          <a:solidFill>
            <a:schemeClr val="dk1"/>
          </a:solidFill>
          <a:ln>
            <a:noFill/>
          </a:ln>
          <a:effectLst>
            <a:outerShdw blurRad="50800" dist="50800" dir="5400000" algn="ctr" rotWithShape="0">
              <a:srgbClr val="000000">
                <a:alpha val="29409"/>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6" name="Google Shape;116;g20138aa44be_0_3"/>
          <p:cNvSpPr txBox="1"/>
          <p:nvPr/>
        </p:nvSpPr>
        <p:spPr bwMode="auto">
          <a:xfrm>
            <a:off x="1918390" y="358928"/>
            <a:ext cx="7785300" cy="584735"/>
          </a:xfrm>
          <a:prstGeom prst="rect">
            <a:avLst/>
          </a:prstGeom>
          <a:noFill/>
          <a:ln>
            <a:noFill/>
          </a:ln>
        </p:spPr>
        <p:txBody>
          <a:bodyPr spcFirstLastPara="1" wrap="square" lIns="91425" tIns="45700" rIns="91425" bIns="45700" anchor="t" anchorCtr="0">
            <a:spAutoFit/>
          </a:bodyPr>
          <a:lstStyle/>
          <a:p>
            <a:pPr algn="just">
              <a:defRPr/>
            </a:pPr>
            <a:r>
              <a:rPr lang="en-US" sz="3200" b="1" dirty="0">
                <a:solidFill>
                  <a:srgbClr val="FFFFFF"/>
                </a:solidFill>
                <a:latin typeface="Calibri"/>
                <a:cs typeface="Calibri"/>
              </a:rPr>
              <a:t>How to install Selenium</a:t>
            </a:r>
            <a:endParaRPr lang="en-US" dirty="0"/>
          </a:p>
        </p:txBody>
      </p:sp>
      <p:sp>
        <p:nvSpPr>
          <p:cNvPr id="117" name="Google Shape;117;g20138aa44be_0_3"/>
          <p:cNvSpPr txBox="1"/>
          <p:nvPr/>
        </p:nvSpPr>
        <p:spPr bwMode="auto">
          <a:xfrm>
            <a:off x="911737" y="1719535"/>
            <a:ext cx="7927910" cy="2224908"/>
          </a:xfrm>
          <a:prstGeom prst="rect">
            <a:avLst/>
          </a:prstGeom>
          <a:noFill/>
          <a:ln>
            <a:noFill/>
          </a:ln>
        </p:spPr>
        <p:txBody>
          <a:bodyPr spcFirstLastPara="1" vertOverflow="overflow" horzOverflow="overflow" vert="horz" wrap="square" lIns="91424" tIns="45699" rIns="91424" bIns="45699" numCol="1" spcCol="0" rtlCol="0" fromWordArt="0" anchor="t" anchorCtr="0" forceAA="0" compatLnSpc="0">
            <a:noAutofit/>
          </a:bodyPr>
          <a:lstStyle/>
          <a:p>
            <a:pPr marL="342900" indent="-342900">
              <a:buFont typeface="Wingdings"/>
              <a:buChar char="Ø"/>
              <a:defRPr/>
            </a:pPr>
            <a:r>
              <a:rPr lang="en-US" sz="2200" dirty="0">
                <a:highlight>
                  <a:srgbClr val="FFFFFF"/>
                </a:highlight>
                <a:latin typeface="Calibri"/>
                <a:cs typeface="Calibri"/>
              </a:rPr>
              <a:t>Installing Selenium: Use Below command on PIP to install Selenium Package</a:t>
            </a:r>
            <a:endParaRPr lang="en-US" dirty="0"/>
          </a:p>
          <a:p>
            <a:pPr>
              <a:defRPr/>
            </a:pPr>
            <a:r>
              <a:rPr lang="en-US" sz="2200" b="1" dirty="0">
                <a:highlight>
                  <a:srgbClr val="FFFFFF"/>
                </a:highlight>
                <a:latin typeface="Calibri"/>
                <a:cs typeface="Calibri"/>
              </a:rPr>
              <a:t>pip install selenium</a:t>
            </a:r>
            <a:endParaRPr lang="en-US" dirty="0"/>
          </a:p>
          <a:p>
            <a:pPr>
              <a:defRPr/>
            </a:pPr>
            <a:r>
              <a:rPr lang="en-US" sz="2200" dirty="0">
                <a:highlight>
                  <a:srgbClr val="FFFFFF"/>
                </a:highlight>
                <a:latin typeface="Calibri"/>
                <a:cs typeface="Calibri"/>
              </a:rPr>
              <a:t>Or</a:t>
            </a:r>
          </a:p>
          <a:p>
            <a:pPr>
              <a:defRPr/>
            </a:pPr>
            <a:r>
              <a:rPr lang="en-US" sz="2200" b="1" dirty="0">
                <a:highlight>
                  <a:srgbClr val="FFFFFF"/>
                </a:highlight>
                <a:latin typeface="Calibri"/>
                <a:cs typeface="Calibri"/>
              </a:rPr>
              <a:t>pip3 install selenium </a:t>
            </a:r>
            <a:r>
              <a:rPr lang="en-US" sz="2200" dirty="0">
                <a:highlight>
                  <a:srgbClr val="FFFFFF"/>
                </a:highlight>
                <a:latin typeface="Calibri"/>
                <a:cs typeface="Calibri"/>
              </a:rPr>
              <a:t>(Python 3.x version)</a:t>
            </a:r>
          </a:p>
          <a:p>
            <a:pPr>
              <a:defRPr/>
            </a:pPr>
            <a:endParaRPr lang="en-US" sz="2200" b="1" dirty="0">
              <a:highlight>
                <a:srgbClr val="FFFFFF"/>
              </a:highlight>
              <a:latin typeface="Calibri"/>
              <a:cs typeface="Calibri"/>
            </a:endParaRPr>
          </a:p>
          <a:p>
            <a:pPr marL="342900" indent="-342900">
              <a:buFont typeface="Wingdings"/>
              <a:buChar char="Ø"/>
              <a:defRPr/>
            </a:pPr>
            <a:r>
              <a:rPr lang="en-US" sz="2200" dirty="0">
                <a:highlight>
                  <a:srgbClr val="FFFFFF"/>
                </a:highlight>
                <a:latin typeface="Calibri"/>
                <a:cs typeface="Calibri"/>
              </a:rPr>
              <a:t>This command will set up the Selenium WebDriver client library on your machine with all modules and classes.</a:t>
            </a:r>
            <a:endParaRPr lang="en-US"/>
          </a:p>
          <a:p>
            <a:pPr marL="342900" indent="-342900">
              <a:buFont typeface="Wingdings"/>
              <a:buChar char="Ø"/>
              <a:defRPr/>
            </a:pPr>
            <a:endParaRPr lang="en-US" sz="2200" dirty="0">
              <a:highlight>
                <a:srgbClr val="FFFFFF"/>
              </a:highlight>
              <a:latin typeface="Calibri"/>
              <a:cs typeface="Calibri"/>
            </a:endParaRPr>
          </a:p>
          <a:p>
            <a:pPr marL="285750" indent="-285750">
              <a:buFont typeface="Wingdings,Sans-Serif"/>
              <a:buChar char="Ø"/>
              <a:defRPr/>
            </a:pPr>
            <a:r>
              <a:rPr lang="en-US" sz="2200" dirty="0">
                <a:highlight>
                  <a:srgbClr val="FFFFFF"/>
                </a:highlight>
                <a:latin typeface="Calibri"/>
                <a:cs typeface="Calibri"/>
              </a:rPr>
              <a:t>pip install -U selenium</a:t>
            </a:r>
            <a:br>
              <a:rPr lang="en-US" sz="2200" dirty="0">
                <a:highlight>
                  <a:srgbClr val="FFFFFF"/>
                </a:highlight>
                <a:latin typeface="Calibri"/>
                <a:cs typeface="Calibri"/>
              </a:rPr>
            </a:br>
            <a:r>
              <a:rPr lang="en-US" sz="2200" dirty="0">
                <a:highlight>
                  <a:srgbClr val="FFFFFF"/>
                </a:highlight>
                <a:latin typeface="Calibri"/>
                <a:cs typeface="Calibri"/>
              </a:rPr>
              <a:t>The optional –U flag will upgrade the existing version of the installed package</a:t>
            </a:r>
          </a:p>
          <a:p>
            <a:pPr marL="342900" indent="-342900">
              <a:buFont typeface="Wingdings"/>
              <a:buChar char="Ø"/>
              <a:defRPr/>
            </a:pPr>
            <a:endParaRPr lang="en-US" sz="2200" dirty="0">
              <a:highlight>
                <a:srgbClr val="FFFFFF"/>
              </a:highlight>
              <a:latin typeface="Calibri"/>
              <a:cs typeface="Calibri"/>
            </a:endParaRPr>
          </a:p>
        </p:txBody>
      </p:sp>
      <p:sp>
        <p:nvSpPr>
          <p:cNvPr id="2" name="Slide Number Placeholder 1">
            <a:extLst>
              <a:ext uri="{FF2B5EF4-FFF2-40B4-BE49-F238E27FC236}">
                <a16:creationId xmlns:a16="http://schemas.microsoft.com/office/drawing/2014/main" id="{AD18FD03-EAC1-7B29-332D-F34780CC1B03}"/>
              </a:ext>
            </a:extLst>
          </p:cNvPr>
          <p:cNvSpPr>
            <a:spLocks noGrp="1"/>
          </p:cNvSpPr>
          <p:nvPr>
            <p:ph type="sldNum" idx="12"/>
          </p:nvPr>
        </p:nvSpPr>
        <p:spPr/>
        <p:txBody>
          <a:bodyPr/>
          <a:lstStyle/>
          <a:p>
            <a:fld id="{00000000-1234-1234-1234-123412341234}" type="slidenum">
              <a:rPr lang="en-US"/>
              <a:t>6</a:t>
            </a:fld>
            <a:endParaRPr lang="en-US"/>
          </a:p>
        </p:txBody>
      </p:sp>
      <p:pic>
        <p:nvPicPr>
          <p:cNvPr id="3" name="Picture 3" descr="A logo with different colored arrows&#10;&#10;Description automatically generated">
            <a:extLst>
              <a:ext uri="{FF2B5EF4-FFF2-40B4-BE49-F238E27FC236}">
                <a16:creationId xmlns:a16="http://schemas.microsoft.com/office/drawing/2014/main" id="{D8A206EB-CBD1-22D9-7907-10A02A2D8367}"/>
              </a:ext>
            </a:extLst>
          </p:cNvPr>
          <p:cNvPicPr>
            <a:picLocks noChangeAspect="1"/>
          </p:cNvPicPr>
          <p:nvPr/>
        </p:nvPicPr>
        <p:blipFill>
          <a:blip r:embed="rId2"/>
          <a:stretch>
            <a:fillRect/>
          </a:stretch>
        </p:blipFill>
        <p:spPr>
          <a:xfrm>
            <a:off x="9701213" y="232682"/>
            <a:ext cx="1280433" cy="819150"/>
          </a:xfrm>
          <a:prstGeom prst="rect">
            <a:avLst/>
          </a:prstGeom>
        </p:spPr>
      </p:pic>
      <p:sp>
        <p:nvSpPr>
          <p:cNvPr id="5" name="TextBox 4">
            <a:extLst>
              <a:ext uri="{FF2B5EF4-FFF2-40B4-BE49-F238E27FC236}">
                <a16:creationId xmlns:a16="http://schemas.microsoft.com/office/drawing/2014/main" id="{BC9B5483-8DB3-366D-CADF-CA209EB09498}"/>
              </a:ext>
            </a:extLst>
          </p:cNvPr>
          <p:cNvSpPr txBox="1"/>
          <p:nvPr/>
        </p:nvSpPr>
        <p:spPr>
          <a:xfrm>
            <a:off x="380359" y="5258571"/>
            <a:ext cx="1004318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endParaRPr lang="en-US" sz="2200" dirty="0">
              <a:highlight>
                <a:srgbClr val="FFFFFF"/>
              </a:highlight>
              <a:latin typeface="Calibri"/>
              <a:cs typeface="Calibri"/>
            </a:endParaRPr>
          </a:p>
        </p:txBody>
      </p:sp>
      <p:pic>
        <p:nvPicPr>
          <p:cNvPr id="4" name="Picture 3" descr="A diagram of a software testing process&#10;&#10;Description automatically generated">
            <a:extLst>
              <a:ext uri="{FF2B5EF4-FFF2-40B4-BE49-F238E27FC236}">
                <a16:creationId xmlns:a16="http://schemas.microsoft.com/office/drawing/2014/main" id="{AB467C10-ACFD-FD2D-F784-38C0B580D5DC}"/>
              </a:ext>
            </a:extLst>
          </p:cNvPr>
          <p:cNvPicPr>
            <a:picLocks noChangeAspect="1"/>
          </p:cNvPicPr>
          <p:nvPr/>
        </p:nvPicPr>
        <p:blipFill>
          <a:blip r:embed="rId3"/>
          <a:stretch>
            <a:fillRect/>
          </a:stretch>
        </p:blipFill>
        <p:spPr>
          <a:xfrm>
            <a:off x="8829675" y="1285414"/>
            <a:ext cx="2152650" cy="2124075"/>
          </a:xfrm>
          <a:prstGeom prst="rect">
            <a:avLst/>
          </a:prstGeom>
        </p:spPr>
      </p:pic>
    </p:spTree>
    <p:extLst>
      <p:ext uri="{BB962C8B-B14F-4D97-AF65-F5344CB8AC3E}">
        <p14:creationId xmlns:p14="http://schemas.microsoft.com/office/powerpoint/2010/main" val="4003639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 name="Google Shape;111;g20138aa44be_0_3"/>
          <p:cNvSpPr/>
          <p:nvPr/>
        </p:nvSpPr>
        <p:spPr bwMode="auto">
          <a:xfrm flipH="1">
            <a:off x="465924" y="0"/>
            <a:ext cx="879300" cy="1299600"/>
          </a:xfrm>
          <a:prstGeom prst="parallelogram">
            <a:avLst>
              <a:gd name="adj" fmla="val 75009"/>
            </a:avLst>
          </a:prstGeom>
          <a:solidFill>
            <a:srgbClr val="BFBFBF"/>
          </a:solidFill>
          <a:ln>
            <a:noFill/>
          </a:ln>
          <a:effectLst>
            <a:outerShdw blurRad="50800" dist="50800" dir="5400000" algn="ctr" rotWithShape="0">
              <a:srgbClr val="000000">
                <a:alpha val="49410"/>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2" name="Google Shape;112;g20138aa44be_0_3"/>
          <p:cNvSpPr/>
          <p:nvPr/>
        </p:nvSpPr>
        <p:spPr bwMode="auto">
          <a:xfrm flipH="1">
            <a:off x="-1573540" y="0"/>
            <a:ext cx="2764800" cy="1149300"/>
          </a:xfrm>
          <a:prstGeom prst="parallelogram">
            <a:avLst>
              <a:gd name="adj" fmla="val 51542"/>
            </a:avLst>
          </a:prstGeom>
          <a:solidFill>
            <a:schemeClr val="dk1"/>
          </a:solidFill>
          <a:ln>
            <a:noFill/>
          </a:ln>
          <a:effectLst>
            <a:outerShdw blurRad="50800" dist="50800" dir="5400000" algn="ctr" rotWithShape="0">
              <a:srgbClr val="000000">
                <a:alpha val="49410"/>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3" name="Google Shape;113;g20138aa44be_0_3"/>
          <p:cNvSpPr/>
          <p:nvPr/>
        </p:nvSpPr>
        <p:spPr bwMode="auto">
          <a:xfrm flipH="1">
            <a:off x="903603" y="156311"/>
            <a:ext cx="10743986" cy="989400"/>
          </a:xfrm>
          <a:prstGeom prst="parallelogram">
            <a:avLst>
              <a:gd name="adj" fmla="val 51542"/>
            </a:avLst>
          </a:prstGeom>
          <a:solidFill>
            <a:schemeClr val="dk1"/>
          </a:solidFill>
          <a:ln>
            <a:noFill/>
          </a:ln>
          <a:effectLst>
            <a:outerShdw blurRad="50800" dist="50800" dir="5400000" algn="ctr" rotWithShape="0">
              <a:srgbClr val="000000">
                <a:alpha val="29409"/>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6" name="Google Shape;116;g20138aa44be_0_3"/>
          <p:cNvSpPr txBox="1"/>
          <p:nvPr/>
        </p:nvSpPr>
        <p:spPr bwMode="auto">
          <a:xfrm>
            <a:off x="1918390" y="358928"/>
            <a:ext cx="7785300" cy="584735"/>
          </a:xfrm>
          <a:prstGeom prst="rect">
            <a:avLst/>
          </a:prstGeom>
          <a:noFill/>
          <a:ln>
            <a:noFill/>
          </a:ln>
        </p:spPr>
        <p:txBody>
          <a:bodyPr spcFirstLastPara="1" wrap="square" lIns="91425" tIns="45700" rIns="91425" bIns="45700" anchor="t" anchorCtr="0">
            <a:spAutoFit/>
          </a:bodyPr>
          <a:lstStyle/>
          <a:p>
            <a:pPr algn="just">
              <a:defRPr/>
            </a:pPr>
            <a:r>
              <a:rPr lang="en-US" sz="3200" b="1" dirty="0">
                <a:solidFill>
                  <a:srgbClr val="FFFFFF"/>
                </a:solidFill>
                <a:latin typeface="Calibri"/>
                <a:cs typeface="Calibri"/>
              </a:rPr>
              <a:t>Data types in Python</a:t>
            </a:r>
            <a:endParaRPr lang="en-US" dirty="0"/>
          </a:p>
        </p:txBody>
      </p:sp>
      <p:sp>
        <p:nvSpPr>
          <p:cNvPr id="117" name="Google Shape;117;g20138aa44be_0_3"/>
          <p:cNvSpPr txBox="1"/>
          <p:nvPr/>
        </p:nvSpPr>
        <p:spPr bwMode="auto">
          <a:xfrm>
            <a:off x="911737" y="1559761"/>
            <a:ext cx="7927910" cy="2224908"/>
          </a:xfrm>
          <a:prstGeom prst="rect">
            <a:avLst/>
          </a:prstGeom>
          <a:noFill/>
          <a:ln>
            <a:noFill/>
          </a:ln>
        </p:spPr>
        <p:txBody>
          <a:bodyPr spcFirstLastPara="1" vertOverflow="overflow" horzOverflow="overflow" vert="horz" wrap="square" lIns="91424" tIns="45699" rIns="91424" bIns="45699" numCol="1" spcCol="0" rtlCol="0" fromWordArt="0" anchor="t" anchorCtr="0" forceAA="0" compatLnSpc="0">
            <a:noAutofit/>
          </a:bodyPr>
          <a:lstStyle/>
          <a:p>
            <a:pPr marL="342900" indent="-342900">
              <a:buFont typeface="Wingdings,Sans-Serif"/>
              <a:buChar char="Ø"/>
              <a:defRPr/>
            </a:pPr>
            <a:r>
              <a:rPr lang="en-US" sz="2200" dirty="0">
                <a:highlight>
                  <a:srgbClr val="FFFFFF"/>
                </a:highlight>
                <a:latin typeface="Calibri"/>
                <a:cs typeface="Calibri"/>
              </a:rPr>
              <a:t>Integer (int): Whole numbers without decimal points.</a:t>
            </a:r>
          </a:p>
          <a:p>
            <a:pPr>
              <a:defRPr/>
            </a:pPr>
            <a:r>
              <a:rPr lang="en-US" sz="2200" dirty="0">
                <a:highlight>
                  <a:srgbClr val="FFFFFF"/>
                </a:highlight>
                <a:latin typeface="Calibri"/>
                <a:cs typeface="Calibri"/>
              </a:rPr>
              <a:t>age = 25</a:t>
            </a:r>
          </a:p>
          <a:p>
            <a:pPr marL="342900" indent="-342900">
              <a:buFont typeface="Wingdings,Sans-Serif"/>
              <a:buChar char="Ø"/>
              <a:defRPr/>
            </a:pPr>
            <a:endParaRPr lang="en-US" sz="2200" dirty="0">
              <a:highlight>
                <a:srgbClr val="FFFFFF"/>
              </a:highlight>
              <a:latin typeface="Calibri"/>
              <a:cs typeface="Calibri"/>
            </a:endParaRPr>
          </a:p>
          <a:p>
            <a:pPr marL="342900" indent="-342900">
              <a:buFont typeface="Wingdings,Sans-Serif"/>
              <a:buChar char="Ø"/>
              <a:defRPr/>
            </a:pPr>
            <a:r>
              <a:rPr lang="en-US" sz="2200" dirty="0">
                <a:highlight>
                  <a:srgbClr val="FFFFFF"/>
                </a:highlight>
                <a:latin typeface="Calibri"/>
                <a:cs typeface="Calibri"/>
              </a:rPr>
              <a:t>Floating-Point Number (float): Numbers with decimal points.</a:t>
            </a:r>
            <a:endParaRPr lang="en-US" dirty="0"/>
          </a:p>
          <a:p>
            <a:pPr>
              <a:defRPr/>
            </a:pPr>
            <a:r>
              <a:rPr lang="en-US" sz="2200" dirty="0">
                <a:highlight>
                  <a:srgbClr val="FFFFFF"/>
                </a:highlight>
                <a:latin typeface="Calibri"/>
                <a:cs typeface="Calibri"/>
              </a:rPr>
              <a:t>price = 19.99</a:t>
            </a:r>
          </a:p>
          <a:p>
            <a:pPr marL="342900" indent="-342900">
              <a:buFont typeface="Wingdings,Sans-Serif"/>
              <a:buChar char="Ø"/>
              <a:defRPr/>
            </a:pPr>
            <a:endParaRPr lang="en-US" sz="2200" dirty="0">
              <a:highlight>
                <a:srgbClr val="FFFFFF"/>
              </a:highlight>
              <a:latin typeface="Calibri"/>
              <a:cs typeface="Calibri"/>
            </a:endParaRPr>
          </a:p>
          <a:p>
            <a:pPr marL="342900" indent="-342900">
              <a:buFont typeface="Wingdings,Sans-Serif"/>
              <a:buChar char="Ø"/>
              <a:defRPr/>
            </a:pPr>
            <a:r>
              <a:rPr lang="en-US" sz="2200" dirty="0">
                <a:highlight>
                  <a:srgbClr val="FFFFFF"/>
                </a:highlight>
                <a:latin typeface="Calibri"/>
                <a:cs typeface="Calibri"/>
              </a:rPr>
              <a:t>String (str): Sequence of characters enclosed in single, double, or triple quotes.</a:t>
            </a:r>
            <a:endParaRPr lang="en-US"/>
          </a:p>
          <a:p>
            <a:pPr>
              <a:defRPr/>
            </a:pPr>
            <a:r>
              <a:rPr lang="en-US" sz="2200" dirty="0">
                <a:highlight>
                  <a:srgbClr val="FFFFFF"/>
                </a:highlight>
                <a:latin typeface="Calibri"/>
                <a:cs typeface="Calibri"/>
              </a:rPr>
              <a:t>name = "Alice"</a:t>
            </a:r>
          </a:p>
          <a:p>
            <a:pPr marL="342900" indent="-342900">
              <a:buFont typeface="Wingdings,Sans-Serif"/>
              <a:buChar char="Ø"/>
              <a:defRPr/>
            </a:pPr>
            <a:endParaRPr lang="en-US" sz="2200" dirty="0">
              <a:highlight>
                <a:srgbClr val="FFFFFF"/>
              </a:highlight>
              <a:latin typeface="Calibri"/>
              <a:cs typeface="Calibri"/>
            </a:endParaRPr>
          </a:p>
        </p:txBody>
      </p:sp>
      <p:sp>
        <p:nvSpPr>
          <p:cNvPr id="2" name="Slide Number Placeholder 1">
            <a:extLst>
              <a:ext uri="{FF2B5EF4-FFF2-40B4-BE49-F238E27FC236}">
                <a16:creationId xmlns:a16="http://schemas.microsoft.com/office/drawing/2014/main" id="{AD18FD03-EAC1-7B29-332D-F34780CC1B03}"/>
              </a:ext>
            </a:extLst>
          </p:cNvPr>
          <p:cNvSpPr>
            <a:spLocks noGrp="1"/>
          </p:cNvSpPr>
          <p:nvPr>
            <p:ph type="sldNum" idx="12"/>
          </p:nvPr>
        </p:nvSpPr>
        <p:spPr/>
        <p:txBody>
          <a:bodyPr/>
          <a:lstStyle/>
          <a:p>
            <a:fld id="{00000000-1234-1234-1234-123412341234}" type="slidenum">
              <a:rPr lang="en-US"/>
              <a:t>7</a:t>
            </a:fld>
            <a:endParaRPr lang="en-US"/>
          </a:p>
        </p:txBody>
      </p:sp>
      <p:pic>
        <p:nvPicPr>
          <p:cNvPr id="3" name="Picture 3" descr="A logo with different colored arrows&#10;&#10;Description automatically generated">
            <a:extLst>
              <a:ext uri="{FF2B5EF4-FFF2-40B4-BE49-F238E27FC236}">
                <a16:creationId xmlns:a16="http://schemas.microsoft.com/office/drawing/2014/main" id="{D8A206EB-CBD1-22D9-7907-10A02A2D8367}"/>
              </a:ext>
            </a:extLst>
          </p:cNvPr>
          <p:cNvPicPr>
            <a:picLocks noChangeAspect="1"/>
          </p:cNvPicPr>
          <p:nvPr/>
        </p:nvPicPr>
        <p:blipFill>
          <a:blip r:embed="rId2"/>
          <a:stretch>
            <a:fillRect/>
          </a:stretch>
        </p:blipFill>
        <p:spPr>
          <a:xfrm>
            <a:off x="9701213" y="232682"/>
            <a:ext cx="1280433" cy="819150"/>
          </a:xfrm>
          <a:prstGeom prst="rect">
            <a:avLst/>
          </a:prstGeom>
        </p:spPr>
      </p:pic>
      <p:sp>
        <p:nvSpPr>
          <p:cNvPr id="7" name="Google Shape;117;g20138aa44be_0_3">
            <a:extLst>
              <a:ext uri="{FF2B5EF4-FFF2-40B4-BE49-F238E27FC236}">
                <a16:creationId xmlns:a16="http://schemas.microsoft.com/office/drawing/2014/main" id="{72A71458-4E93-308C-37BD-63858842DE9B}"/>
              </a:ext>
            </a:extLst>
          </p:cNvPr>
          <p:cNvSpPr txBox="1"/>
          <p:nvPr/>
        </p:nvSpPr>
        <p:spPr bwMode="auto">
          <a:xfrm>
            <a:off x="905788" y="4922252"/>
            <a:ext cx="7927910" cy="2224908"/>
          </a:xfrm>
          <a:prstGeom prst="rect">
            <a:avLst/>
          </a:prstGeom>
          <a:noFill/>
          <a:ln>
            <a:noFill/>
          </a:ln>
        </p:spPr>
        <p:txBody>
          <a:bodyPr spcFirstLastPara="1" vertOverflow="overflow" horzOverflow="overflow" vert="horz" wrap="square" lIns="91424" tIns="45699" rIns="91424" bIns="45699" numCol="1" spcCol="0" rtlCol="0" fromWordArt="0" anchor="t" anchorCtr="0" forceAA="0" compatLnSpc="0">
            <a:noAutofit/>
          </a:bodyPr>
          <a:lstStyle/>
          <a:p>
            <a:pPr marL="342900" indent="-342900">
              <a:buFont typeface="Wingdings"/>
              <a:buChar char="Ø"/>
              <a:defRPr/>
            </a:pPr>
            <a:r>
              <a:rPr lang="en-US" sz="2200" dirty="0">
                <a:highlight>
                  <a:srgbClr val="FFFFFF"/>
                </a:highlight>
                <a:latin typeface="Calibri"/>
                <a:cs typeface="Calibri"/>
              </a:rPr>
              <a:t>Boolean (bool): Represents either</a:t>
            </a:r>
            <a:endParaRPr lang="en-US" dirty="0"/>
          </a:p>
          <a:p>
            <a:pPr>
              <a:defRPr/>
            </a:pPr>
            <a:r>
              <a:rPr lang="en-US" sz="2200" dirty="0" err="1">
                <a:highlight>
                  <a:srgbClr val="FFFFFF"/>
                </a:highlight>
                <a:latin typeface="Calibri"/>
                <a:cs typeface="Calibri"/>
              </a:rPr>
              <a:t>is_student</a:t>
            </a:r>
            <a:r>
              <a:rPr lang="en-US" sz="2200" dirty="0">
                <a:highlight>
                  <a:srgbClr val="FFFFFF"/>
                </a:highlight>
                <a:latin typeface="Calibri"/>
                <a:cs typeface="Calibri"/>
              </a:rPr>
              <a:t> = True</a:t>
            </a:r>
            <a:endParaRPr lang="en-US"/>
          </a:p>
        </p:txBody>
      </p:sp>
      <p:pic>
        <p:nvPicPr>
          <p:cNvPr id="9" name="Picture 8" descr="A diagram of a computer&#10;&#10;Description automatically generated">
            <a:extLst>
              <a:ext uri="{FF2B5EF4-FFF2-40B4-BE49-F238E27FC236}">
                <a16:creationId xmlns:a16="http://schemas.microsoft.com/office/drawing/2014/main" id="{BE8997A8-ED6B-1B9C-5920-CE82ED6DBC3C}"/>
              </a:ext>
            </a:extLst>
          </p:cNvPr>
          <p:cNvPicPr>
            <a:picLocks noChangeAspect="1"/>
          </p:cNvPicPr>
          <p:nvPr/>
        </p:nvPicPr>
        <p:blipFill>
          <a:blip r:embed="rId3"/>
          <a:stretch>
            <a:fillRect/>
          </a:stretch>
        </p:blipFill>
        <p:spPr>
          <a:xfrm>
            <a:off x="5806661" y="4018750"/>
            <a:ext cx="4997317" cy="2334105"/>
          </a:xfrm>
          <a:prstGeom prst="rect">
            <a:avLst/>
          </a:prstGeom>
        </p:spPr>
      </p:pic>
    </p:spTree>
    <p:extLst>
      <p:ext uri="{BB962C8B-B14F-4D97-AF65-F5344CB8AC3E}">
        <p14:creationId xmlns:p14="http://schemas.microsoft.com/office/powerpoint/2010/main" val="2425089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 name="Google Shape;111;g20138aa44be_0_3"/>
          <p:cNvSpPr/>
          <p:nvPr/>
        </p:nvSpPr>
        <p:spPr bwMode="auto">
          <a:xfrm flipH="1">
            <a:off x="465924" y="0"/>
            <a:ext cx="879300" cy="1299600"/>
          </a:xfrm>
          <a:prstGeom prst="parallelogram">
            <a:avLst>
              <a:gd name="adj" fmla="val 75009"/>
            </a:avLst>
          </a:prstGeom>
          <a:solidFill>
            <a:srgbClr val="BFBFBF"/>
          </a:solidFill>
          <a:ln>
            <a:noFill/>
          </a:ln>
          <a:effectLst>
            <a:outerShdw blurRad="50800" dist="50800" dir="5400000" algn="ctr" rotWithShape="0">
              <a:srgbClr val="000000">
                <a:alpha val="49410"/>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2" name="Google Shape;112;g20138aa44be_0_3"/>
          <p:cNvSpPr/>
          <p:nvPr/>
        </p:nvSpPr>
        <p:spPr bwMode="auto">
          <a:xfrm flipH="1">
            <a:off x="-1573540" y="0"/>
            <a:ext cx="2764800" cy="1149300"/>
          </a:xfrm>
          <a:prstGeom prst="parallelogram">
            <a:avLst>
              <a:gd name="adj" fmla="val 51542"/>
            </a:avLst>
          </a:prstGeom>
          <a:solidFill>
            <a:schemeClr val="dk1"/>
          </a:solidFill>
          <a:ln>
            <a:noFill/>
          </a:ln>
          <a:effectLst>
            <a:outerShdw blurRad="50800" dist="50800" dir="5400000" algn="ctr" rotWithShape="0">
              <a:srgbClr val="000000">
                <a:alpha val="49410"/>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3" name="Google Shape;113;g20138aa44be_0_3"/>
          <p:cNvSpPr/>
          <p:nvPr/>
        </p:nvSpPr>
        <p:spPr bwMode="auto">
          <a:xfrm flipH="1">
            <a:off x="903603" y="156311"/>
            <a:ext cx="10743986" cy="989400"/>
          </a:xfrm>
          <a:prstGeom prst="parallelogram">
            <a:avLst>
              <a:gd name="adj" fmla="val 51542"/>
            </a:avLst>
          </a:prstGeom>
          <a:solidFill>
            <a:schemeClr val="dk1"/>
          </a:solidFill>
          <a:ln>
            <a:noFill/>
          </a:ln>
          <a:effectLst>
            <a:outerShdw blurRad="50800" dist="50800" dir="5400000" algn="ctr" rotWithShape="0">
              <a:srgbClr val="000000">
                <a:alpha val="29409"/>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6" name="Google Shape;116;g20138aa44be_0_3"/>
          <p:cNvSpPr txBox="1"/>
          <p:nvPr/>
        </p:nvSpPr>
        <p:spPr bwMode="auto">
          <a:xfrm>
            <a:off x="1918390" y="358928"/>
            <a:ext cx="7785300" cy="584735"/>
          </a:xfrm>
          <a:prstGeom prst="rect">
            <a:avLst/>
          </a:prstGeom>
          <a:noFill/>
          <a:ln>
            <a:noFill/>
          </a:ln>
        </p:spPr>
        <p:txBody>
          <a:bodyPr spcFirstLastPara="1" wrap="square" lIns="91425" tIns="45700" rIns="91425" bIns="45700" anchor="t" anchorCtr="0">
            <a:spAutoFit/>
          </a:bodyPr>
          <a:lstStyle/>
          <a:p>
            <a:pPr algn="just">
              <a:defRPr/>
            </a:pPr>
            <a:r>
              <a:rPr lang="en-US" sz="3200" b="1" dirty="0">
                <a:solidFill>
                  <a:srgbClr val="FFFFFF"/>
                </a:solidFill>
                <a:latin typeface="Calibri"/>
                <a:cs typeface="Calibri"/>
              </a:rPr>
              <a:t>Data types in Python</a:t>
            </a:r>
            <a:endParaRPr lang="en-US" dirty="0"/>
          </a:p>
        </p:txBody>
      </p:sp>
      <p:sp>
        <p:nvSpPr>
          <p:cNvPr id="117" name="Google Shape;117;g20138aa44be_0_3"/>
          <p:cNvSpPr txBox="1"/>
          <p:nvPr/>
        </p:nvSpPr>
        <p:spPr bwMode="auto">
          <a:xfrm>
            <a:off x="911737" y="1559761"/>
            <a:ext cx="7927910" cy="2224908"/>
          </a:xfrm>
          <a:prstGeom prst="rect">
            <a:avLst/>
          </a:prstGeom>
          <a:noFill/>
          <a:ln>
            <a:noFill/>
          </a:ln>
        </p:spPr>
        <p:txBody>
          <a:bodyPr spcFirstLastPara="1" vertOverflow="overflow" horzOverflow="overflow" vert="horz" wrap="square" lIns="91424" tIns="45699" rIns="91424" bIns="45699" numCol="1" spcCol="0" rtlCol="0" fromWordArt="0" anchor="t" anchorCtr="0" forceAA="0" compatLnSpc="0">
            <a:noAutofit/>
          </a:bodyPr>
          <a:lstStyle/>
          <a:p>
            <a:pPr marL="342900" indent="-342900">
              <a:buFont typeface="Wingdings,Sans-Serif"/>
              <a:buChar char="Ø"/>
              <a:defRPr/>
            </a:pPr>
            <a:r>
              <a:rPr lang="en-US" sz="2200" dirty="0">
                <a:highlight>
                  <a:srgbClr val="FFFFFF"/>
                </a:highlight>
                <a:latin typeface="Calibri"/>
                <a:cs typeface="Calibri"/>
              </a:rPr>
              <a:t>List: Ordered collection of items, mutable.</a:t>
            </a:r>
          </a:p>
          <a:p>
            <a:pPr>
              <a:defRPr/>
            </a:pPr>
            <a:r>
              <a:rPr lang="en-US" sz="2200" dirty="0">
                <a:highlight>
                  <a:srgbClr val="FFFFFF"/>
                </a:highlight>
                <a:latin typeface="Calibri"/>
                <a:cs typeface="Calibri"/>
              </a:rPr>
              <a:t>fruits = ['apple', 'banana', 'cherry']</a:t>
            </a:r>
          </a:p>
          <a:p>
            <a:pPr marL="342900" indent="-342900">
              <a:buFont typeface="Wingdings,Sans-Serif"/>
              <a:buChar char="Ø"/>
              <a:defRPr/>
            </a:pPr>
            <a:r>
              <a:rPr lang="en-US" sz="2200" dirty="0">
                <a:highlight>
                  <a:srgbClr val="FFFFFF"/>
                </a:highlight>
                <a:latin typeface="Calibri"/>
                <a:cs typeface="Calibri"/>
              </a:rPr>
              <a:t>Tuple: Ordered collection of items, immutable.</a:t>
            </a:r>
          </a:p>
          <a:p>
            <a:pPr>
              <a:defRPr/>
            </a:pPr>
            <a:r>
              <a:rPr lang="en-US" sz="2200" dirty="0">
                <a:highlight>
                  <a:srgbClr val="FFFFFF"/>
                </a:highlight>
                <a:latin typeface="Calibri"/>
                <a:cs typeface="Calibri"/>
              </a:rPr>
              <a:t>coordinates = (3, 5)</a:t>
            </a:r>
          </a:p>
          <a:p>
            <a:pPr marL="342900" indent="-342900">
              <a:buFont typeface="Wingdings,Sans-Serif"/>
              <a:buChar char="Ø"/>
              <a:defRPr/>
            </a:pPr>
            <a:r>
              <a:rPr lang="en-US" sz="2200" dirty="0">
                <a:highlight>
                  <a:srgbClr val="FFFFFF"/>
                </a:highlight>
                <a:latin typeface="Calibri"/>
                <a:cs typeface="Calibri"/>
              </a:rPr>
              <a:t>Dictionary: Collection of key-value pairs, keys are unique and immutable.</a:t>
            </a:r>
          </a:p>
          <a:p>
            <a:pPr>
              <a:defRPr/>
            </a:pPr>
            <a:r>
              <a:rPr lang="en-US" sz="2200" dirty="0">
                <a:highlight>
                  <a:srgbClr val="FFFFFF"/>
                </a:highlight>
                <a:latin typeface="Calibri"/>
                <a:cs typeface="Calibri"/>
              </a:rPr>
              <a:t>person = {'name': 'John', 'age': 30, 'city': 'New York'}</a:t>
            </a:r>
          </a:p>
          <a:p>
            <a:pPr marL="342900" indent="-342900">
              <a:buFont typeface="Wingdings,Sans-Serif"/>
              <a:buChar char="Ø"/>
              <a:defRPr/>
            </a:pPr>
            <a:endParaRPr lang="en-US" sz="2200" dirty="0">
              <a:highlight>
                <a:srgbClr val="FFFFFF"/>
              </a:highlight>
              <a:latin typeface="Calibri"/>
              <a:cs typeface="Calibri"/>
            </a:endParaRPr>
          </a:p>
        </p:txBody>
      </p:sp>
      <p:sp>
        <p:nvSpPr>
          <p:cNvPr id="2" name="Slide Number Placeholder 1">
            <a:extLst>
              <a:ext uri="{FF2B5EF4-FFF2-40B4-BE49-F238E27FC236}">
                <a16:creationId xmlns:a16="http://schemas.microsoft.com/office/drawing/2014/main" id="{AD18FD03-EAC1-7B29-332D-F34780CC1B03}"/>
              </a:ext>
            </a:extLst>
          </p:cNvPr>
          <p:cNvSpPr>
            <a:spLocks noGrp="1"/>
          </p:cNvSpPr>
          <p:nvPr>
            <p:ph type="sldNum" idx="12"/>
          </p:nvPr>
        </p:nvSpPr>
        <p:spPr/>
        <p:txBody>
          <a:bodyPr/>
          <a:lstStyle/>
          <a:p>
            <a:fld id="{00000000-1234-1234-1234-123412341234}" type="slidenum">
              <a:rPr lang="en-US"/>
              <a:t>8</a:t>
            </a:fld>
            <a:endParaRPr lang="en-US"/>
          </a:p>
        </p:txBody>
      </p:sp>
      <p:pic>
        <p:nvPicPr>
          <p:cNvPr id="3" name="Picture 3" descr="A logo with different colored arrows&#10;&#10;Description automatically generated">
            <a:extLst>
              <a:ext uri="{FF2B5EF4-FFF2-40B4-BE49-F238E27FC236}">
                <a16:creationId xmlns:a16="http://schemas.microsoft.com/office/drawing/2014/main" id="{D8A206EB-CBD1-22D9-7907-10A02A2D8367}"/>
              </a:ext>
            </a:extLst>
          </p:cNvPr>
          <p:cNvPicPr>
            <a:picLocks noChangeAspect="1"/>
          </p:cNvPicPr>
          <p:nvPr/>
        </p:nvPicPr>
        <p:blipFill>
          <a:blip r:embed="rId2"/>
          <a:stretch>
            <a:fillRect/>
          </a:stretch>
        </p:blipFill>
        <p:spPr>
          <a:xfrm>
            <a:off x="9701213" y="232682"/>
            <a:ext cx="1280433" cy="819150"/>
          </a:xfrm>
          <a:prstGeom prst="rect">
            <a:avLst/>
          </a:prstGeom>
        </p:spPr>
      </p:pic>
      <p:sp>
        <p:nvSpPr>
          <p:cNvPr id="7" name="Google Shape;117;g20138aa44be_0_3">
            <a:extLst>
              <a:ext uri="{FF2B5EF4-FFF2-40B4-BE49-F238E27FC236}">
                <a16:creationId xmlns:a16="http://schemas.microsoft.com/office/drawing/2014/main" id="{72A71458-4E93-308C-37BD-63858842DE9B}"/>
              </a:ext>
            </a:extLst>
          </p:cNvPr>
          <p:cNvSpPr txBox="1"/>
          <p:nvPr/>
        </p:nvSpPr>
        <p:spPr bwMode="auto">
          <a:xfrm>
            <a:off x="905788" y="3963606"/>
            <a:ext cx="7927910" cy="2224908"/>
          </a:xfrm>
          <a:prstGeom prst="rect">
            <a:avLst/>
          </a:prstGeom>
          <a:noFill/>
          <a:ln>
            <a:noFill/>
          </a:ln>
        </p:spPr>
        <p:txBody>
          <a:bodyPr spcFirstLastPara="1" vertOverflow="overflow" horzOverflow="overflow" vert="horz" wrap="square" lIns="91424" tIns="45699" rIns="91424" bIns="45699" numCol="1" spcCol="0" rtlCol="0" fromWordArt="0" anchor="t" anchorCtr="0" forceAA="0" compatLnSpc="0">
            <a:noAutofit/>
          </a:bodyPr>
          <a:lstStyle/>
          <a:p>
            <a:pPr marL="342900" indent="-342900">
              <a:buFont typeface="Wingdings"/>
              <a:buChar char="Ø"/>
              <a:defRPr/>
            </a:pPr>
            <a:r>
              <a:rPr lang="en-US" sz="2200" dirty="0">
                <a:highlight>
                  <a:srgbClr val="FFFFFF"/>
                </a:highlight>
                <a:latin typeface="Calibri"/>
                <a:cs typeface="Calibri"/>
              </a:rPr>
              <a:t>Set: Collection of unique items, unordered and mutable.</a:t>
            </a:r>
          </a:p>
          <a:p>
            <a:pPr>
              <a:defRPr/>
            </a:pPr>
            <a:r>
              <a:rPr lang="en-US" sz="2200" dirty="0" err="1">
                <a:highlight>
                  <a:srgbClr val="FFFFFF"/>
                </a:highlight>
                <a:latin typeface="Calibri"/>
                <a:cs typeface="Calibri"/>
              </a:rPr>
              <a:t>unique_numbers</a:t>
            </a:r>
            <a:r>
              <a:rPr lang="en-US" sz="2200" dirty="0">
                <a:highlight>
                  <a:srgbClr val="FFFFFF"/>
                </a:highlight>
                <a:latin typeface="Calibri"/>
                <a:cs typeface="Calibri"/>
              </a:rPr>
              <a:t> = {1, 2, 3, 4, 5}</a:t>
            </a:r>
          </a:p>
          <a:p>
            <a:pPr marL="342900" indent="-342900">
              <a:buFont typeface="Wingdings"/>
              <a:buChar char="Ø"/>
              <a:defRPr/>
            </a:pPr>
            <a:r>
              <a:rPr lang="en-US" sz="2200" dirty="0">
                <a:highlight>
                  <a:srgbClr val="FFFFFF"/>
                </a:highlight>
                <a:latin typeface="Calibri"/>
                <a:cs typeface="Calibri"/>
              </a:rPr>
              <a:t>Range: Represents an immutable sequence of numbers.</a:t>
            </a:r>
          </a:p>
          <a:p>
            <a:pPr>
              <a:defRPr/>
            </a:pPr>
            <a:r>
              <a:rPr lang="en-US" sz="2200" dirty="0">
                <a:highlight>
                  <a:srgbClr val="FFFFFF"/>
                </a:highlight>
                <a:latin typeface="Calibri"/>
                <a:cs typeface="Calibri"/>
              </a:rPr>
              <a:t>numbers = range(1, 6) # Represents 1, 2, 3, 4, 5</a:t>
            </a:r>
          </a:p>
        </p:txBody>
      </p:sp>
      <p:pic>
        <p:nvPicPr>
          <p:cNvPr id="5" name="Picture 4" descr="A diagram of a computer&#10;&#10;Description automatically generated">
            <a:extLst>
              <a:ext uri="{FF2B5EF4-FFF2-40B4-BE49-F238E27FC236}">
                <a16:creationId xmlns:a16="http://schemas.microsoft.com/office/drawing/2014/main" id="{E2022906-F440-BB73-9CF9-F9B29E8504FF}"/>
              </a:ext>
            </a:extLst>
          </p:cNvPr>
          <p:cNvPicPr>
            <a:picLocks noChangeAspect="1"/>
          </p:cNvPicPr>
          <p:nvPr/>
        </p:nvPicPr>
        <p:blipFill>
          <a:blip r:embed="rId3"/>
          <a:stretch>
            <a:fillRect/>
          </a:stretch>
        </p:blipFill>
        <p:spPr bwMode="auto">
          <a:xfrm>
            <a:off x="7736241" y="1388621"/>
            <a:ext cx="3067737" cy="1436912"/>
          </a:xfrm>
          <a:prstGeom prst="rect">
            <a:avLst/>
          </a:prstGeom>
        </p:spPr>
      </p:pic>
    </p:spTree>
    <p:extLst>
      <p:ext uri="{BB962C8B-B14F-4D97-AF65-F5344CB8AC3E}">
        <p14:creationId xmlns:p14="http://schemas.microsoft.com/office/powerpoint/2010/main" val="650607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 name="Google Shape;111;g20138aa44be_0_3"/>
          <p:cNvSpPr/>
          <p:nvPr/>
        </p:nvSpPr>
        <p:spPr bwMode="auto">
          <a:xfrm flipH="1">
            <a:off x="465924" y="0"/>
            <a:ext cx="879300" cy="1299600"/>
          </a:xfrm>
          <a:prstGeom prst="parallelogram">
            <a:avLst>
              <a:gd name="adj" fmla="val 75009"/>
            </a:avLst>
          </a:prstGeom>
          <a:solidFill>
            <a:srgbClr val="BFBFBF"/>
          </a:solidFill>
          <a:ln>
            <a:noFill/>
          </a:ln>
          <a:effectLst>
            <a:outerShdw blurRad="50800" dist="50800" dir="5400000" algn="ctr" rotWithShape="0">
              <a:srgbClr val="000000">
                <a:alpha val="49410"/>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2" name="Google Shape;112;g20138aa44be_0_3"/>
          <p:cNvSpPr/>
          <p:nvPr/>
        </p:nvSpPr>
        <p:spPr bwMode="auto">
          <a:xfrm flipH="1">
            <a:off x="-1573540" y="0"/>
            <a:ext cx="2764800" cy="1149300"/>
          </a:xfrm>
          <a:prstGeom prst="parallelogram">
            <a:avLst>
              <a:gd name="adj" fmla="val 51542"/>
            </a:avLst>
          </a:prstGeom>
          <a:solidFill>
            <a:schemeClr val="dk1"/>
          </a:solidFill>
          <a:ln>
            <a:noFill/>
          </a:ln>
          <a:effectLst>
            <a:outerShdw blurRad="50800" dist="50800" dir="5400000" algn="ctr" rotWithShape="0">
              <a:srgbClr val="000000">
                <a:alpha val="49410"/>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3" name="Google Shape;113;g20138aa44be_0_3"/>
          <p:cNvSpPr/>
          <p:nvPr/>
        </p:nvSpPr>
        <p:spPr bwMode="auto">
          <a:xfrm flipH="1">
            <a:off x="903603" y="156311"/>
            <a:ext cx="10743986" cy="989400"/>
          </a:xfrm>
          <a:prstGeom prst="parallelogram">
            <a:avLst>
              <a:gd name="adj" fmla="val 51542"/>
            </a:avLst>
          </a:prstGeom>
          <a:solidFill>
            <a:schemeClr val="dk1"/>
          </a:solidFill>
          <a:ln>
            <a:noFill/>
          </a:ln>
          <a:effectLst>
            <a:outerShdw blurRad="50800" dist="50800" dir="5400000" algn="ctr" rotWithShape="0">
              <a:srgbClr val="000000">
                <a:alpha val="29409"/>
              </a:srgbClr>
            </a:outerShdw>
          </a:effectLst>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chemeClr val="dk1"/>
              </a:buClr>
              <a:buSzPts val="1800"/>
              <a:buFont typeface="Calibri"/>
              <a:buNone/>
              <a:defRPr/>
            </a:pPr>
            <a:endParaRPr sz="1800" b="0" i="0" u="none" strike="noStrike" cap="none">
              <a:solidFill>
                <a:schemeClr val="dk1"/>
              </a:solidFill>
              <a:latin typeface="Calibri"/>
              <a:ea typeface="Calibri"/>
              <a:cs typeface="Calibri"/>
            </a:endParaRPr>
          </a:p>
        </p:txBody>
      </p:sp>
      <p:sp>
        <p:nvSpPr>
          <p:cNvPr id="116" name="Google Shape;116;g20138aa44be_0_3"/>
          <p:cNvSpPr txBox="1"/>
          <p:nvPr/>
        </p:nvSpPr>
        <p:spPr bwMode="auto">
          <a:xfrm>
            <a:off x="1918390" y="358928"/>
            <a:ext cx="7785300" cy="584735"/>
          </a:xfrm>
          <a:prstGeom prst="rect">
            <a:avLst/>
          </a:prstGeom>
          <a:noFill/>
          <a:ln>
            <a:noFill/>
          </a:ln>
        </p:spPr>
        <p:txBody>
          <a:bodyPr spcFirstLastPara="1" wrap="square" lIns="91425" tIns="45700" rIns="91425" bIns="45700" anchor="t" anchorCtr="0">
            <a:spAutoFit/>
          </a:bodyPr>
          <a:lstStyle/>
          <a:p>
            <a:pPr algn="just">
              <a:defRPr/>
            </a:pPr>
            <a:r>
              <a:rPr lang="en-US" sz="3200" b="1" dirty="0">
                <a:solidFill>
                  <a:srgbClr val="FFFFFF"/>
                </a:solidFill>
                <a:latin typeface="Calibri"/>
                <a:cs typeface="Calibri"/>
              </a:rPr>
              <a:t>Control structure</a:t>
            </a:r>
            <a:endParaRPr lang="en-US" dirty="0"/>
          </a:p>
        </p:txBody>
      </p:sp>
      <p:sp>
        <p:nvSpPr>
          <p:cNvPr id="117" name="Google Shape;117;g20138aa44be_0_3"/>
          <p:cNvSpPr txBox="1"/>
          <p:nvPr/>
        </p:nvSpPr>
        <p:spPr bwMode="auto">
          <a:xfrm>
            <a:off x="911737" y="1559761"/>
            <a:ext cx="7927910" cy="4953359"/>
          </a:xfrm>
          <a:prstGeom prst="rect">
            <a:avLst/>
          </a:prstGeom>
          <a:noFill/>
          <a:ln>
            <a:noFill/>
          </a:ln>
        </p:spPr>
        <p:txBody>
          <a:bodyPr spcFirstLastPara="1" vertOverflow="overflow" horzOverflow="overflow" vert="horz" wrap="square" lIns="91424" tIns="45699" rIns="91424" bIns="45699" numCol="1" spcCol="0" rtlCol="0" fromWordArt="0" anchor="t" anchorCtr="0" forceAA="0" compatLnSpc="0">
            <a:noAutofit/>
          </a:bodyPr>
          <a:lstStyle/>
          <a:p>
            <a:pPr marL="342900" indent="-342900">
              <a:buFont typeface="Wingdings,Sans-Serif"/>
              <a:buChar char="Ø"/>
              <a:defRPr/>
            </a:pPr>
            <a:r>
              <a:rPr lang="en-US" sz="2200" dirty="0">
                <a:highlight>
                  <a:srgbClr val="FFFFFF"/>
                </a:highlight>
                <a:latin typeface="Calibri"/>
                <a:cs typeface="Calibri"/>
              </a:rPr>
              <a:t>If condition</a:t>
            </a:r>
          </a:p>
          <a:p>
            <a:pPr>
              <a:defRPr/>
            </a:pPr>
            <a:r>
              <a:rPr lang="en-US" sz="2200" dirty="0">
                <a:highlight>
                  <a:srgbClr val="FFFFFF"/>
                </a:highlight>
                <a:latin typeface="Calibri"/>
                <a:cs typeface="Calibri"/>
              </a:rPr>
              <a:t>if condition: # Code to execute if the condition is true </a:t>
            </a:r>
            <a:endParaRPr lang="en-US" dirty="0"/>
          </a:p>
          <a:p>
            <a:pPr>
              <a:defRPr/>
            </a:pPr>
            <a:r>
              <a:rPr lang="en-US" sz="2200" dirty="0">
                <a:highlight>
                  <a:srgbClr val="FFFFFF"/>
                </a:highlight>
                <a:latin typeface="Calibri"/>
                <a:cs typeface="Calibri"/>
              </a:rPr>
              <a:t>else: # Code to execute if the condition is false</a:t>
            </a:r>
            <a:endParaRPr lang="en-US" dirty="0"/>
          </a:p>
          <a:p>
            <a:pPr>
              <a:defRPr/>
            </a:pPr>
            <a:endParaRPr lang="en-US" sz="2200" dirty="0">
              <a:highlight>
                <a:srgbClr val="FFFFFF"/>
              </a:highlight>
              <a:latin typeface="Calibri"/>
              <a:cs typeface="Calibri"/>
            </a:endParaRPr>
          </a:p>
          <a:p>
            <a:pPr marL="342900" indent="-342900">
              <a:buFont typeface="Wingdings"/>
              <a:buChar char="Ø"/>
              <a:defRPr/>
            </a:pPr>
            <a:r>
              <a:rPr lang="en-US" sz="2200" dirty="0">
                <a:highlight>
                  <a:srgbClr val="FFFFFF"/>
                </a:highlight>
                <a:latin typeface="Calibri"/>
                <a:cs typeface="Calibri"/>
              </a:rPr>
              <a:t>For loop</a:t>
            </a:r>
          </a:p>
          <a:p>
            <a:pPr>
              <a:defRPr/>
            </a:pPr>
            <a:r>
              <a:rPr lang="en-US" sz="2200" dirty="0">
                <a:highlight>
                  <a:srgbClr val="FFFFFF"/>
                </a:highlight>
                <a:latin typeface="Calibri"/>
                <a:cs typeface="Calibri"/>
              </a:rPr>
              <a:t>numbers = [1, 2, 3, 4, 5]</a:t>
            </a:r>
          </a:p>
          <a:p>
            <a:pPr>
              <a:defRPr/>
            </a:pPr>
            <a:r>
              <a:rPr lang="en-US" sz="2200" dirty="0">
                <a:highlight>
                  <a:srgbClr val="FFFFFF"/>
                </a:highlight>
                <a:latin typeface="Calibri"/>
                <a:cs typeface="Calibri"/>
              </a:rPr>
              <a:t>for num in numbers:</a:t>
            </a:r>
            <a:endParaRPr lang="en-US" dirty="0"/>
          </a:p>
          <a:p>
            <a:pPr>
              <a:defRPr/>
            </a:pPr>
            <a:r>
              <a:rPr lang="en-US" sz="2200" dirty="0">
                <a:highlight>
                  <a:srgbClr val="FFFFFF"/>
                </a:highlight>
                <a:latin typeface="Calibri"/>
                <a:cs typeface="Calibri"/>
              </a:rPr>
              <a:t>    print(num)</a:t>
            </a:r>
            <a:endParaRPr lang="en-US" dirty="0"/>
          </a:p>
          <a:p>
            <a:pPr>
              <a:defRPr/>
            </a:pPr>
            <a:endParaRPr lang="en-US" sz="2200" dirty="0">
              <a:highlight>
                <a:srgbClr val="FFFFFF"/>
              </a:highlight>
              <a:latin typeface="Calibri"/>
              <a:cs typeface="Calibri"/>
            </a:endParaRPr>
          </a:p>
          <a:p>
            <a:pPr marL="342900" indent="-342900">
              <a:buFont typeface="Wingdings"/>
              <a:buChar char="Ø"/>
              <a:defRPr/>
            </a:pPr>
            <a:r>
              <a:rPr lang="en-US" sz="2200" dirty="0">
                <a:highlight>
                  <a:srgbClr val="FFFFFF"/>
                </a:highlight>
                <a:latin typeface="Calibri"/>
                <a:cs typeface="Calibri"/>
              </a:rPr>
              <a:t>While loop</a:t>
            </a:r>
          </a:p>
          <a:p>
            <a:pPr>
              <a:defRPr/>
            </a:pPr>
            <a:r>
              <a:rPr lang="en-US" sz="2200" dirty="0">
                <a:highlight>
                  <a:srgbClr val="FFFFFF"/>
                </a:highlight>
                <a:latin typeface="Calibri"/>
                <a:cs typeface="Calibri"/>
              </a:rPr>
              <a:t>while condition: </a:t>
            </a:r>
            <a:endParaRPr lang="en-US" dirty="0"/>
          </a:p>
          <a:p>
            <a:pPr>
              <a:defRPr/>
            </a:pPr>
            <a:r>
              <a:rPr lang="en-US" sz="2200" dirty="0">
                <a:highlight>
                  <a:srgbClr val="FFFFFF"/>
                </a:highlight>
                <a:latin typeface="Calibri"/>
                <a:cs typeface="Calibri"/>
              </a:rPr>
              <a:t>      # Code to be executed as long as the condition is true</a:t>
            </a:r>
            <a:endParaRPr lang="en-US" dirty="0"/>
          </a:p>
          <a:p>
            <a:pPr marL="342900" indent="-342900">
              <a:buFont typeface="Wingdings,Sans-Serif"/>
              <a:buChar char="Ø"/>
              <a:defRPr/>
            </a:pPr>
            <a:endParaRPr lang="en-US" sz="2200" dirty="0">
              <a:highlight>
                <a:srgbClr val="FFFFFF"/>
              </a:highlight>
              <a:latin typeface="Calibri"/>
              <a:cs typeface="Calibri"/>
            </a:endParaRPr>
          </a:p>
        </p:txBody>
      </p:sp>
      <p:pic>
        <p:nvPicPr>
          <p:cNvPr id="3" name="Picture 3" descr="A logo with different colored arrows&#10;&#10;Description automatically generated">
            <a:extLst>
              <a:ext uri="{FF2B5EF4-FFF2-40B4-BE49-F238E27FC236}">
                <a16:creationId xmlns:a16="http://schemas.microsoft.com/office/drawing/2014/main" id="{D8A206EB-CBD1-22D9-7907-10A02A2D8367}"/>
              </a:ext>
            </a:extLst>
          </p:cNvPr>
          <p:cNvPicPr>
            <a:picLocks noChangeAspect="1"/>
          </p:cNvPicPr>
          <p:nvPr/>
        </p:nvPicPr>
        <p:blipFill>
          <a:blip r:embed="rId2"/>
          <a:stretch>
            <a:fillRect/>
          </a:stretch>
        </p:blipFill>
        <p:spPr>
          <a:xfrm>
            <a:off x="9701213" y="232682"/>
            <a:ext cx="1280433" cy="819150"/>
          </a:xfrm>
          <a:prstGeom prst="rect">
            <a:avLst/>
          </a:prstGeom>
        </p:spPr>
      </p:pic>
      <p:pic>
        <p:nvPicPr>
          <p:cNvPr id="4" name="Picture 3" descr="A diagram of a system&#10;&#10;Description automatically generated">
            <a:extLst>
              <a:ext uri="{FF2B5EF4-FFF2-40B4-BE49-F238E27FC236}">
                <a16:creationId xmlns:a16="http://schemas.microsoft.com/office/drawing/2014/main" id="{C3E8EF14-A6C8-0618-24FC-331C07DD5D83}"/>
              </a:ext>
            </a:extLst>
          </p:cNvPr>
          <p:cNvPicPr>
            <a:picLocks noChangeAspect="1"/>
          </p:cNvPicPr>
          <p:nvPr/>
        </p:nvPicPr>
        <p:blipFill>
          <a:blip r:embed="rId3"/>
          <a:stretch>
            <a:fillRect/>
          </a:stretch>
        </p:blipFill>
        <p:spPr>
          <a:xfrm>
            <a:off x="7182464" y="2237321"/>
            <a:ext cx="3800167" cy="2555423"/>
          </a:xfrm>
          <a:prstGeom prst="rect">
            <a:avLst/>
          </a:prstGeom>
        </p:spPr>
      </p:pic>
    </p:spTree>
    <p:extLst>
      <p:ext uri="{BB962C8B-B14F-4D97-AF65-F5344CB8AC3E}">
        <p14:creationId xmlns:p14="http://schemas.microsoft.com/office/powerpoint/2010/main" val="253271989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0</Words>
  <Application>Microsoft Office PowerPoint</Application>
  <DocSecurity>0</DocSecurity>
  <PresentationFormat>Widescreen</PresentationFormat>
  <Paragraphs>0</Paragraphs>
  <Slides>18</Slides>
  <Notes>0</Notes>
  <HiddenSlides>0</HiddenSlides>
  <MMClips>2</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Divin Divakar</dc:creator>
  <cp:keywords/>
  <dc:description/>
  <cp:lastModifiedBy/>
  <cp:revision>884</cp:revision>
  <dcterms:created xsi:type="dcterms:W3CDTF">2019-07-17T05:44:00Z</dcterms:created>
  <dcterms:modified xsi:type="dcterms:W3CDTF">2023-08-23T04:44:32Z</dcterms:modified>
  <cp:category/>
  <dc:identifier/>
  <cp:contentStatus/>
  <dc:language/>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1033-11.2.0.8934</vt:lpwstr>
  </property>
</Properties>
</file>