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56388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37947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3077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119774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6581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373133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4089569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84398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66355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1F7B7-7E33-4C84-B481-7C0FD3C63C5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2169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1F7B7-7E33-4C84-B481-7C0FD3C63C5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368935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1F7B7-7E33-4C84-B481-7C0FD3C63C54}"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94856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1F7B7-7E33-4C84-B481-7C0FD3C63C54}"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240926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1F7B7-7E33-4C84-B481-7C0FD3C63C54}"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136413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E1F7B7-7E33-4C84-B481-7C0FD3C63C5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387599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E1F7B7-7E33-4C84-B481-7C0FD3C63C5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104A3-8FE1-47C3-A728-2A00A28F78AC}" type="slidenum">
              <a:rPr lang="en-IN" smtClean="0"/>
              <a:t>‹#›</a:t>
            </a:fld>
            <a:endParaRPr lang="en-IN"/>
          </a:p>
        </p:txBody>
      </p:sp>
    </p:spTree>
    <p:extLst>
      <p:ext uri="{BB962C8B-B14F-4D97-AF65-F5344CB8AC3E}">
        <p14:creationId xmlns:p14="http://schemas.microsoft.com/office/powerpoint/2010/main" val="429029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E1F7B7-7E33-4C84-B481-7C0FD3C63C54}" type="datetimeFigureOut">
              <a:rPr lang="en-IN" smtClean="0"/>
              <a:t>16-04-2023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F104A3-8FE1-47C3-A728-2A00A28F78AC}" type="slidenum">
              <a:rPr lang="en-IN" smtClean="0"/>
              <a:t>‹#›</a:t>
            </a:fld>
            <a:endParaRPr lang="en-IN"/>
          </a:p>
        </p:txBody>
      </p:sp>
    </p:spTree>
    <p:extLst>
      <p:ext uri="{BB962C8B-B14F-4D97-AF65-F5344CB8AC3E}">
        <p14:creationId xmlns:p14="http://schemas.microsoft.com/office/powerpoint/2010/main" val="272147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7F64-B83B-FFF5-19E7-A54A8BF319E0}"/>
              </a:ext>
            </a:extLst>
          </p:cNvPr>
          <p:cNvSpPr>
            <a:spLocks noGrp="1"/>
          </p:cNvSpPr>
          <p:nvPr>
            <p:ph type="ctrTitle"/>
          </p:nvPr>
        </p:nvSpPr>
        <p:spPr>
          <a:xfrm>
            <a:off x="3823853" y="2284461"/>
            <a:ext cx="4046221" cy="1646302"/>
          </a:xfrm>
        </p:spPr>
        <p:txBody>
          <a:bodyPr/>
          <a:lstStyle/>
          <a:p>
            <a:r>
              <a:rPr lang="en-IN" dirty="0" err="1" smtClean="0"/>
              <a:t>Lease_It</a:t>
            </a:r>
            <a:endParaRPr lang="en-IN" dirty="0"/>
          </a:p>
        </p:txBody>
      </p:sp>
      <p:sp>
        <p:nvSpPr>
          <p:cNvPr id="3" name="Subtitle 2">
            <a:extLst>
              <a:ext uri="{FF2B5EF4-FFF2-40B4-BE49-F238E27FC236}">
                <a16:creationId xmlns:a16="http://schemas.microsoft.com/office/drawing/2014/main" id="{BCC178F9-6DB2-342A-9B66-C646A7145182}"/>
              </a:ext>
            </a:extLst>
          </p:cNvPr>
          <p:cNvSpPr>
            <a:spLocks noGrp="1"/>
          </p:cNvSpPr>
          <p:nvPr>
            <p:ph type="subTitle" idx="1"/>
          </p:nvPr>
        </p:nvSpPr>
        <p:spPr>
          <a:xfrm>
            <a:off x="-59615" y="3930763"/>
            <a:ext cx="7766936" cy="1096899"/>
          </a:xfrm>
        </p:spPr>
        <p:txBody>
          <a:bodyPr/>
          <a:lstStyle/>
          <a:p>
            <a:r>
              <a:rPr lang="en-IN" dirty="0"/>
              <a:t>Main project</a:t>
            </a:r>
          </a:p>
        </p:txBody>
      </p:sp>
    </p:spTree>
    <p:extLst>
      <p:ext uri="{BB962C8B-B14F-4D97-AF65-F5344CB8AC3E}">
        <p14:creationId xmlns:p14="http://schemas.microsoft.com/office/powerpoint/2010/main" val="3740360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CF12-11B8-CD1A-6523-D466FCD55364}"/>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8A68C10A-8663-5243-C451-BEBA174D2812}"/>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Front End </a:t>
            </a:r>
            <a:r>
              <a:rPr lang="en-IN" sz="2000" dirty="0" smtClean="0">
                <a:latin typeface="Times New Roman" panose="02020603050405020304" pitchFamily="18" charset="0"/>
                <a:cs typeface="Times New Roman" panose="02020603050405020304" pitchFamily="18" charset="0"/>
              </a:rPr>
              <a:t>– VUE JS, </a:t>
            </a:r>
            <a:r>
              <a:rPr lang="en-IN" sz="2000" dirty="0">
                <a:latin typeface="Times New Roman" panose="02020603050405020304" pitchFamily="18" charset="0"/>
                <a:cs typeface="Times New Roman" panose="02020603050405020304" pitchFamily="18" charset="0"/>
              </a:rPr>
              <a:t>CSS </a:t>
            </a:r>
          </a:p>
          <a:p>
            <a:r>
              <a:rPr lang="en-IN" sz="2000" dirty="0">
                <a:latin typeface="Times New Roman" panose="02020603050405020304" pitchFamily="18" charset="0"/>
                <a:cs typeface="Times New Roman" panose="02020603050405020304" pitchFamily="18" charset="0"/>
              </a:rPr>
              <a:t>Backend </a:t>
            </a:r>
            <a:r>
              <a:rPr lang="en-IN" sz="2000" dirty="0" smtClean="0">
                <a:latin typeface="Times New Roman" panose="02020603050405020304" pitchFamily="18" charset="0"/>
                <a:cs typeface="Times New Roman" panose="02020603050405020304" pitchFamily="18" charset="0"/>
              </a:rPr>
              <a:t>– NODE JS, MySQL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Client on PC - Windows 7 and above.</a:t>
            </a:r>
          </a:p>
          <a:p>
            <a:r>
              <a:rPr lang="en-IN" sz="2000" dirty="0">
                <a:latin typeface="Times New Roman" panose="02020603050405020304" pitchFamily="18" charset="0"/>
                <a:cs typeface="Times New Roman" panose="02020603050405020304" pitchFamily="18" charset="0"/>
              </a:rPr>
              <a:t> Technologies used - JS, </a:t>
            </a:r>
            <a:r>
              <a:rPr lang="en-IN" sz="2000" dirty="0" smtClean="0">
                <a:latin typeface="Times New Roman" panose="02020603050405020304" pitchFamily="18" charset="0"/>
                <a:cs typeface="Times New Roman" panose="02020603050405020304" pitchFamily="18" charset="0"/>
              </a:rPr>
              <a:t>CSS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1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FAB8-CE7B-7E49-6246-FEFB4BD55F0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B2D3787-E3A3-96B8-A7C7-971109A3292A}"/>
              </a:ext>
            </a:extLst>
          </p:cNvPr>
          <p:cNvSpPr>
            <a:spLocks noGrp="1"/>
          </p:cNvSpPr>
          <p:nvPr>
            <p:ph idx="1"/>
          </p:nvPr>
        </p:nvSpPr>
        <p:spPr>
          <a:xfrm>
            <a:off x="677334" y="1516380"/>
            <a:ext cx="8596668" cy="4524983"/>
          </a:xfrm>
        </p:spPr>
        <p:txBody>
          <a:bodyPr>
            <a:normAutofit/>
          </a:bodyPr>
          <a:lstStyle/>
          <a:p>
            <a:pPr marR="186690" algn="just">
              <a:lnSpc>
                <a:spcPct val="150000"/>
              </a:lnSpc>
              <a:spcBef>
                <a:spcPts val="130"/>
              </a:spcBef>
              <a:buFont typeface="Wingdings" panose="05000000000000000000" pitchFamily="2" charset="2"/>
              <a:buChar char="§"/>
              <a:tabLst>
                <a:tab pos="762000" algn="l"/>
                <a:tab pos="762635" algn="l"/>
              </a:tabLst>
            </a:pPr>
            <a:r>
              <a:rPr lang="en-US"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 project entitled “</a:t>
            </a:r>
            <a:r>
              <a:rPr lang="en-US" sz="2000"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Lease_It</a:t>
            </a:r>
            <a:r>
              <a:rPr lang="en-US"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have been developed to help people in different parts of India to lease various kinds of agricultural lands in different states.</a:t>
            </a:r>
          </a:p>
          <a:p>
            <a:pPr marR="186690" algn="just">
              <a:lnSpc>
                <a:spcPct val="150000"/>
              </a:lnSpc>
              <a:spcBef>
                <a:spcPts val="130"/>
              </a:spcBef>
              <a:buFont typeface="Wingdings" panose="05000000000000000000" pitchFamily="2" charset="2"/>
              <a:buChar char="§"/>
              <a:tabLst>
                <a:tab pos="762000" algn="l"/>
                <a:tab pos="762635" algn="l"/>
              </a:tabLst>
            </a:pPr>
            <a:r>
              <a:rPr lang="en-US"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It brings different farmers across the country to lease different types of agricultural land for agricultural purposes.</a:t>
            </a:r>
          </a:p>
          <a:p>
            <a:pPr marR="186690" algn="just">
              <a:lnSpc>
                <a:spcPct val="150000"/>
              </a:lnSpc>
              <a:spcBef>
                <a:spcPts val="130"/>
              </a:spcBef>
              <a:buFont typeface="Wingdings" panose="05000000000000000000" pitchFamily="2" charset="2"/>
              <a:buChar char="§"/>
              <a:tabLst>
                <a:tab pos="762000" algn="l"/>
                <a:tab pos="762635" algn="l"/>
              </a:tabLst>
            </a:pPr>
            <a:r>
              <a:rPr lang="en-US"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The performance of the system is provided to be efficient and can meet all the requirements of the user. </a:t>
            </a:r>
          </a:p>
          <a:p>
            <a:pPr marR="186690" algn="just">
              <a:lnSpc>
                <a:spcPct val="150000"/>
              </a:lnSpc>
              <a:spcBef>
                <a:spcPts val="130"/>
              </a:spcBef>
              <a:buFont typeface="Wingdings" panose="05000000000000000000" pitchFamily="2" charset="2"/>
              <a:buChar char="§"/>
              <a:tabLst>
                <a:tab pos="762000" algn="l"/>
                <a:tab pos="762635" algn="l"/>
              </a:tabLst>
            </a:pPr>
            <a:r>
              <a:rPr lang="en-US"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Thus providing a useful website to lease land directly from the landowners.</a:t>
            </a:r>
          </a:p>
          <a:p>
            <a:pPr>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81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B9FA-E27D-3687-9679-EAE74EA3289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1388913-42DC-D2CC-3450-F98636A24293}"/>
              </a:ext>
            </a:extLst>
          </p:cNvPr>
          <p:cNvSpPr>
            <a:spLocks noGrp="1"/>
          </p:cNvSpPr>
          <p:nvPr>
            <p:ph idx="1"/>
          </p:nvPr>
        </p:nvSpPr>
        <p:spPr>
          <a:xfrm>
            <a:off x="677334" y="1270727"/>
            <a:ext cx="8596668" cy="4977673"/>
          </a:xfrm>
        </p:spPr>
        <p:txBody>
          <a:bodyPr>
            <a:normAutofit/>
          </a:bodyPr>
          <a:lstStyle/>
          <a:p>
            <a:pPr marL="628650" lvl="0" indent="-285750" algn="just">
              <a:buClr>
                <a:schemeClr val="dk1"/>
              </a:buClr>
              <a:buSzPts val="36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Lease_It</a:t>
            </a:r>
            <a:r>
              <a:rPr lang="en-US" sz="2000" dirty="0">
                <a:latin typeface="Times New Roman" panose="02020603050405020304" pitchFamily="18" charset="0"/>
                <a:cs typeface="Times New Roman" panose="02020603050405020304" pitchFamily="18" charset="0"/>
              </a:rPr>
              <a:t> is a solution for people in order to make their agricultural lands more productive.</a:t>
            </a:r>
          </a:p>
          <a:p>
            <a:pPr marL="628650" lvl="0" indent="-285750" algn="just">
              <a:buClr>
                <a:schemeClr val="dk1"/>
              </a:buClr>
              <a:buSzPts val="3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Agriculture is considered to be the backbone of economic system for developing countries</a:t>
            </a:r>
          </a:p>
          <a:p>
            <a:pPr marL="628650" lvl="0" indent="-285750" algn="just">
              <a:buClr>
                <a:schemeClr val="dk1"/>
              </a:buClr>
              <a:buSzPts val="3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contains essential modules and features that systematically help farmers to manage their agricultural activities.</a:t>
            </a:r>
          </a:p>
          <a:p>
            <a:pPr marL="628650" lvl="0" indent="-285750" algn="just">
              <a:buClr>
                <a:schemeClr val="dk1"/>
              </a:buClr>
              <a:buSzPts val="3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platform for farmers to get lands for lease for agricultural purposes and also by using different machine learning techniques, the system will recommends the most suitable crops for that particular lands.</a:t>
            </a:r>
          </a:p>
          <a:p>
            <a:pPr marL="628650" lvl="0" indent="-285750" algn="just">
              <a:buClr>
                <a:schemeClr val="dk1"/>
              </a:buClr>
              <a:buSzPts val="3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cultivating the right crops in the fields farmers will get more profits</a:t>
            </a: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123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CCD3-189F-1B23-DBAB-FA742DDEFF69}"/>
              </a:ext>
            </a:extLst>
          </p:cNvPr>
          <p:cNvSpPr>
            <a:spLocks noGrp="1"/>
          </p:cNvSpPr>
          <p:nvPr>
            <p:ph type="title"/>
          </p:nvPr>
        </p:nvSpPr>
        <p:spPr/>
        <p:txBody>
          <a:bodyPr/>
          <a:lstStyle/>
          <a:p>
            <a:r>
              <a:rPr lang="en-IN" dirty="0"/>
              <a:t>Users</a:t>
            </a:r>
          </a:p>
        </p:txBody>
      </p:sp>
      <p:sp>
        <p:nvSpPr>
          <p:cNvPr id="3" name="Content Placeholder 2">
            <a:extLst>
              <a:ext uri="{FF2B5EF4-FFF2-40B4-BE49-F238E27FC236}">
                <a16:creationId xmlns:a16="http://schemas.microsoft.com/office/drawing/2014/main" id="{250A6575-BC14-CA34-11D9-B09C57A176EF}"/>
              </a:ext>
            </a:extLst>
          </p:cNvPr>
          <p:cNvSpPr>
            <a:spLocks noGrp="1"/>
          </p:cNvSpPr>
          <p:nvPr>
            <p:ph idx="1"/>
          </p:nvPr>
        </p:nvSpPr>
        <p:spPr/>
        <p:txBody>
          <a:bodyPr/>
          <a:lstStyle/>
          <a:p>
            <a:r>
              <a:rPr lang="en-IN" dirty="0"/>
              <a:t>Admin</a:t>
            </a:r>
          </a:p>
          <a:p>
            <a:r>
              <a:rPr lang="en-IN" dirty="0" smtClean="0"/>
              <a:t>Farmers</a:t>
            </a:r>
            <a:endParaRPr lang="en-IN" dirty="0"/>
          </a:p>
          <a:p>
            <a:r>
              <a:rPr lang="en-IN" dirty="0" smtClean="0"/>
              <a:t>Landowners</a:t>
            </a:r>
            <a:endParaRPr lang="en-IN" dirty="0"/>
          </a:p>
        </p:txBody>
      </p:sp>
    </p:spTree>
    <p:extLst>
      <p:ext uri="{BB962C8B-B14F-4D97-AF65-F5344CB8AC3E}">
        <p14:creationId xmlns:p14="http://schemas.microsoft.com/office/powerpoint/2010/main" val="311623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039C-374D-6542-5434-0B70E563428F}"/>
              </a:ext>
            </a:extLst>
          </p:cNvPr>
          <p:cNvSpPr>
            <a:spLocks noGrp="1"/>
          </p:cNvSpPr>
          <p:nvPr>
            <p:ph type="title"/>
          </p:nvPr>
        </p:nvSpPr>
        <p:spPr/>
        <p:txBody>
          <a:bodyPr/>
          <a:lstStyle/>
          <a:p>
            <a:r>
              <a:rPr lang="en-IN" dirty="0"/>
              <a:t>Module</a:t>
            </a:r>
          </a:p>
        </p:txBody>
      </p:sp>
      <p:sp>
        <p:nvSpPr>
          <p:cNvPr id="3" name="Content Placeholder 2">
            <a:extLst>
              <a:ext uri="{FF2B5EF4-FFF2-40B4-BE49-F238E27FC236}">
                <a16:creationId xmlns:a16="http://schemas.microsoft.com/office/drawing/2014/main" id="{E296A543-94A2-1F40-26D6-F3112CC84E07}"/>
              </a:ext>
            </a:extLst>
          </p:cNvPr>
          <p:cNvSpPr>
            <a:spLocks noGrp="1"/>
          </p:cNvSpPr>
          <p:nvPr>
            <p:ph idx="1"/>
          </p:nvPr>
        </p:nvSpPr>
        <p:spPr>
          <a:xfrm>
            <a:off x="677334" y="1421449"/>
            <a:ext cx="8596668" cy="4384991"/>
          </a:xfrm>
        </p:spPr>
        <p:txBody>
          <a:bodyPr>
            <a:noAutofit/>
          </a:bodyPr>
          <a:lstStyle/>
          <a:p>
            <a:pPr>
              <a:lnSpc>
                <a:spcPct val="170000"/>
              </a:lnSpc>
            </a:pPr>
            <a:r>
              <a:rPr lang="en-US" sz="2000" b="1" dirty="0">
                <a:latin typeface="Times New Roman" panose="02020603050405020304" pitchFamily="18" charset="0"/>
                <a:cs typeface="Times New Roman" panose="02020603050405020304" pitchFamily="18" charset="0"/>
              </a:rPr>
              <a:t>Admin Module</a:t>
            </a:r>
          </a:p>
          <a:p>
            <a:pPr lvl="1"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Admin must have a login into this system. </a:t>
            </a:r>
            <a:endParaRPr lang="en-US" sz="2000" dirty="0" smtClean="0">
              <a:latin typeface="Times New Roman" panose="02020603050405020304" pitchFamily="18" charset="0"/>
              <a:cs typeface="Times New Roman" panose="02020603050405020304" pitchFamily="18" charset="0"/>
            </a:endParaRP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has the overall control of the system</a:t>
            </a:r>
            <a:r>
              <a:rPr lang="en-US" sz="2000" dirty="0" smtClean="0">
                <a:latin typeface="Times New Roman" panose="02020603050405020304" pitchFamily="18" charset="0"/>
                <a:cs typeface="Times New Roman" panose="02020603050405020304" pitchFamily="18" charset="0"/>
              </a:rPr>
              <a:t>. </a:t>
            </a: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Admin can add </a:t>
            </a:r>
            <a:r>
              <a:rPr lang="en-US" sz="2000" dirty="0" smtClean="0">
                <a:latin typeface="Times New Roman" panose="02020603050405020304" pitchFamily="18" charset="0"/>
                <a:cs typeface="Times New Roman" panose="02020603050405020304" pitchFamily="18" charset="0"/>
              </a:rPr>
              <a:t>land category,  crop category and crops and </a:t>
            </a:r>
            <a:r>
              <a:rPr lang="en-US" sz="2000" dirty="0">
                <a:latin typeface="Times New Roman" panose="02020603050405020304" pitchFamily="18" charset="0"/>
                <a:cs typeface="Times New Roman" panose="02020603050405020304" pitchFamily="18" charset="0"/>
              </a:rPr>
              <a:t>also </a:t>
            </a:r>
            <a:r>
              <a:rPr lang="en-US" sz="2000" dirty="0" smtClean="0">
                <a:latin typeface="Times New Roman" panose="02020603050405020304" pitchFamily="18" charset="0"/>
                <a:cs typeface="Times New Roman" panose="02020603050405020304" pitchFamily="18" charset="0"/>
              </a:rPr>
              <a:t>to view registered farmers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landowners.</a:t>
            </a:r>
          </a:p>
        </p:txBody>
      </p:sp>
    </p:spTree>
    <p:extLst>
      <p:ext uri="{BB962C8B-B14F-4D97-AF65-F5344CB8AC3E}">
        <p14:creationId xmlns:p14="http://schemas.microsoft.com/office/powerpoint/2010/main" val="66063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0413"/>
            <a:ext cx="8596668" cy="5551774"/>
          </a:xfrm>
        </p:spPr>
        <p:txBody>
          <a:bodyPr>
            <a:normAutofit/>
          </a:bodyPr>
          <a:lstStyle/>
          <a:p>
            <a:pPr marL="342900" lvl="1" indent="-342900">
              <a:lnSpc>
                <a:spcPct val="170000"/>
              </a:lnSpc>
            </a:pPr>
            <a:r>
              <a:rPr lang="en-US" sz="2000" b="1" dirty="0">
                <a:latin typeface="Times New Roman" panose="02020603050405020304" pitchFamily="18" charset="0"/>
                <a:cs typeface="Times New Roman" panose="02020603050405020304" pitchFamily="18" charset="0"/>
              </a:rPr>
              <a:t>Farmer Module </a:t>
            </a:r>
          </a:p>
          <a:p>
            <a:pPr lvl="1"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Farmer can create account. </a:t>
            </a:r>
            <a:r>
              <a:rPr lang="en-US" sz="2000" dirty="0" smtClean="0">
                <a:latin typeface="Times New Roman" panose="02020603050405020304" pitchFamily="18" charset="0"/>
                <a:cs typeface="Times New Roman" panose="02020603050405020304" pitchFamily="18" charset="0"/>
              </a:rPr>
              <a:t> </a:t>
            </a: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can  view other farmers and landowners</a:t>
            </a:r>
            <a:r>
              <a:rPr lang="en-US" sz="2000" dirty="0" smtClean="0">
                <a:latin typeface="Times New Roman" panose="02020603050405020304" pitchFamily="18" charset="0"/>
                <a:cs typeface="Times New Roman" panose="02020603050405020304" pitchFamily="18" charset="0"/>
              </a:rPr>
              <a:t>.</a:t>
            </a: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 can </a:t>
            </a:r>
            <a:r>
              <a:rPr lang="en-US" sz="2000" dirty="0" smtClean="0">
                <a:latin typeface="Times New Roman" panose="02020603050405020304" pitchFamily="18" charset="0"/>
                <a:cs typeface="Times New Roman" panose="02020603050405020304" pitchFamily="18" charset="0"/>
              </a:rPr>
              <a:t>view and update </a:t>
            </a:r>
            <a:r>
              <a:rPr lang="en-US" sz="2000" dirty="0">
                <a:latin typeface="Times New Roman" panose="02020603050405020304" pitchFamily="18" charset="0"/>
                <a:cs typeface="Times New Roman" panose="02020603050405020304" pitchFamily="18" charset="0"/>
              </a:rPr>
              <a:t>his profile. </a:t>
            </a:r>
            <a:endParaRPr lang="en-US" sz="2000" dirty="0" smtClean="0">
              <a:latin typeface="Times New Roman" panose="02020603050405020304" pitchFamily="18" charset="0"/>
              <a:cs typeface="Times New Roman" panose="02020603050405020304" pitchFamily="18" charset="0"/>
            </a:endParaRP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can view all the lands posted by the landowners and also he can lease the suitable lands from the list</a:t>
            </a:r>
            <a:r>
              <a:rPr lang="en-US" sz="2000" dirty="0" smtClean="0">
                <a:latin typeface="Times New Roman" panose="02020603050405020304" pitchFamily="18" charset="0"/>
                <a:cs typeface="Times New Roman" panose="02020603050405020304" pitchFamily="18" charset="0"/>
              </a:rPr>
              <a:t>.</a:t>
            </a: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 can also analyze the most suitable crops that can be grown on that particular land, so that he get more idea about which crop is to grown. </a:t>
            </a:r>
            <a:endParaRPr lang="en-US" sz="2000" dirty="0" smtClean="0">
              <a:latin typeface="Times New Roman" panose="02020603050405020304" pitchFamily="18" charset="0"/>
              <a:cs typeface="Times New Roman" panose="02020603050405020304" pitchFamily="18" charset="0"/>
            </a:endParaRPr>
          </a:p>
          <a:p>
            <a:pPr lvl="1"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can also add wish list which contains details about what type of land he likes.</a:t>
            </a:r>
          </a:p>
        </p:txBody>
      </p:sp>
    </p:spTree>
    <p:extLst>
      <p:ext uri="{BB962C8B-B14F-4D97-AF65-F5344CB8AC3E}">
        <p14:creationId xmlns:p14="http://schemas.microsoft.com/office/powerpoint/2010/main" val="6650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7B41-47C6-CEF3-DEAD-BC080743848E}"/>
              </a:ext>
            </a:extLst>
          </p:cNvPr>
          <p:cNvSpPr>
            <a:spLocks noGrp="1"/>
          </p:cNvSpPr>
          <p:nvPr>
            <p:ph idx="1"/>
          </p:nvPr>
        </p:nvSpPr>
        <p:spPr>
          <a:xfrm>
            <a:off x="654474" y="644209"/>
            <a:ext cx="8596668" cy="3880773"/>
          </a:xfrm>
        </p:spPr>
        <p:txBody>
          <a:bodyPr>
            <a:normAutofit fontScale="85000" lnSpcReduction="20000"/>
          </a:bodyPr>
          <a:lstStyle/>
          <a:p>
            <a:pPr>
              <a:lnSpc>
                <a:spcPct val="150000"/>
              </a:lnSpc>
            </a:pPr>
            <a:r>
              <a:rPr lang="en-US" sz="2000" b="1" dirty="0" smtClean="0">
                <a:latin typeface="Times New Roman" panose="02020603050405020304" pitchFamily="18" charset="0"/>
                <a:cs typeface="Times New Roman" panose="02020603050405020304" pitchFamily="18" charset="0"/>
              </a:rPr>
              <a:t>Landowner </a:t>
            </a:r>
            <a:r>
              <a:rPr lang="en-US" sz="2000" b="1" dirty="0">
                <a:latin typeface="Times New Roman" panose="02020603050405020304" pitchFamily="18" charset="0"/>
                <a:cs typeface="Times New Roman" panose="02020603050405020304" pitchFamily="18" charset="0"/>
              </a:rPr>
              <a:t>Module</a:t>
            </a:r>
          </a:p>
          <a:p>
            <a:pPr lvl="1" indent="-342900">
              <a:lnSpc>
                <a:spcPct val="16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Landowner </a:t>
            </a:r>
            <a:r>
              <a:rPr lang="en-US" sz="2000" dirty="0">
                <a:latin typeface="Times New Roman" panose="02020603050405020304" pitchFamily="18" charset="0"/>
                <a:cs typeface="Times New Roman" panose="02020603050405020304" pitchFamily="18" charset="0"/>
              </a:rPr>
              <a:t>can register themselves into the site. </a:t>
            </a:r>
            <a:endParaRPr lang="en-US" sz="2000" dirty="0" smtClean="0">
              <a:latin typeface="Times New Roman" panose="02020603050405020304" pitchFamily="18" charset="0"/>
              <a:cs typeface="Times New Roman" panose="02020603050405020304" pitchFamily="18" charset="0"/>
            </a:endParaRPr>
          </a:p>
          <a:p>
            <a:pPr lvl="1" indent="-342900">
              <a:lnSpc>
                <a:spcPct val="16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post the lands according to the category. </a:t>
            </a:r>
          </a:p>
          <a:p>
            <a:pPr lvl="1" indent="-342900">
              <a:lnSpc>
                <a:spcPct val="16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edit the details of </a:t>
            </a:r>
            <a:r>
              <a:rPr lang="en-US" sz="2000" dirty="0">
                <a:latin typeface="Times New Roman" panose="02020603050405020304" pitchFamily="18" charset="0"/>
                <a:cs typeface="Times New Roman" panose="02020603050405020304" pitchFamily="18" charset="0"/>
              </a:rPr>
              <a:t>the lands he had </a:t>
            </a:r>
            <a:r>
              <a:rPr lang="en-US" sz="2000" dirty="0" smtClean="0">
                <a:latin typeface="Times New Roman" panose="02020603050405020304" pitchFamily="18" charset="0"/>
                <a:cs typeface="Times New Roman" panose="02020603050405020304" pitchFamily="18" charset="0"/>
              </a:rPr>
              <a:t>posted. </a:t>
            </a:r>
          </a:p>
          <a:p>
            <a:pPr lvl="1" indent="-342900">
              <a:lnSpc>
                <a:spcPct val="16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view and update </a:t>
            </a:r>
            <a:r>
              <a:rPr lang="en-US" sz="2000" dirty="0">
                <a:latin typeface="Times New Roman" panose="02020603050405020304" pitchFamily="18" charset="0"/>
                <a:cs typeface="Times New Roman" panose="02020603050405020304" pitchFamily="18" charset="0"/>
              </a:rPr>
              <a:t>their profile. They can view </a:t>
            </a:r>
            <a:r>
              <a:rPr lang="en-US" sz="2000" dirty="0" smtClean="0">
                <a:latin typeface="Times New Roman" panose="02020603050405020304" pitchFamily="18" charset="0"/>
                <a:cs typeface="Times New Roman" panose="02020603050405020304" pitchFamily="18" charset="0"/>
              </a:rPr>
              <a:t>farmers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other landowner details. </a:t>
            </a:r>
          </a:p>
          <a:p>
            <a:pPr lvl="1" indent="-342900">
              <a:lnSpc>
                <a:spcPct val="16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add </a:t>
            </a:r>
            <a:r>
              <a:rPr lang="en-US" sz="2000" dirty="0" smtClean="0">
                <a:latin typeface="Times New Roman" panose="02020603050405020304" pitchFamily="18" charset="0"/>
                <a:cs typeface="Times New Roman" panose="02020603050405020304" pitchFamily="18" charset="0"/>
              </a:rPr>
              <a:t>feedback about the website</a:t>
            </a:r>
            <a:r>
              <a:rPr lang="en-US" sz="2000" dirty="0" smtClean="0">
                <a:latin typeface="Times New Roman" panose="02020603050405020304" pitchFamily="18" charset="0"/>
                <a:cs typeface="Times New Roman" panose="02020603050405020304" pitchFamily="18" charset="0"/>
              </a:rPr>
              <a:t>.</a:t>
            </a:r>
          </a:p>
          <a:p>
            <a:pPr lvl="1" indent="-342900">
              <a:lnSpc>
                <a:spcPct val="16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He can also view wish lands that are added by the farmers.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206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1A1C-2432-7030-4AA5-84D5A8BB88DF}"/>
              </a:ext>
            </a:extLst>
          </p:cNvPr>
          <p:cNvSpPr>
            <a:spLocks noGrp="1"/>
          </p:cNvSpPr>
          <p:nvPr>
            <p:ph type="title"/>
          </p:nvPr>
        </p:nvSpPr>
        <p:spPr>
          <a:xfrm>
            <a:off x="677334" y="544948"/>
            <a:ext cx="8596668" cy="847430"/>
          </a:xfrm>
        </p:spPr>
        <p:txBody>
          <a:bodyPr/>
          <a:lstStyle/>
          <a:p>
            <a:r>
              <a:rPr lang="en-IN" dirty="0"/>
              <a:t>Functionalities</a:t>
            </a:r>
          </a:p>
        </p:txBody>
      </p:sp>
      <p:sp>
        <p:nvSpPr>
          <p:cNvPr id="3" name="Content Placeholder 2">
            <a:extLst>
              <a:ext uri="{FF2B5EF4-FFF2-40B4-BE49-F238E27FC236}">
                <a16:creationId xmlns:a16="http://schemas.microsoft.com/office/drawing/2014/main" id="{2A5E0581-FFEF-53E7-06F1-7ABE9861B7EB}"/>
              </a:ext>
            </a:extLst>
          </p:cNvPr>
          <p:cNvSpPr>
            <a:spLocks noGrp="1"/>
          </p:cNvSpPr>
          <p:nvPr>
            <p:ph idx="1"/>
          </p:nvPr>
        </p:nvSpPr>
        <p:spPr>
          <a:xfrm>
            <a:off x="677334" y="1392378"/>
            <a:ext cx="8596668" cy="3650674"/>
          </a:xfrm>
        </p:spPr>
        <p:txBody>
          <a:bodyPr>
            <a:normAutofit/>
          </a:bodyPr>
          <a:lstStyle/>
          <a:p>
            <a:r>
              <a:rPr lang="en-IN" sz="2000" b="1" dirty="0">
                <a:latin typeface="Times New Roman" panose="02020603050405020304" pitchFamily="18" charset="0"/>
                <a:cs typeface="Times New Roman" panose="02020603050405020304" pitchFamily="18" charset="0"/>
              </a:rPr>
              <a:t>Admin</a:t>
            </a:r>
          </a:p>
          <a:p>
            <a:pPr>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View </a:t>
            </a:r>
            <a:r>
              <a:rPr lang="en-IN" sz="2000" b="0" i="0" dirty="0" smtClean="0">
                <a:solidFill>
                  <a:srgbClr val="000000"/>
                </a:solidFill>
                <a:effectLst/>
                <a:latin typeface="Times New Roman" panose="02020603050405020304" pitchFamily="18" charset="0"/>
                <a:cs typeface="Times New Roman" panose="02020603050405020304" pitchFamily="18" charset="0"/>
              </a:rPr>
              <a:t>Farmers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smtClean="0">
                <a:solidFill>
                  <a:srgbClr val="000000"/>
                </a:solidFill>
                <a:latin typeface="Times New Roman" panose="02020603050405020304" pitchFamily="18" charset="0"/>
                <a:cs typeface="Times New Roman" panose="02020603050405020304" pitchFamily="18" charset="0"/>
              </a:rPr>
              <a:t>View Landowners</a:t>
            </a: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b="0" i="0" dirty="0" smtClean="0">
                <a:solidFill>
                  <a:srgbClr val="000000"/>
                </a:solidFill>
                <a:effectLst/>
                <a:latin typeface="Times New Roman" panose="02020603050405020304" pitchFamily="18" charset="0"/>
                <a:cs typeface="Times New Roman" panose="02020603050405020304" pitchFamily="18" charset="0"/>
              </a:rPr>
              <a:t>Add land category</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solidFill>
                  <a:srgbClr val="000000"/>
                </a:solidFill>
                <a:latin typeface="Times New Roman" panose="02020603050405020304" pitchFamily="18" charset="0"/>
                <a:cs typeface="Times New Roman" panose="02020603050405020304" pitchFamily="18" charset="0"/>
              </a:rPr>
              <a:t>Add </a:t>
            </a:r>
            <a:r>
              <a:rPr lang="en-IN" sz="2000" dirty="0" smtClean="0">
                <a:solidFill>
                  <a:srgbClr val="000000"/>
                </a:solidFill>
                <a:latin typeface="Times New Roman" panose="02020603050405020304" pitchFamily="18" charset="0"/>
                <a:cs typeface="Times New Roman" panose="02020603050405020304" pitchFamily="18" charset="0"/>
              </a:rPr>
              <a:t>crop category</a:t>
            </a:r>
          </a:p>
          <a:p>
            <a:pPr>
              <a:buFont typeface="Wingdings" panose="05000000000000000000" pitchFamily="2" charset="2"/>
              <a:buChar char="§"/>
            </a:pPr>
            <a:r>
              <a:rPr lang="en-IN" sz="2000" dirty="0">
                <a:solidFill>
                  <a:srgbClr val="000000"/>
                </a:solidFill>
                <a:latin typeface="Times New Roman" panose="02020603050405020304" pitchFamily="18" charset="0"/>
                <a:cs typeface="Times New Roman" panose="02020603050405020304" pitchFamily="18" charset="0"/>
              </a:rPr>
              <a:t>Add </a:t>
            </a:r>
            <a:r>
              <a:rPr lang="en-IN" sz="2000" dirty="0" smtClean="0">
                <a:solidFill>
                  <a:srgbClr val="000000"/>
                </a:solidFill>
                <a:latin typeface="Times New Roman" panose="02020603050405020304" pitchFamily="18" charset="0"/>
                <a:cs typeface="Times New Roman" panose="02020603050405020304" pitchFamily="18" charset="0"/>
              </a:rPr>
              <a:t>crops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54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9778"/>
            <a:ext cx="8596668" cy="3880773"/>
          </a:xfrm>
        </p:spPr>
        <p:txBody>
          <a:bodyPr>
            <a:normAutofit lnSpcReduction="10000"/>
          </a:bodyPr>
          <a:lstStyle/>
          <a:p>
            <a:pPr>
              <a:buFont typeface="Wingdings" panose="05000000000000000000" pitchFamily="2" charset="2"/>
              <a:buChar char="Ø"/>
            </a:pPr>
            <a:r>
              <a:rPr lang="en-IN" sz="2000" b="1" dirty="0">
                <a:solidFill>
                  <a:srgbClr val="000000"/>
                </a:solidFill>
                <a:latin typeface="Times New Roman" panose="02020603050405020304" pitchFamily="18" charset="0"/>
                <a:cs typeface="Times New Roman" panose="02020603050405020304" pitchFamily="18" charset="0"/>
              </a:rPr>
              <a:t>Farmer</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Registration </a:t>
            </a:r>
          </a:p>
          <a:p>
            <a:pP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View lands</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View and update profile</a:t>
            </a:r>
            <a:r>
              <a:rPr lang="en-IN" b="1" dirty="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Lease lands</a:t>
            </a:r>
            <a:r>
              <a:rPr lang="en-IN" b="1" dirty="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Payment</a:t>
            </a:r>
            <a:r>
              <a:rPr lang="en-IN" b="1" dirty="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Add Feedback</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View category vice lands </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Add wish lands</a:t>
            </a:r>
          </a:p>
          <a:p>
            <a:pPr>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Predict suitable crops for the land.</a:t>
            </a:r>
            <a:endParaRPr lang="en-IN"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93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A8281-0905-AB97-DFF1-0BB244422E8D}"/>
              </a:ext>
            </a:extLst>
          </p:cNvPr>
          <p:cNvSpPr>
            <a:spLocks noGrp="1"/>
          </p:cNvSpPr>
          <p:nvPr>
            <p:ph idx="1"/>
          </p:nvPr>
        </p:nvSpPr>
        <p:spPr>
          <a:xfrm>
            <a:off x="677334" y="457201"/>
            <a:ext cx="8596668" cy="5584162"/>
          </a:xfrm>
        </p:spPr>
        <p:txBody>
          <a:bodyPr>
            <a:normAutofit/>
          </a:bodyPr>
          <a:lstStyle/>
          <a:p>
            <a:r>
              <a:rPr lang="en-IN" sz="2000" b="1" dirty="0" smtClean="0">
                <a:latin typeface="Times New Roman" panose="02020603050405020304" pitchFamily="18" charset="0"/>
                <a:cs typeface="Times New Roman" panose="02020603050405020304" pitchFamily="18" charset="0"/>
              </a:rPr>
              <a:t>Landowner</a:t>
            </a: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smtClean="0">
                <a:solidFill>
                  <a:srgbClr val="000000"/>
                </a:solidFill>
                <a:latin typeface="Times New Roman" panose="02020603050405020304" pitchFamily="18" charset="0"/>
                <a:cs typeface="Times New Roman" panose="02020603050405020304" pitchFamily="18" charset="0"/>
              </a:rPr>
              <a:t>Registration </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smtClean="0">
                <a:solidFill>
                  <a:srgbClr val="000000"/>
                </a:solidFill>
                <a:latin typeface="Times New Roman" panose="02020603050405020304" pitchFamily="18" charset="0"/>
                <a:cs typeface="Times New Roman" panose="02020603050405020304" pitchFamily="18" charset="0"/>
              </a:rPr>
              <a:t>Post lands </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b="0" i="0" dirty="0" smtClean="0">
                <a:solidFill>
                  <a:srgbClr val="000000"/>
                </a:solidFill>
                <a:effectLst/>
                <a:latin typeface="Times New Roman" panose="02020603050405020304" pitchFamily="18" charset="0"/>
                <a:cs typeface="Times New Roman" panose="02020603050405020304" pitchFamily="18" charset="0"/>
              </a:rPr>
              <a:t>View landowners</a:t>
            </a: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View </a:t>
            </a:r>
            <a:r>
              <a:rPr lang="en-IN" sz="2000" b="0" i="0" dirty="0" smtClean="0">
                <a:solidFill>
                  <a:srgbClr val="000000"/>
                </a:solidFill>
                <a:effectLst/>
                <a:latin typeface="Times New Roman" panose="02020603050405020304" pitchFamily="18" charset="0"/>
                <a:cs typeface="Times New Roman" panose="02020603050405020304" pitchFamily="18" charset="0"/>
              </a:rPr>
              <a:t>farmers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smtClean="0">
                <a:solidFill>
                  <a:srgbClr val="000000"/>
                </a:solidFill>
                <a:latin typeface="Times New Roman" panose="02020603050405020304" pitchFamily="18" charset="0"/>
                <a:cs typeface="Times New Roman" panose="02020603050405020304" pitchFamily="18" charset="0"/>
              </a:rPr>
              <a:t>Add feedback</a:t>
            </a: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solidFill>
                  <a:srgbClr val="000000"/>
                </a:solidFill>
                <a:latin typeface="Times New Roman" panose="02020603050405020304" pitchFamily="18" charset="0"/>
                <a:cs typeface="Times New Roman" panose="02020603050405020304" pitchFamily="18" charset="0"/>
              </a:rPr>
              <a:t>Edit </a:t>
            </a:r>
            <a:r>
              <a:rPr lang="en-IN" sz="2000" dirty="0" smtClean="0">
                <a:solidFill>
                  <a:srgbClr val="000000"/>
                </a:solidFill>
                <a:latin typeface="Times New Roman" panose="02020603050405020304" pitchFamily="18" charset="0"/>
                <a:cs typeface="Times New Roman" panose="02020603050405020304" pitchFamily="18" charset="0"/>
              </a:rPr>
              <a:t>posted land details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View and </a:t>
            </a:r>
            <a:r>
              <a:rPr lang="en-IN" sz="2000" b="0" i="0" dirty="0" smtClean="0">
                <a:solidFill>
                  <a:srgbClr val="000000"/>
                </a:solidFill>
                <a:effectLst/>
                <a:latin typeface="Times New Roman" panose="02020603050405020304" pitchFamily="18" charset="0"/>
                <a:cs typeface="Times New Roman" panose="02020603050405020304" pitchFamily="18" charset="0"/>
              </a:rPr>
              <a:t>update </a:t>
            </a:r>
            <a:r>
              <a:rPr lang="en-IN" sz="2000" b="0" i="0" dirty="0" smtClean="0">
                <a:solidFill>
                  <a:srgbClr val="000000"/>
                </a:solidFill>
                <a:effectLst/>
                <a:latin typeface="Times New Roman" panose="02020603050405020304" pitchFamily="18" charset="0"/>
                <a:cs typeface="Times New Roman" panose="02020603050405020304" pitchFamily="18" charset="0"/>
              </a:rPr>
              <a:t>profile</a:t>
            </a:r>
          </a:p>
          <a:p>
            <a:pPr>
              <a:buFont typeface="Wingdings" panose="05000000000000000000" pitchFamily="2" charset="2"/>
              <a:buChar char="§"/>
            </a:pPr>
            <a:r>
              <a:rPr lang="en-IN" sz="2000" dirty="0" smtClean="0">
                <a:solidFill>
                  <a:srgbClr val="000000"/>
                </a:solidFill>
                <a:latin typeface="Times New Roman" panose="02020603050405020304" pitchFamily="18" charset="0"/>
                <a:cs typeface="Times New Roman" panose="02020603050405020304" pitchFamily="18" charset="0"/>
              </a:rPr>
              <a:t>View </a:t>
            </a:r>
            <a:r>
              <a:rPr lang="en-IN" sz="2000" smtClean="0">
                <a:solidFill>
                  <a:srgbClr val="000000"/>
                </a:solidFill>
                <a:latin typeface="Times New Roman" panose="02020603050405020304" pitchFamily="18" charset="0"/>
                <a:cs typeface="Times New Roman" panose="02020603050405020304" pitchFamily="18" charset="0"/>
              </a:rPr>
              <a:t>wish land</a:t>
            </a:r>
            <a:endParaRPr lang="en-I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10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406</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Lease_It</vt:lpstr>
      <vt:lpstr>Introduction</vt:lpstr>
      <vt:lpstr>Users</vt:lpstr>
      <vt:lpstr>Module</vt:lpstr>
      <vt:lpstr>PowerPoint Presentation</vt:lpstr>
      <vt:lpstr>PowerPoint Presentation</vt:lpstr>
      <vt:lpstr>Functionalities</vt:lpstr>
      <vt:lpstr>PowerPoint Presentation</vt:lpstr>
      <vt:lpstr>PowerPoint Presentation</vt:lpstr>
      <vt:lpstr>Technologies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Care4u Gync Clinic</dc:title>
  <dc:creator>Sree Vijayakumar</dc:creator>
  <cp:lastModifiedBy>jubin m varughese</cp:lastModifiedBy>
  <cp:revision>7</cp:revision>
  <dcterms:created xsi:type="dcterms:W3CDTF">2023-04-16T10:07:02Z</dcterms:created>
  <dcterms:modified xsi:type="dcterms:W3CDTF">2023-04-16T12:52:55Z</dcterms:modified>
</cp:coreProperties>
</file>