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7" r:id="rId9"/>
    <p:sldId id="266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E19E-2931-4E5D-B702-52E99DC29D0E}" type="datetimeFigureOut">
              <a:rPr lang="en-IN" smtClean="0"/>
              <a:pPr/>
              <a:t>03-05-2017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B222-AE62-4135-B6A1-4D36E9E5CA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E19E-2931-4E5D-B702-52E99DC29D0E}" type="datetimeFigureOut">
              <a:rPr lang="en-IN" smtClean="0"/>
              <a:pPr/>
              <a:t>03-05-2017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B222-AE62-4135-B6A1-4D36E9E5CA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E19E-2931-4E5D-B702-52E99DC29D0E}" type="datetimeFigureOut">
              <a:rPr lang="en-IN" smtClean="0"/>
              <a:pPr/>
              <a:t>03-05-2017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B222-AE62-4135-B6A1-4D36E9E5CA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E19E-2931-4E5D-B702-52E99DC29D0E}" type="datetimeFigureOut">
              <a:rPr lang="en-IN" smtClean="0"/>
              <a:pPr/>
              <a:t>03-05-2017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B222-AE62-4135-B6A1-4D36E9E5CA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E19E-2931-4E5D-B702-52E99DC29D0E}" type="datetimeFigureOut">
              <a:rPr lang="en-IN" smtClean="0"/>
              <a:pPr/>
              <a:t>03-05-2017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B222-AE62-4135-B6A1-4D36E9E5CA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E19E-2931-4E5D-B702-52E99DC29D0E}" type="datetimeFigureOut">
              <a:rPr lang="en-IN" smtClean="0"/>
              <a:pPr/>
              <a:t>03-05-2017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B222-AE62-4135-B6A1-4D36E9E5CA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E19E-2931-4E5D-B702-52E99DC29D0E}" type="datetimeFigureOut">
              <a:rPr lang="en-IN" smtClean="0"/>
              <a:pPr/>
              <a:t>03-05-2017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B222-AE62-4135-B6A1-4D36E9E5CA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E19E-2931-4E5D-B702-52E99DC29D0E}" type="datetimeFigureOut">
              <a:rPr lang="en-IN" smtClean="0"/>
              <a:pPr/>
              <a:t>03-05-2017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B222-AE62-4135-B6A1-4D36E9E5CA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E19E-2931-4E5D-B702-52E99DC29D0E}" type="datetimeFigureOut">
              <a:rPr lang="en-IN" smtClean="0"/>
              <a:pPr/>
              <a:t>03-05-2017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B222-AE62-4135-B6A1-4D36E9E5CA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E19E-2931-4E5D-B702-52E99DC29D0E}" type="datetimeFigureOut">
              <a:rPr lang="en-IN" smtClean="0"/>
              <a:pPr/>
              <a:t>03-05-2017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B222-AE62-4135-B6A1-4D36E9E5CA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E19E-2931-4E5D-B702-52E99DC29D0E}" type="datetimeFigureOut">
              <a:rPr lang="en-IN" smtClean="0"/>
              <a:pPr/>
              <a:t>03-05-2017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B222-AE62-4135-B6A1-4D36E9E5CA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1E19E-2931-4E5D-B702-52E99DC29D0E}" type="datetimeFigureOut">
              <a:rPr lang="en-IN" smtClean="0"/>
              <a:pPr/>
              <a:t>03-05-2017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7B222-AE62-4135-B6A1-4D36E9E5CAD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Soil- Structure Interactio</a:t>
            </a:r>
            <a:r>
              <a:rPr lang="en-IN" dirty="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Inertial Interaction:</a:t>
            </a:r>
            <a:endParaRPr lang="en-US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mass of structure and foundation causes them to respond dynamically.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SSI effect which is associated with the mass of the structure is termed as inertial interaction.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purely caused by the inertia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forces generated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structure due to the movement of masses of the structure during vibration.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514350" indent="-514350">
              <a:buNone/>
            </a:pPr>
            <a:r>
              <a:rPr lang="en-IN" dirty="0" smtClean="0"/>
              <a:t>Soil- Structure Interaction</a:t>
            </a: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980728"/>
            <a:ext cx="550810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1979712" y="105273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11560" y="170080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19872" y="170080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1560" y="1700808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9512" y="227687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Static SSI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771800" y="227687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Dynamic SSI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23528" y="3501008"/>
            <a:ext cx="2940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SSI 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important for?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en-IN" sz="28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Free- Field Motion: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Ground motions that are not influenced by the presence of structure are referred as free field motions. </a:t>
            </a:r>
          </a:p>
          <a:p>
            <a:pPr algn="just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Structures founded on solid rock has motion which is  very close to the free field motion.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Terminology of Local Site Effects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/>
          </a:bodyPr>
          <a:lstStyle/>
          <a:p>
            <a:pPr algn="just"/>
            <a:r>
              <a:rPr lang="en-IN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Impedance contrast: </a:t>
            </a:r>
          </a:p>
          <a:p>
            <a:pPr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is the product of velocity and density of the material.</a:t>
            </a:r>
          </a:p>
          <a:p>
            <a:pPr algn="just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Resonance: </a:t>
            </a:r>
          </a:p>
          <a:p>
            <a:pPr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When the signal frequency matches with the fundamental frequency of the soil layer, This results in to tremendous increase in ground motion amplification. </a:t>
            </a:r>
          </a:p>
          <a:p>
            <a:pPr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Damping in Soil:</a:t>
            </a: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Absorption of energy occurs due to imperfect elastic properties of medium in which the particle of a medium do not react perfectly elastically with their neighbor 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algn="just"/>
            <a:r>
              <a:rPr lang="en-IN" sz="28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Quality </a:t>
            </a:r>
            <a:r>
              <a:rPr lang="en-IN" sz="28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factor (Q</a:t>
            </a:r>
            <a:r>
              <a:rPr lang="en-IN" sz="28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: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defined as the fractional loss of energy per cycle</a:t>
            </a: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700808"/>
            <a:ext cx="2548298" cy="153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7544" y="3501008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∆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is the energy lost in one cycle and E is the total elastic energy stored in the wave.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>
            <a:normAutofit/>
          </a:bodyPr>
          <a:lstStyle/>
          <a:p>
            <a:pPr algn="just"/>
            <a:r>
              <a:rPr lang="en-IN" sz="28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Trapping of Waves:</a:t>
            </a:r>
            <a:r>
              <a:rPr lang="en-IN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results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increase in the duration of ground motion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Degree of Influence of SSI: </a:t>
            </a: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Response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of structure depends on the following factors </a:t>
            </a: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• Stiffness of soil. </a:t>
            </a:r>
          </a:p>
          <a:p>
            <a:pPr algn="just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• Dynamic Characteristics of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structure.</a:t>
            </a:r>
          </a:p>
          <a:p>
            <a:pPr algn="just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• Stiffness and mass of structure.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Interaction between Ground and Structure during Earthquake </a:t>
            </a:r>
            <a:br>
              <a:rPr lang="en-IN" sz="3200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4258816" cy="475252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     Seismic wave </a:t>
            </a:r>
          </a:p>
          <a:p>
            <a:pPr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268760"/>
            <a:ext cx="4283968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1979712" y="184482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11560" y="249289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19872" y="249289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1560" y="2492896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29969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Transmission Waves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11760" y="3068960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Reflection Waves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8352928" cy="4971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en-IN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SSI Types</a:t>
            </a:r>
            <a:endParaRPr lang="en-IN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Kinematic Interaction </a:t>
            </a:r>
            <a:endParaRPr lang="en-IN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10200"/>
          </a:xfrm>
        </p:spPr>
        <p:txBody>
          <a:bodyPr>
            <a:norm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SSI effect which is associated with the stiffness of the structure is termed as kinematic interaction.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80928"/>
            <a:ext cx="7086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51520" y="5229200"/>
            <a:ext cx="8676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Kinematic interaction: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(a) vertical motion modified;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(b) horizontal motion modified;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(c) incoherent ground motion prevented; and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(d) rocking motion introduced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2010).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235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Soil- Structure Interaction</vt:lpstr>
      <vt:lpstr>Slide 2</vt:lpstr>
      <vt:lpstr>Slide 3</vt:lpstr>
      <vt:lpstr>Terminology of Local Site Effects </vt:lpstr>
      <vt:lpstr>Slide 5</vt:lpstr>
      <vt:lpstr>Slide 6</vt:lpstr>
      <vt:lpstr>Interaction between Ground and Structure during Earthquake  </vt:lpstr>
      <vt:lpstr>SSI Types</vt:lpstr>
      <vt:lpstr>Kinematic Interaction </vt:lpstr>
      <vt:lpstr>Inertial Interaction: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Soil- Structure Interaction</dc:title>
  <dc:creator>ankita patowary</dc:creator>
  <cp:lastModifiedBy>ankita patowary</cp:lastModifiedBy>
  <cp:revision>7</cp:revision>
  <dcterms:created xsi:type="dcterms:W3CDTF">2017-05-01T04:49:13Z</dcterms:created>
  <dcterms:modified xsi:type="dcterms:W3CDTF">2017-05-03T05:01:15Z</dcterms:modified>
</cp:coreProperties>
</file>