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28525A0-16B2-4FAE-81A9-DBCE3694D83A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2FF6438-4610-46E2-BCBA-B4A1A94F2D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8525A0-16B2-4FAE-81A9-DBCE3694D83A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FF6438-4610-46E2-BCBA-B4A1A94F2D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28525A0-16B2-4FAE-81A9-DBCE3694D83A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2FF6438-4610-46E2-BCBA-B4A1A94F2D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8525A0-16B2-4FAE-81A9-DBCE3694D83A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FF6438-4610-46E2-BCBA-B4A1A94F2D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28525A0-16B2-4FAE-81A9-DBCE3694D83A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2FF6438-4610-46E2-BCBA-B4A1A94F2D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8525A0-16B2-4FAE-81A9-DBCE3694D83A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FF6438-4610-46E2-BCBA-B4A1A94F2D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8525A0-16B2-4FAE-81A9-DBCE3694D83A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FF6438-4610-46E2-BCBA-B4A1A94F2D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8525A0-16B2-4FAE-81A9-DBCE3694D83A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FF6438-4610-46E2-BCBA-B4A1A94F2D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28525A0-16B2-4FAE-81A9-DBCE3694D83A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FF6438-4610-46E2-BCBA-B4A1A94F2D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8525A0-16B2-4FAE-81A9-DBCE3694D83A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FF6438-4610-46E2-BCBA-B4A1A94F2D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8525A0-16B2-4FAE-81A9-DBCE3694D83A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FF6438-4610-46E2-BCBA-B4A1A94F2D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28525A0-16B2-4FAE-81A9-DBCE3694D83A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2FF6438-4610-46E2-BCBA-B4A1A94F2DF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sees.berkeley.edu/wiki/index.php/Analysis_Commands" TargetMode="External"/><Relationship Id="rId2" Type="http://schemas.openxmlformats.org/officeDocument/2006/relationships/hyperlink" Target="http://opensees.berkeley.edu/wiki/index.php/Modeling_Comman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sees.berkeley.edu/wiki/index.php/Output_Command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Starting modelling with </a:t>
            </a:r>
            <a:r>
              <a:rPr lang="en-IN" dirty="0" err="1" smtClean="0"/>
              <a:t>opensees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/>
          <a:lstStyle/>
          <a:p>
            <a:r>
              <a:rPr lang="en-IN" dirty="0" smtClean="0"/>
              <a:t>			By </a:t>
            </a:r>
            <a:r>
              <a:rPr lang="en-IN" dirty="0" err="1" smtClean="0"/>
              <a:t>jubin</a:t>
            </a:r>
            <a:r>
              <a:rPr lang="en-IN" dirty="0" smtClean="0"/>
              <a:t> </a:t>
            </a:r>
            <a:r>
              <a:rPr lang="en-IN" dirty="0" err="1" smtClean="0"/>
              <a:t>kumar</a:t>
            </a:r>
            <a:r>
              <a:rPr lang="en-IN" dirty="0" smtClean="0"/>
              <a:t> </a:t>
            </a:r>
            <a:r>
              <a:rPr lang="en-IN" dirty="0" err="1" smtClean="0"/>
              <a:t>soni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Command </a:t>
            </a:r>
            <a:r>
              <a:rPr lang="en-IN" dirty="0" err="1" smtClean="0"/>
              <a:t>mannual</a:t>
            </a:r>
            <a:r>
              <a:rPr lang="en-IN" dirty="0" smtClean="0"/>
              <a:t> for </a:t>
            </a:r>
            <a:r>
              <a:rPr lang="en-IN" dirty="0" err="1" smtClean="0"/>
              <a:t>opensees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commands for </a:t>
            </a:r>
            <a:r>
              <a:rPr lang="en-IN" dirty="0" err="1" smtClean="0"/>
              <a:t>opensees</a:t>
            </a:r>
            <a:r>
              <a:rPr lang="en-IN" dirty="0" smtClean="0"/>
              <a:t> can be grouped into:</a:t>
            </a:r>
          </a:p>
          <a:p>
            <a:r>
              <a:rPr lang="en-IN" dirty="0" err="1" smtClean="0">
                <a:hlinkClick r:id="rId2" tooltip="Modeling Commands"/>
              </a:rPr>
              <a:t>Modeling</a:t>
            </a:r>
            <a:r>
              <a:rPr lang="en-IN" dirty="0" smtClean="0">
                <a:hlinkClick r:id="rId2" tooltip="Modeling Commands"/>
              </a:rPr>
              <a:t> Commands</a:t>
            </a:r>
            <a:r>
              <a:rPr lang="en-IN" dirty="0" smtClean="0"/>
              <a:t> </a:t>
            </a:r>
            <a:r>
              <a:rPr lang="en-IN" dirty="0" err="1" smtClean="0"/>
              <a:t>commands</a:t>
            </a:r>
            <a:r>
              <a:rPr lang="en-IN" dirty="0" smtClean="0"/>
              <a:t> added to the interpreter to create the finite element </a:t>
            </a:r>
            <a:r>
              <a:rPr lang="en-IN" dirty="0" err="1" smtClean="0"/>
              <a:t>m.odel</a:t>
            </a:r>
            <a:r>
              <a:rPr lang="en-IN" dirty="0" smtClean="0"/>
              <a:t>.</a:t>
            </a:r>
          </a:p>
          <a:p>
            <a:r>
              <a:rPr lang="en-IN" dirty="0" smtClean="0">
                <a:hlinkClick r:id="rId3" tooltip="Analysis Commands"/>
              </a:rPr>
              <a:t>Analysis Commands</a:t>
            </a:r>
            <a:r>
              <a:rPr lang="en-IN" dirty="0" smtClean="0"/>
              <a:t> </a:t>
            </a:r>
            <a:r>
              <a:rPr lang="en-IN" dirty="0" err="1" smtClean="0"/>
              <a:t>commands</a:t>
            </a:r>
            <a:r>
              <a:rPr lang="en-IN" dirty="0" smtClean="0"/>
              <a:t> added to </a:t>
            </a:r>
            <a:r>
              <a:rPr lang="en-IN" dirty="0" err="1" smtClean="0"/>
              <a:t>Tcl</a:t>
            </a:r>
            <a:r>
              <a:rPr lang="en-IN" dirty="0" smtClean="0"/>
              <a:t> to create the analysis procedure.</a:t>
            </a:r>
          </a:p>
          <a:p>
            <a:r>
              <a:rPr lang="en-IN" dirty="0" smtClean="0">
                <a:hlinkClick r:id="rId4" tooltip="Output Commands"/>
              </a:rPr>
              <a:t>Output Commands</a:t>
            </a:r>
            <a:r>
              <a:rPr lang="en-IN" dirty="0" smtClean="0"/>
              <a:t> </a:t>
            </a:r>
            <a:r>
              <a:rPr lang="en-IN" dirty="0" err="1" smtClean="0"/>
              <a:t>commands</a:t>
            </a:r>
            <a:r>
              <a:rPr lang="en-IN" dirty="0" smtClean="0"/>
              <a:t> </a:t>
            </a:r>
            <a:r>
              <a:rPr lang="en-IN" dirty="0" err="1" smtClean="0"/>
              <a:t>aded</a:t>
            </a:r>
            <a:r>
              <a:rPr lang="en-IN" dirty="0" smtClean="0"/>
              <a:t> to </a:t>
            </a:r>
            <a:r>
              <a:rPr lang="en-IN" dirty="0" err="1" smtClean="0"/>
              <a:t>Tcl</a:t>
            </a:r>
            <a:r>
              <a:rPr lang="en-IN" dirty="0" smtClean="0"/>
              <a:t> to monitor what is happening in the model during the analysis.</a:t>
            </a:r>
          </a:p>
          <a:p>
            <a:r>
              <a:rPr lang="en-IN" dirty="0" smtClean="0">
                <a:hlinkClick r:id="rId4" tooltip="Output Commands"/>
              </a:rPr>
              <a:t>Perform analysis Commands : </a:t>
            </a:r>
            <a:r>
              <a:rPr lang="en-IN" dirty="0" smtClean="0"/>
              <a:t>to define recorder for various task so as to store various results</a:t>
            </a:r>
          </a:p>
          <a:p>
            <a:r>
              <a:rPr lang="en-IN" dirty="0" smtClean="0">
                <a:hlinkClick r:id="rId4" tooltip="Output Commands"/>
              </a:rPr>
              <a:t>Print information Commands </a:t>
            </a:r>
            <a:r>
              <a:rPr lang="en-IN" dirty="0" smtClean="0"/>
              <a:t>:to get desired </a:t>
            </a:r>
            <a:r>
              <a:rPr lang="en-IN" dirty="0" err="1" smtClean="0"/>
              <a:t>rxn</a:t>
            </a:r>
            <a:r>
              <a:rPr lang="en-IN" dirty="0" smtClean="0"/>
              <a:t> at a support or forces in a member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Background of </a:t>
            </a:r>
            <a:r>
              <a:rPr lang="en-IN" dirty="0" err="1" smtClean="0"/>
              <a:t>opensees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code in </a:t>
            </a:r>
            <a:r>
              <a:rPr lang="en-IN" dirty="0" err="1" smtClean="0"/>
              <a:t>opensees</a:t>
            </a:r>
            <a:r>
              <a:rPr lang="en-IN" dirty="0" smtClean="0"/>
              <a:t> we need to know basic of </a:t>
            </a:r>
            <a:r>
              <a:rPr lang="en-IN" dirty="0" err="1" smtClean="0"/>
              <a:t>tcl</a:t>
            </a:r>
            <a:endParaRPr lang="en-IN" dirty="0" smtClean="0"/>
          </a:p>
          <a:p>
            <a:r>
              <a:rPr lang="en-IN" dirty="0" err="1" smtClean="0"/>
              <a:t>Opensees</a:t>
            </a:r>
            <a:r>
              <a:rPr lang="en-IN" dirty="0" smtClean="0"/>
              <a:t>  is fast , </a:t>
            </a:r>
            <a:r>
              <a:rPr lang="en-IN" dirty="0" err="1" smtClean="0"/>
              <a:t>stable,efficient</a:t>
            </a:r>
            <a:r>
              <a:rPr lang="en-IN" dirty="0" smtClean="0"/>
              <a:t> in solving non-linear models with multiple runs.</a:t>
            </a:r>
          </a:p>
          <a:p>
            <a:r>
              <a:rPr lang="en-IN" dirty="0" smtClean="0"/>
              <a:t>It is open source</a:t>
            </a:r>
          </a:p>
          <a:p>
            <a:r>
              <a:rPr lang="en-IN" dirty="0" smtClean="0"/>
              <a:t>Written primarily in </a:t>
            </a:r>
            <a:r>
              <a:rPr lang="en-IN" dirty="0" err="1" smtClean="0"/>
              <a:t>c++</a:t>
            </a:r>
            <a:r>
              <a:rPr lang="en-IN" dirty="0" smtClean="0"/>
              <a:t>....so a little background of oops(object oriented programming may help although not necessary)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Tcl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TCl</a:t>
            </a:r>
            <a:r>
              <a:rPr lang="en-IN" dirty="0" smtClean="0"/>
              <a:t>(TOOL COMMAND LANGUAGE) is a dynamic programming language....so no need to define data types of variables.</a:t>
            </a:r>
          </a:p>
          <a:p>
            <a:r>
              <a:rPr lang="en-IN" dirty="0" smtClean="0"/>
              <a:t>It is string based command language.</a:t>
            </a:r>
          </a:p>
          <a:p>
            <a:r>
              <a:rPr lang="en-IN" dirty="0" smtClean="0"/>
              <a:t>Some essential commands of </a:t>
            </a:r>
            <a:r>
              <a:rPr lang="en-IN" dirty="0" err="1" smtClean="0"/>
              <a:t>tcl</a:t>
            </a:r>
            <a:r>
              <a:rPr lang="en-IN" dirty="0" smtClean="0"/>
              <a:t> I learned from is from following website: http://www.tcl.tk/man/tcl8.5/tutorial/tcltutorial.html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Starting </a:t>
            </a:r>
            <a:r>
              <a:rPr lang="en-IN" dirty="0" err="1" smtClean="0"/>
              <a:t>tcl</a:t>
            </a:r>
            <a:r>
              <a:rPr lang="en-IN" dirty="0" smtClean="0"/>
              <a:t>  on windows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Super key then type </a:t>
            </a:r>
            <a:r>
              <a:rPr lang="en-IN" dirty="0" err="1" smtClean="0"/>
              <a:t>cmd</a:t>
            </a:r>
            <a:r>
              <a:rPr lang="en-IN" dirty="0" smtClean="0"/>
              <a:t> then hit enter.</a:t>
            </a:r>
          </a:p>
          <a:p>
            <a:r>
              <a:rPr lang="en-IN" dirty="0" smtClean="0"/>
              <a:t>On terminal type </a:t>
            </a:r>
            <a:r>
              <a:rPr lang="en-IN" dirty="0" err="1" smtClean="0"/>
              <a:t>tclsh</a:t>
            </a:r>
            <a:r>
              <a:rPr lang="en-IN" dirty="0" smtClean="0"/>
              <a:t> and hit enter</a:t>
            </a:r>
          </a:p>
          <a:p>
            <a:r>
              <a:rPr lang="en-IN" dirty="0" smtClean="0"/>
              <a:t> on following slides underscore(_) demonstrates space to be left while typing the commands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basic </a:t>
            </a:r>
            <a:r>
              <a:rPr lang="en-IN" dirty="0" err="1" smtClean="0"/>
              <a:t>tcl</a:t>
            </a:r>
            <a:r>
              <a:rPr lang="en-IN" dirty="0" smtClean="0"/>
              <a:t> commands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set_x_5 --&gt;give variable x =5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puts_$x</a:t>
            </a:r>
            <a:r>
              <a:rPr lang="en-IN" dirty="0" smtClean="0"/>
              <a:t> </a:t>
            </a:r>
            <a:r>
              <a:rPr lang="en-IN" dirty="0" smtClean="0">
                <a:sym typeface="Wingdings" pitchFamily="2" charset="2"/>
              </a:rPr>
              <a:t>--&gt;show value stored in variable x($ sign in </a:t>
            </a:r>
            <a:r>
              <a:rPr lang="en-IN" dirty="0" err="1" smtClean="0">
                <a:sym typeface="Wingdings" pitchFamily="2" charset="2"/>
              </a:rPr>
              <a:t>tcl</a:t>
            </a:r>
            <a:r>
              <a:rPr lang="en-IN" dirty="0" smtClean="0">
                <a:sym typeface="Wingdings" pitchFamily="2" charset="2"/>
              </a:rPr>
              <a:t> is basically used for substitution)</a:t>
            </a:r>
          </a:p>
          <a:p>
            <a:r>
              <a:rPr lang="en-IN" dirty="0" smtClean="0">
                <a:sym typeface="Wingdings" pitchFamily="2" charset="2"/>
              </a:rPr>
              <a:t> [</a:t>
            </a:r>
            <a:r>
              <a:rPr lang="en-IN" dirty="0" err="1" smtClean="0">
                <a:sym typeface="Wingdings" pitchFamily="2" charset="2"/>
              </a:rPr>
              <a:t>expr</a:t>
            </a:r>
            <a:r>
              <a:rPr lang="en-IN" dirty="0" smtClean="0">
                <a:sym typeface="Wingdings" pitchFamily="2" charset="2"/>
              </a:rPr>
              <a:t>_{2*3}] --&gt; </a:t>
            </a:r>
            <a:r>
              <a:rPr lang="en-IN" dirty="0" err="1" smtClean="0">
                <a:sym typeface="Wingdings" pitchFamily="2" charset="2"/>
              </a:rPr>
              <a:t>expr</a:t>
            </a:r>
            <a:r>
              <a:rPr lang="en-IN" dirty="0" smtClean="0">
                <a:sym typeface="Wingdings" pitchFamily="2" charset="2"/>
              </a:rPr>
              <a:t> to do arithmetic operations....always keep </a:t>
            </a:r>
            <a:r>
              <a:rPr lang="en-IN" dirty="0" err="1" smtClean="0">
                <a:sym typeface="Wingdings" pitchFamily="2" charset="2"/>
              </a:rPr>
              <a:t>expr</a:t>
            </a:r>
            <a:r>
              <a:rPr lang="en-IN" dirty="0" smtClean="0">
                <a:sym typeface="Wingdings" pitchFamily="2" charset="2"/>
              </a:rPr>
              <a:t>(or any method or proc) within block braces and arguments within curly braces.</a:t>
            </a:r>
          </a:p>
          <a:p>
            <a:r>
              <a:rPr lang="en-IN" dirty="0" smtClean="0">
                <a:sym typeface="Wingdings" pitchFamily="2" charset="2"/>
              </a:rPr>
              <a:t> </a:t>
            </a:r>
            <a:r>
              <a:rPr lang="en-IN" dirty="0" err="1" smtClean="0">
                <a:sym typeface="Wingdings" pitchFamily="2" charset="2"/>
              </a:rPr>
              <a:t>set_y_$x</a:t>
            </a:r>
            <a:r>
              <a:rPr lang="en-IN" dirty="0" smtClean="0">
                <a:sym typeface="Wingdings" pitchFamily="2" charset="2"/>
              </a:rPr>
              <a:t> --&gt; sets value of x in y.</a:t>
            </a:r>
          </a:p>
          <a:p>
            <a:r>
              <a:rPr lang="en-IN" dirty="0" smtClean="0">
                <a:sym typeface="Wingdings" pitchFamily="2" charset="2"/>
              </a:rPr>
              <a:t> set x [</a:t>
            </a:r>
            <a:r>
              <a:rPr lang="en-IN" dirty="0" err="1" smtClean="0">
                <a:sym typeface="Wingdings" pitchFamily="2" charset="2"/>
              </a:rPr>
              <a:t>expr</a:t>
            </a:r>
            <a:r>
              <a:rPr lang="en-IN" dirty="0" smtClean="0">
                <a:sym typeface="Wingdings" pitchFamily="2" charset="2"/>
              </a:rPr>
              <a:t> {2+5}] --&gt;sets x=5 by doing mathematical operations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more </a:t>
            </a:r>
            <a:r>
              <a:rPr lang="en-IN" dirty="0" err="1" smtClean="0"/>
              <a:t>tcl</a:t>
            </a:r>
            <a:r>
              <a:rPr lang="en-IN" dirty="0" smtClean="0"/>
              <a:t> commands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Set_len</a:t>
            </a:r>
            <a:r>
              <a:rPr lang="en-IN" dirty="0" smtClean="0"/>
              <a:t>_[</a:t>
            </a:r>
            <a:r>
              <a:rPr lang="en-IN" dirty="0" err="1" smtClean="0"/>
              <a:t>string_length</a:t>
            </a:r>
            <a:r>
              <a:rPr lang="en-IN" dirty="0" smtClean="0"/>
              <a:t>_{</a:t>
            </a:r>
            <a:r>
              <a:rPr lang="en-IN" dirty="0" err="1" smtClean="0"/>
              <a:t>abcde</a:t>
            </a:r>
            <a:r>
              <a:rPr lang="en-IN" dirty="0" smtClean="0"/>
              <a:t>}]--&gt;5</a:t>
            </a:r>
          </a:p>
          <a:p>
            <a:r>
              <a:rPr lang="en-IN" dirty="0" err="1" smtClean="0"/>
              <a:t>set_x</a:t>
            </a:r>
            <a:r>
              <a:rPr lang="en-IN" dirty="0" smtClean="0"/>
              <a:t>_\$y--&gt;backslash disables meaning of dollar sign</a:t>
            </a:r>
          </a:p>
          <a:p>
            <a:r>
              <a:rPr lang="en-IN" dirty="0" err="1" smtClean="0"/>
              <a:t>Set_b</a:t>
            </a:r>
            <a:r>
              <a:rPr lang="en-IN" dirty="0" smtClean="0"/>
              <a:t>(1)_”John”--&gt;automatically creates an array b of string and stores values{</a:t>
            </a:r>
            <a:r>
              <a:rPr lang="en-IN" dirty="0" err="1" smtClean="0"/>
              <a:t>NOTE:in</a:t>
            </a:r>
            <a:r>
              <a:rPr lang="en-IN" dirty="0" smtClean="0"/>
              <a:t> </a:t>
            </a:r>
            <a:r>
              <a:rPr lang="en-IN" dirty="0" err="1" smtClean="0"/>
              <a:t>tcl</a:t>
            </a:r>
            <a:r>
              <a:rPr lang="en-IN" dirty="0" smtClean="0"/>
              <a:t> array index starts from 1}</a:t>
            </a:r>
          </a:p>
          <a:p>
            <a:r>
              <a:rPr lang="en-IN" dirty="0" smtClean="0"/>
              <a:t>For loop:</a:t>
            </a:r>
          </a:p>
          <a:p>
            <a:pPr>
              <a:buNone/>
            </a:pPr>
            <a:r>
              <a:rPr lang="en-IN" dirty="0" smtClean="0"/>
              <a:t> for_{set_x_1}_{$x_&lt;=5}_{incr_x_1}_{</a:t>
            </a:r>
            <a:r>
              <a:rPr lang="en-IN" dirty="0" err="1" smtClean="0"/>
              <a:t>puts_”HelloWorld</a:t>
            </a:r>
            <a:r>
              <a:rPr lang="en-IN" dirty="0" smtClean="0"/>
              <a:t>”}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HelloWorld</a:t>
            </a:r>
            <a:endParaRPr lang="en-IN" dirty="0" smtClean="0"/>
          </a:p>
          <a:p>
            <a:r>
              <a:rPr lang="en-IN" dirty="0" err="1" smtClean="0"/>
              <a:t>HelloWorld</a:t>
            </a:r>
            <a:endParaRPr lang="en-IN" dirty="0" smtClean="0"/>
          </a:p>
          <a:p>
            <a:r>
              <a:rPr lang="en-IN" dirty="0" err="1" smtClean="0"/>
              <a:t>HelloWorld</a:t>
            </a:r>
            <a:endParaRPr lang="en-IN" dirty="0" smtClean="0"/>
          </a:p>
          <a:p>
            <a:r>
              <a:rPr lang="en-IN" dirty="0" err="1" smtClean="0"/>
              <a:t>HelloWorld</a:t>
            </a:r>
            <a:endParaRPr lang="en-IN" dirty="0" smtClean="0"/>
          </a:p>
          <a:p>
            <a:r>
              <a:rPr lang="en-IN" dirty="0" err="1" smtClean="0"/>
              <a:t>HelloWorld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That pretty much raps up the command list from </a:t>
            </a:r>
            <a:r>
              <a:rPr lang="en-IN" dirty="0" err="1" smtClean="0"/>
              <a:t>tcl</a:t>
            </a:r>
            <a:r>
              <a:rPr lang="en-IN" dirty="0" smtClean="0"/>
              <a:t> required....remaining commands we will learn on the fly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STARTING OPENSEES from scratch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Open terminal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cd_Desktop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mkdir_openseesexample</a:t>
            </a:r>
            <a:endParaRPr lang="en-IN" dirty="0" smtClean="0"/>
          </a:p>
          <a:p>
            <a:r>
              <a:rPr lang="en-IN" dirty="0" smtClean="0"/>
              <a:t> open notepad++</a:t>
            </a:r>
          </a:p>
          <a:p>
            <a:r>
              <a:rPr lang="en-IN" dirty="0" smtClean="0"/>
              <a:t> type in code</a:t>
            </a:r>
          </a:p>
          <a:p>
            <a:r>
              <a:rPr lang="en-IN" dirty="0" smtClean="0"/>
              <a:t> save file in editor as sample1.tcl</a:t>
            </a:r>
          </a:p>
          <a:p>
            <a:r>
              <a:rPr lang="en-IN" dirty="0" smtClean="0"/>
              <a:t> save in </a:t>
            </a:r>
            <a:r>
              <a:rPr lang="en-IN" dirty="0" err="1" smtClean="0"/>
              <a:t>openseesexample</a:t>
            </a:r>
            <a:r>
              <a:rPr lang="en-IN" dirty="0" smtClean="0"/>
              <a:t> directory that we just created</a:t>
            </a:r>
          </a:p>
          <a:p>
            <a:r>
              <a:rPr lang="en-IN" dirty="0" smtClean="0"/>
              <a:t> on terminal go to </a:t>
            </a:r>
            <a:r>
              <a:rPr lang="en-IN" dirty="0" err="1" smtClean="0"/>
              <a:t>openseesexample</a:t>
            </a:r>
            <a:r>
              <a:rPr lang="en-IN" dirty="0" smtClean="0"/>
              <a:t> directory</a:t>
            </a:r>
          </a:p>
          <a:p>
            <a:r>
              <a:rPr lang="en-IN" dirty="0" smtClean="0"/>
              <a:t> type opensees_sample1.tcl </a:t>
            </a:r>
          </a:p>
          <a:p>
            <a:r>
              <a:rPr lang="en-IN" dirty="0" smtClean="0"/>
              <a:t>Output is displayed on </a:t>
            </a:r>
            <a:r>
              <a:rPr lang="en-IN" dirty="0" err="1" smtClean="0"/>
              <a:t>opensees</a:t>
            </a:r>
            <a:r>
              <a:rPr lang="en-IN" dirty="0" smtClean="0"/>
              <a:t> command line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previous section  we seen how to handle </a:t>
            </a:r>
            <a:r>
              <a:rPr lang="en-IN" dirty="0" err="1" smtClean="0"/>
              <a:t>opensees</a:t>
            </a:r>
            <a:r>
              <a:rPr lang="en-IN" dirty="0" smtClean="0"/>
              <a:t> on windows</a:t>
            </a:r>
          </a:p>
          <a:p>
            <a:r>
              <a:rPr lang="en-IN" dirty="0" smtClean="0"/>
              <a:t> for editing code I personally prefer notepad++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248</TotalTime>
  <Words>394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Starting modelling with opensees</vt:lpstr>
      <vt:lpstr>Background of opensees </vt:lpstr>
      <vt:lpstr>Tcl </vt:lpstr>
      <vt:lpstr>Starting tcl  on windows</vt:lpstr>
      <vt:lpstr>Some basic tcl commands </vt:lpstr>
      <vt:lpstr>Some more tcl commands </vt:lpstr>
      <vt:lpstr>output</vt:lpstr>
      <vt:lpstr>STARTING OPENSEES from scratch </vt:lpstr>
      <vt:lpstr>Slide 9</vt:lpstr>
      <vt:lpstr>Command mannual for opensees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modelling with opensees</dc:title>
  <dc:creator>jubin</dc:creator>
  <cp:lastModifiedBy>jubin</cp:lastModifiedBy>
  <cp:revision>19</cp:revision>
  <dcterms:created xsi:type="dcterms:W3CDTF">2017-01-18T16:04:16Z</dcterms:created>
  <dcterms:modified xsi:type="dcterms:W3CDTF">2017-02-15T10:46:18Z</dcterms:modified>
</cp:coreProperties>
</file>