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71" r:id="rId9"/>
    <p:sldId id="265" r:id="rId10"/>
    <p:sldId id="266" r:id="rId11"/>
    <p:sldId id="267" r:id="rId12"/>
    <p:sldId id="268" r:id="rId13"/>
    <p:sldId id="269" r:id="rId14"/>
    <p:sldId id="272" r:id="rId15"/>
    <p:sldId id="270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6AC6-ABB9-475D-BC55-313042DF432A}" type="datetimeFigureOut">
              <a:rPr lang="en-US" smtClean="0"/>
              <a:pPr/>
              <a:t>3/22/2017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C09C-34ED-4380-9661-381C49FFFBE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6AC6-ABB9-475D-BC55-313042DF432A}" type="datetimeFigureOut">
              <a:rPr lang="en-US" smtClean="0"/>
              <a:pPr/>
              <a:t>3/22/2017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C09C-34ED-4380-9661-381C49FFFBE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6AC6-ABB9-475D-BC55-313042DF432A}" type="datetimeFigureOut">
              <a:rPr lang="en-US" smtClean="0"/>
              <a:pPr/>
              <a:t>3/22/2017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C09C-34ED-4380-9661-381C49FFFBE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6AC6-ABB9-475D-BC55-313042DF432A}" type="datetimeFigureOut">
              <a:rPr lang="en-US" smtClean="0"/>
              <a:pPr/>
              <a:t>3/22/2017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C09C-34ED-4380-9661-381C49FFFBE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6AC6-ABB9-475D-BC55-313042DF432A}" type="datetimeFigureOut">
              <a:rPr lang="en-US" smtClean="0"/>
              <a:pPr/>
              <a:t>3/22/2017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C09C-34ED-4380-9661-381C49FFFBE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6AC6-ABB9-475D-BC55-313042DF432A}" type="datetimeFigureOut">
              <a:rPr lang="en-US" smtClean="0"/>
              <a:pPr/>
              <a:t>3/22/2017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C09C-34ED-4380-9661-381C49FFFBE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6AC6-ABB9-475D-BC55-313042DF432A}" type="datetimeFigureOut">
              <a:rPr lang="en-US" smtClean="0"/>
              <a:pPr/>
              <a:t>3/22/2017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C09C-34ED-4380-9661-381C49FFFBE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6AC6-ABB9-475D-BC55-313042DF432A}" type="datetimeFigureOut">
              <a:rPr lang="en-US" smtClean="0"/>
              <a:pPr/>
              <a:t>3/22/2017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C09C-34ED-4380-9661-381C49FFFBE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6AC6-ABB9-475D-BC55-313042DF432A}" type="datetimeFigureOut">
              <a:rPr lang="en-US" smtClean="0"/>
              <a:pPr/>
              <a:t>3/22/2017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C09C-34ED-4380-9661-381C49FFFBE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6AC6-ABB9-475D-BC55-313042DF432A}" type="datetimeFigureOut">
              <a:rPr lang="en-US" smtClean="0"/>
              <a:pPr/>
              <a:t>3/22/2017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C09C-34ED-4380-9661-381C49FFFBE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6AC6-ABB9-475D-BC55-313042DF432A}" type="datetimeFigureOut">
              <a:rPr lang="en-US" smtClean="0"/>
              <a:pPr/>
              <a:t>3/22/2017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C09C-34ED-4380-9661-381C49FFFBE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66AC6-ABB9-475D-BC55-313042DF432A}" type="datetimeFigureOut">
              <a:rPr lang="en-US" smtClean="0"/>
              <a:pPr/>
              <a:t>3/22/2017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6C09C-34ED-4380-9661-381C49FFFBE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Finite model for infinite media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4678" y="3857628"/>
            <a:ext cx="6400800" cy="1752600"/>
          </a:xfrm>
        </p:spPr>
        <p:txBody>
          <a:bodyPr/>
          <a:lstStyle/>
          <a:p>
            <a:r>
              <a:rPr lang="en-IN" dirty="0" smtClean="0"/>
              <a:t>By:-</a:t>
            </a:r>
            <a:r>
              <a:rPr lang="en-IN" dirty="0" err="1" smtClean="0"/>
              <a:t>jubin</a:t>
            </a:r>
            <a:r>
              <a:rPr lang="en-IN" dirty="0" smtClean="0"/>
              <a:t> </a:t>
            </a:r>
            <a:r>
              <a:rPr lang="en-IN" dirty="0" err="1" smtClean="0"/>
              <a:t>kumar</a:t>
            </a:r>
            <a:r>
              <a:rPr lang="en-IN" dirty="0" smtClean="0"/>
              <a:t> </a:t>
            </a:r>
            <a:r>
              <a:rPr lang="en-IN" dirty="0" err="1" smtClean="0"/>
              <a:t>soni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0"/>
            <a:ext cx="6215106" cy="5082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52"/>
            <a:ext cx="8482221" cy="250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1" y="4357694"/>
            <a:ext cx="8226999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1" y="2967038"/>
            <a:ext cx="8093171" cy="110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5" y="285727"/>
            <a:ext cx="8099209" cy="2928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214687"/>
            <a:ext cx="8296308" cy="469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85728"/>
            <a:ext cx="8229600" cy="4525963"/>
          </a:xfrm>
        </p:spPr>
        <p:txBody>
          <a:bodyPr/>
          <a:lstStyle/>
          <a:p>
            <a:r>
              <a:rPr lang="en-IN" dirty="0" smtClean="0"/>
              <a:t>Amplitudes may be determined by the stress boundary condition defined in equation 1 and equation 2 which may be expressed in terms of displacement potential as follows:</a:t>
            </a:r>
          </a:p>
          <a:p>
            <a:endParaRPr lang="en-IN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500306"/>
            <a:ext cx="732654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214686"/>
            <a:ext cx="7572428" cy="3283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0"/>
            <a:ext cx="6659143" cy="422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Incident s-wave</a:t>
            </a:r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7927" y="1285860"/>
            <a:ext cx="7481345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52"/>
            <a:ext cx="8087187" cy="3567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consideration</a:t>
            </a:r>
            <a:endParaRPr lang="en-I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736"/>
            <a:ext cx="7728709" cy="628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214554"/>
            <a:ext cx="5286412" cy="4443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7976133" cy="4019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234244"/>
            <a:ext cx="7545316" cy="183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00042"/>
            <a:ext cx="8300068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The rational approach to analytical studies of sonic flaw detection methods , blast effects , foundations vibrations is to consider them as wave propagation problems in an infinite solid.</a:t>
            </a:r>
          </a:p>
          <a:p>
            <a:r>
              <a:rPr lang="en-IN" dirty="0" smtClean="0"/>
              <a:t>This approach has two major advantage:</a:t>
            </a:r>
          </a:p>
          <a:p>
            <a:pPr>
              <a:buNone/>
            </a:pPr>
            <a:r>
              <a:rPr lang="en-IN" dirty="0" smtClean="0"/>
              <a:t>1.The radiation of energy from the exited zone to the far field is properly accounted </a:t>
            </a:r>
          </a:p>
          <a:p>
            <a:pPr>
              <a:buNone/>
            </a:pPr>
            <a:r>
              <a:rPr lang="en-IN" dirty="0" smtClean="0"/>
              <a:t>2.Infinity is mathematical term but our aim is to find closed form of analytical solution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28"/>
            <a:ext cx="830466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Rayleigh wave</a:t>
            </a:r>
            <a:endParaRPr lang="en-IN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67" y="1357298"/>
            <a:ext cx="8507669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714884"/>
            <a:ext cx="8537560" cy="146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827352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143116"/>
            <a:ext cx="8514574" cy="3886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3071810"/>
            <a:ext cx="8543956" cy="305435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At depth greater than half wavelength of a and b approach constant values</a:t>
            </a:r>
          </a:p>
          <a:p>
            <a:r>
              <a:rPr lang="en-IN" dirty="0" smtClean="0"/>
              <a:t>At a depth where horizontal displacement vanishes parameter a goes to infinity which agrees with the physical fact that an infinitely viscous dashpot is required to fix a point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344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500042"/>
            <a:ext cx="8215370" cy="5857916"/>
          </a:xfrm>
        </p:spPr>
        <p:txBody>
          <a:bodyPr/>
          <a:lstStyle/>
          <a:p>
            <a:r>
              <a:rPr lang="en-IN" dirty="0" smtClean="0"/>
              <a:t>A general method through which an infinite system may be approximated by a finite system with special viscous boundary condition is mentioned in this paper</a:t>
            </a:r>
          </a:p>
          <a:p>
            <a:r>
              <a:rPr lang="en-IN" dirty="0" smtClean="0"/>
              <a:t>This paper tries to demonstrate :</a:t>
            </a:r>
          </a:p>
          <a:p>
            <a:pPr>
              <a:buNone/>
            </a:pPr>
            <a:r>
              <a:rPr lang="en-IN" dirty="0" smtClean="0"/>
              <a:t>	The near equivalence between an infinite half space and proposed finite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357166"/>
            <a:ext cx="8229600" cy="2482849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Consider an imaginary convex boundary enclosing all sources of disturbance and all irregular geometrical features. </a:t>
            </a:r>
            <a:endParaRPr lang="en-IN" dirty="0"/>
          </a:p>
          <a:p>
            <a:r>
              <a:rPr lang="en-IN" dirty="0" smtClean="0"/>
              <a:t>Propagation of energy will only occur from all the interior to exterior region </a:t>
            </a:r>
            <a:endParaRPr lang="en-IN" dirty="0" smtClean="0"/>
          </a:p>
          <a:p>
            <a:r>
              <a:rPr lang="en-IN" dirty="0" smtClean="0"/>
              <a:t>all </a:t>
            </a:r>
            <a:r>
              <a:rPr lang="en-IN" dirty="0" smtClean="0"/>
              <a:t>energy arriving at boundary will pass into exterior region.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857496"/>
            <a:ext cx="7429552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642918"/>
            <a:ext cx="8258204" cy="5483245"/>
          </a:xfrm>
        </p:spPr>
        <p:txBody>
          <a:bodyPr>
            <a:normAutofit/>
          </a:bodyPr>
          <a:lstStyle/>
          <a:p>
            <a:r>
              <a:rPr lang="en-IN" dirty="0" smtClean="0"/>
              <a:t>The effect of exterior region on the interior region is therefore  identical to that of an energy absorbing or non reflecting boundary</a:t>
            </a:r>
          </a:p>
          <a:p>
            <a:r>
              <a:rPr lang="en-IN" dirty="0" smtClean="0"/>
              <a:t>This observation relates to determining the dynamic response of the interior region of a finite model </a:t>
            </a:r>
            <a:r>
              <a:rPr lang="en-IN" dirty="0" smtClean="0"/>
              <a:t>which </a:t>
            </a:r>
            <a:r>
              <a:rPr lang="en-IN" dirty="0" smtClean="0"/>
              <a:t>is subjected to a boundary condition that ensures that all energy arriving at the boundary is absorbed.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428736"/>
            <a:ext cx="8072494" cy="1785949"/>
          </a:xfrm>
        </p:spPr>
        <p:txBody>
          <a:bodyPr/>
          <a:lstStyle/>
          <a:p>
            <a:r>
              <a:rPr lang="en-IN" dirty="0" smtClean="0"/>
              <a:t>The most appropriate way to express this boundary condition analytically is: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928934"/>
            <a:ext cx="8572559" cy="2341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Reflections at viscous boundary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It is necessary to study reflection of elastic wave at the viscous boundary defined in above two equations in order to determine  appropriate  parameters a and 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Incident P-wave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 incident P-wave is taken where the x-axis represents the viscous boundary and the elastic medium is located in lower  half plane. </a:t>
            </a:r>
          </a:p>
          <a:p>
            <a:r>
              <a:rPr lang="en-IN" dirty="0" smtClean="0"/>
              <a:t>The incident  wave generates two reflected waves, an S-wave which travels with the velocity </a:t>
            </a:r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643446"/>
            <a:ext cx="7666660" cy="107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7686700" cy="1042981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And a P-wave which propagates with the velocity </a:t>
            </a:r>
            <a:endParaRPr lang="en-IN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71678"/>
            <a:ext cx="782027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357562"/>
            <a:ext cx="8513476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374</Words>
  <Application>Microsoft Office PowerPoint</Application>
  <PresentationFormat>On-screen Show (4:3)</PresentationFormat>
  <Paragraphs>28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Finite model for infinite media</vt:lpstr>
      <vt:lpstr>Introduction</vt:lpstr>
      <vt:lpstr>Slide 3</vt:lpstr>
      <vt:lpstr>Slide 4</vt:lpstr>
      <vt:lpstr>Slide 5</vt:lpstr>
      <vt:lpstr>Slide 6</vt:lpstr>
      <vt:lpstr>Reflections at viscous boundary</vt:lpstr>
      <vt:lpstr>Incident P-wave</vt:lpstr>
      <vt:lpstr>Slide 9</vt:lpstr>
      <vt:lpstr>Slide 10</vt:lpstr>
      <vt:lpstr>Slide 11</vt:lpstr>
      <vt:lpstr>Slide 12</vt:lpstr>
      <vt:lpstr>Slide 13</vt:lpstr>
      <vt:lpstr>Slide 14</vt:lpstr>
      <vt:lpstr>Incident s-wave</vt:lpstr>
      <vt:lpstr>Slide 16</vt:lpstr>
      <vt:lpstr>Energy consideration</vt:lpstr>
      <vt:lpstr>Slide 18</vt:lpstr>
      <vt:lpstr>Slide 19</vt:lpstr>
      <vt:lpstr>Slide 20</vt:lpstr>
      <vt:lpstr>Rayleigh wave</vt:lpstr>
      <vt:lpstr>Slide 22</vt:lpstr>
      <vt:lpstr>Slide 23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jubin</dc:creator>
  <cp:lastModifiedBy>jubin</cp:lastModifiedBy>
  <cp:revision>47</cp:revision>
  <dcterms:created xsi:type="dcterms:W3CDTF">2017-03-20T02:15:51Z</dcterms:created>
  <dcterms:modified xsi:type="dcterms:W3CDTF">2017-03-22T15:09:05Z</dcterms:modified>
</cp:coreProperties>
</file>