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8B8FB1-C784-47E0-A90E-4422F1EA5C54}" type="datetimeFigureOut">
              <a:rPr lang="en-US" smtClean="0"/>
              <a:t>1/25/2017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F50995-E91A-43C5-AF92-37F9E32602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B8FB1-C784-47E0-A90E-4422F1EA5C54}" type="datetimeFigureOut">
              <a:rPr lang="en-US" smtClean="0"/>
              <a:t>1/25/2017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50995-E91A-43C5-AF92-37F9E32602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B8FB1-C784-47E0-A90E-4422F1EA5C54}" type="datetimeFigureOut">
              <a:rPr lang="en-US" smtClean="0"/>
              <a:t>1/25/2017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50995-E91A-43C5-AF92-37F9E32602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B8FB1-C784-47E0-A90E-4422F1EA5C54}" type="datetimeFigureOut">
              <a:rPr lang="en-US" smtClean="0"/>
              <a:t>1/25/2017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50995-E91A-43C5-AF92-37F9E326023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B8FB1-C784-47E0-A90E-4422F1EA5C54}" type="datetimeFigureOut">
              <a:rPr lang="en-US" smtClean="0"/>
              <a:t>1/25/2017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50995-E91A-43C5-AF92-37F9E326023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B8FB1-C784-47E0-A90E-4422F1EA5C54}" type="datetimeFigureOut">
              <a:rPr lang="en-US" smtClean="0"/>
              <a:t>1/25/2017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50995-E91A-43C5-AF92-37F9E326023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B8FB1-C784-47E0-A90E-4422F1EA5C54}" type="datetimeFigureOut">
              <a:rPr lang="en-US" smtClean="0"/>
              <a:t>1/25/2017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50995-E91A-43C5-AF92-37F9E326023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B8FB1-C784-47E0-A90E-4422F1EA5C54}" type="datetimeFigureOut">
              <a:rPr lang="en-US" smtClean="0"/>
              <a:t>1/25/2017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50995-E91A-43C5-AF92-37F9E326023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B8FB1-C784-47E0-A90E-4422F1EA5C54}" type="datetimeFigureOut">
              <a:rPr lang="en-US" smtClean="0"/>
              <a:t>1/25/2017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50995-E91A-43C5-AF92-37F9E32602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18B8FB1-C784-47E0-A90E-4422F1EA5C54}" type="datetimeFigureOut">
              <a:rPr lang="en-US" smtClean="0"/>
              <a:t>1/25/2017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50995-E91A-43C5-AF92-37F9E326023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8B8FB1-C784-47E0-A90E-4422F1EA5C54}" type="datetimeFigureOut">
              <a:rPr lang="en-US" smtClean="0"/>
              <a:t>1/25/2017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F50995-E91A-43C5-AF92-37F9E326023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18B8FB1-C784-47E0-A90E-4422F1EA5C54}" type="datetimeFigureOut">
              <a:rPr lang="en-US" smtClean="0"/>
              <a:t>1/25/2017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5F50995-E91A-43C5-AF92-37F9E326023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Geotechnical aspect of </a:t>
            </a:r>
            <a:r>
              <a:rPr lang="en-IN" dirty="0" err="1" smtClean="0"/>
              <a:t>opensees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3446"/>
            <a:ext cx="7772400" cy="1199704"/>
          </a:xfrm>
        </p:spPr>
        <p:txBody>
          <a:bodyPr>
            <a:normAutofit/>
          </a:bodyPr>
          <a:lstStyle/>
          <a:p>
            <a:r>
              <a:rPr lang="en-IN" sz="1400" dirty="0" smtClean="0"/>
              <a:t>Presented by</a:t>
            </a:r>
          </a:p>
          <a:p>
            <a:r>
              <a:rPr lang="en-IN" sz="1400" dirty="0" err="1" smtClean="0"/>
              <a:t>Jubin</a:t>
            </a:r>
            <a:r>
              <a:rPr lang="en-IN" sz="1400" dirty="0" smtClean="0"/>
              <a:t> </a:t>
            </a:r>
            <a:r>
              <a:rPr lang="en-IN" sz="1400" dirty="0" err="1" smtClean="0"/>
              <a:t>kumar</a:t>
            </a:r>
            <a:r>
              <a:rPr lang="en-IN" sz="1400" dirty="0" smtClean="0"/>
              <a:t> </a:t>
            </a:r>
            <a:r>
              <a:rPr lang="en-IN" sz="1400" dirty="0" err="1" smtClean="0"/>
              <a:t>soni</a:t>
            </a:r>
            <a:endParaRPr lang="en-IN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38212" y="1543844"/>
            <a:ext cx="72675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Zero length element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Linear Elastic Material model (</a:t>
            </a:r>
            <a:r>
              <a:rPr lang="en-IN" b="1" dirty="0" err="1" smtClean="0"/>
              <a:t>nDMaterial</a:t>
            </a:r>
            <a:r>
              <a:rPr lang="en-IN" b="1" dirty="0" smtClean="0"/>
              <a:t>)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To </a:t>
            </a:r>
            <a:r>
              <a:rPr lang="en-IN" dirty="0" smtClean="0"/>
              <a:t>characterize the response of the soil (or </a:t>
            </a:r>
            <a:r>
              <a:rPr lang="en-IN" dirty="0" smtClean="0"/>
              <a:t>other continuum</a:t>
            </a:r>
            <a:r>
              <a:rPr lang="en-IN" dirty="0" smtClean="0"/>
              <a:t>) in its elastic </a:t>
            </a:r>
            <a:r>
              <a:rPr lang="en-IN" dirty="0" smtClean="0"/>
              <a:t>state</a:t>
            </a:r>
          </a:p>
          <a:p>
            <a:pPr>
              <a:buNone/>
            </a:pPr>
            <a:r>
              <a:rPr lang="en-IN" dirty="0" err="1" smtClean="0"/>
              <a:t>Elasto</a:t>
            </a:r>
            <a:r>
              <a:rPr lang="en-IN" dirty="0" smtClean="0"/>
              <a:t>-Plastic </a:t>
            </a:r>
            <a:r>
              <a:rPr lang="en-IN" dirty="0" smtClean="0"/>
              <a:t>Material models (</a:t>
            </a:r>
            <a:r>
              <a:rPr lang="en-IN" b="1" dirty="0" err="1" smtClean="0"/>
              <a:t>nDMaterial</a:t>
            </a:r>
            <a:r>
              <a:rPr lang="en-IN" b="1" dirty="0" smtClean="0"/>
              <a:t>)</a:t>
            </a:r>
          </a:p>
          <a:p>
            <a:pPr>
              <a:buNone/>
            </a:pPr>
            <a:r>
              <a:rPr lang="en-IN" dirty="0" smtClean="0"/>
              <a:t>	 </a:t>
            </a:r>
            <a:r>
              <a:rPr lang="en-IN" dirty="0" smtClean="0"/>
              <a:t>To characterize the nonlinear stress-strain</a:t>
            </a:r>
          </a:p>
          <a:p>
            <a:pPr>
              <a:buNone/>
            </a:pPr>
            <a:r>
              <a:rPr lang="en-IN" dirty="0" smtClean="0"/>
              <a:t>	response </a:t>
            </a:r>
            <a:r>
              <a:rPr lang="en-IN" dirty="0" smtClean="0"/>
              <a:t>of </a:t>
            </a:r>
            <a:r>
              <a:rPr lang="en-IN" dirty="0" smtClean="0"/>
              <a:t>soils</a:t>
            </a:r>
          </a:p>
          <a:p>
            <a:pPr>
              <a:buNone/>
            </a:pPr>
            <a:r>
              <a:rPr lang="en-IN" dirty="0" err="1" smtClean="0"/>
              <a:t>Elasto</a:t>
            </a:r>
            <a:r>
              <a:rPr lang="en-IN" dirty="0" smtClean="0"/>
              <a:t>-plastic </a:t>
            </a:r>
            <a:r>
              <a:rPr lang="en-IN" dirty="0" err="1" smtClean="0"/>
              <a:t>Uniaxial</a:t>
            </a:r>
            <a:r>
              <a:rPr lang="en-IN" dirty="0" smtClean="0"/>
              <a:t> models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To characterize the interface response </a:t>
            </a:r>
            <a:r>
              <a:rPr lang="en-IN" dirty="0" smtClean="0"/>
              <a:t>between soil </a:t>
            </a:r>
            <a:r>
              <a:rPr lang="en-IN" dirty="0" smtClean="0"/>
              <a:t>and structural elements (</a:t>
            </a:r>
            <a:r>
              <a:rPr lang="en-IN" b="1" dirty="0" err="1" smtClean="0"/>
              <a:t>uniaxialMaterial</a:t>
            </a:r>
            <a:r>
              <a:rPr lang="en-IN" b="1" dirty="0" smtClean="0"/>
              <a:t>).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Material models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95487" y="2010569"/>
            <a:ext cx="51530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nDMaterialElastic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J2-Plasticity </a:t>
            </a:r>
            <a:r>
              <a:rPr lang="en-IN" dirty="0" smtClean="0"/>
              <a:t>Material (von </a:t>
            </a:r>
            <a:r>
              <a:rPr lang="en-IN" dirty="0" err="1" smtClean="0"/>
              <a:t>Mises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Drucker-Prager</a:t>
            </a:r>
            <a:r>
              <a:rPr lang="en-IN" dirty="0" smtClean="0"/>
              <a:t> </a:t>
            </a:r>
            <a:r>
              <a:rPr lang="en-IN" dirty="0" smtClean="0"/>
              <a:t>Material (UW)</a:t>
            </a:r>
          </a:p>
          <a:p>
            <a:r>
              <a:rPr lang="en-IN" dirty="0" smtClean="0"/>
              <a:t>Cam-Clay </a:t>
            </a:r>
            <a:r>
              <a:rPr lang="en-IN" dirty="0" smtClean="0"/>
              <a:t>Material (Berkeley, UW)</a:t>
            </a:r>
          </a:p>
          <a:p>
            <a:r>
              <a:rPr lang="en-IN" dirty="0" err="1" smtClean="0"/>
              <a:t>MutiYield</a:t>
            </a:r>
            <a:r>
              <a:rPr lang="en-IN" dirty="0" smtClean="0"/>
              <a:t> </a:t>
            </a:r>
            <a:r>
              <a:rPr lang="en-IN" dirty="0" smtClean="0"/>
              <a:t>Materials (San Diego)</a:t>
            </a:r>
          </a:p>
          <a:p>
            <a:r>
              <a:rPr lang="en-IN" dirty="0" err="1" smtClean="0"/>
              <a:t>FluidSolidPorous</a:t>
            </a:r>
            <a:r>
              <a:rPr lang="en-IN" dirty="0" smtClean="0"/>
              <a:t> </a:t>
            </a:r>
            <a:r>
              <a:rPr lang="en-IN" dirty="0" smtClean="0"/>
              <a:t>Material(</a:t>
            </a:r>
            <a:r>
              <a:rPr lang="en-IN" dirty="0" err="1" smtClean="0"/>
              <a:t>SanDiego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nDMaterial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err="1" smtClean="0"/>
              <a:t>Elasto</a:t>
            </a:r>
            <a:r>
              <a:rPr lang="en-IN" dirty="0" smtClean="0"/>
              <a:t>-Plastic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62579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nDMaterial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J2Plasticity</a:t>
            </a:r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071810"/>
            <a:ext cx="53911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2357430"/>
            <a:ext cx="30384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57435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nDMaterial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PressureDependentMultiYield</a:t>
            </a:r>
            <a:endParaRPr lang="en-IN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786058"/>
            <a:ext cx="49720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571472" y="3357562"/>
            <a:ext cx="8258204" cy="1511288"/>
          </a:xfrm>
          <a:prstGeom prst="rect">
            <a:avLst/>
          </a:prstGeom>
        </p:spPr>
        <p:txBody>
          <a:bodyPr vert="horz" rtlCol="0" anchor="ctr">
            <a:normAutofit fontScale="8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Some tables are available in </a:t>
            </a:r>
            <a:r>
              <a:rPr kumimoji="0" lang="en-IN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opensees</a:t>
            </a:r>
            <a:r>
              <a:rPr kumimoji="0" lang="en-IN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where for different types of soils parameters are already given</a:t>
            </a:r>
            <a:endParaRPr kumimoji="0" lang="en-IN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54098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nDMaterial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PressureIndependentMultiYield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7786742" cy="1322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500034" y="3000372"/>
            <a:ext cx="8258204" cy="1511288"/>
          </a:xfrm>
          <a:prstGeom prst="rect">
            <a:avLst/>
          </a:prstGeom>
        </p:spPr>
        <p:txBody>
          <a:bodyPr vert="horz" rtlCol="0" anchor="ctr">
            <a:normAutofit fontScale="8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 this also s</a:t>
            </a:r>
            <a:r>
              <a:rPr kumimoji="0" lang="en-IN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ome</a:t>
            </a:r>
            <a:r>
              <a:rPr kumimoji="0" lang="en-IN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tables are available in </a:t>
            </a:r>
            <a:r>
              <a:rPr kumimoji="0" lang="en-IN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opensees</a:t>
            </a:r>
            <a:r>
              <a:rPr kumimoji="0" lang="en-IN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where for different types of soils parameters are already given</a:t>
            </a:r>
            <a:endParaRPr kumimoji="0" lang="en-IN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Couples the response of two phases</a:t>
            </a:r>
          </a:p>
          <a:p>
            <a:pPr>
              <a:buNone/>
            </a:pPr>
            <a:r>
              <a:rPr lang="en-IN" dirty="0" smtClean="0"/>
              <a:t>	(</a:t>
            </a:r>
            <a:r>
              <a:rPr lang="en-IN" dirty="0" smtClean="0"/>
              <a:t>i.e., fluid and solid) – developed </a:t>
            </a:r>
            <a:r>
              <a:rPr lang="en-IN" dirty="0" smtClean="0"/>
              <a:t>to	simulate </a:t>
            </a:r>
            <a:r>
              <a:rPr lang="en-IN" dirty="0" smtClean="0"/>
              <a:t>the response of saturated porous </a:t>
            </a:r>
            <a:r>
              <a:rPr lang="en-IN" dirty="0" smtClean="0"/>
              <a:t>media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nDMaterial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FluidSolidPorousMaterial</a:t>
            </a:r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786058"/>
            <a:ext cx="781712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Additional commands for </a:t>
            </a:r>
            <a:r>
              <a:rPr lang="en-IN" dirty="0" err="1" smtClean="0"/>
              <a:t>multiyieldmaterials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7710881" cy="3277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Boundary condition</a:t>
            </a:r>
            <a:endParaRPr lang="en-IN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142984"/>
            <a:ext cx="6157936" cy="479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Static Problems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	 </a:t>
            </a:r>
            <a:r>
              <a:rPr lang="en-IN" dirty="0"/>
              <a:t>Deformation analyses (1D, 2D, or 3D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 </a:t>
            </a:r>
            <a:r>
              <a:rPr lang="en-IN" dirty="0"/>
              <a:t>Consolidation problems (diffusion problems)</a:t>
            </a:r>
          </a:p>
          <a:p>
            <a:pPr>
              <a:buNone/>
            </a:pPr>
            <a:r>
              <a:rPr lang="en-IN" dirty="0" smtClean="0"/>
              <a:t>	 </a:t>
            </a:r>
            <a:r>
              <a:rPr lang="en-IN" dirty="0"/>
              <a:t>Soil-structure interaction </a:t>
            </a:r>
            <a:r>
              <a:rPr lang="en-IN" dirty="0" smtClean="0"/>
              <a:t>problems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 </a:t>
            </a:r>
            <a:r>
              <a:rPr lang="en-IN" dirty="0"/>
              <a:t>Shallow foundations (e.g. bearing capacity, </a:t>
            </a:r>
            <a:r>
              <a:rPr lang="en-IN" dirty="0" smtClean="0"/>
              <a:t>settlements)</a:t>
            </a:r>
          </a:p>
          <a:p>
            <a:pPr>
              <a:buNone/>
            </a:pPr>
            <a:r>
              <a:rPr lang="en-IN" dirty="0" smtClean="0"/>
              <a:t>	Pile </a:t>
            </a:r>
            <a:r>
              <a:rPr lang="en-IN" dirty="0"/>
              <a:t>foundations (e.g. vertical and lateral capacity)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/>
              <a:t>Dynamic (earthquake problems)</a:t>
            </a:r>
          </a:p>
          <a:p>
            <a:pPr>
              <a:buNone/>
            </a:pPr>
            <a:r>
              <a:rPr lang="en-IN" dirty="0" smtClean="0"/>
              <a:t>	 </a:t>
            </a:r>
            <a:r>
              <a:rPr lang="en-IN" dirty="0"/>
              <a:t>Free-field analysis</a:t>
            </a:r>
          </a:p>
          <a:p>
            <a:pPr>
              <a:buNone/>
            </a:pPr>
            <a:r>
              <a:rPr lang="en-IN" dirty="0" smtClean="0"/>
              <a:t>	 </a:t>
            </a:r>
            <a:r>
              <a:rPr lang="en-IN" dirty="0"/>
              <a:t>Liquefaction induced problems</a:t>
            </a:r>
          </a:p>
          <a:p>
            <a:pPr>
              <a:buNone/>
            </a:pPr>
            <a:r>
              <a:rPr lang="en-IN" dirty="0" smtClean="0"/>
              <a:t>	 </a:t>
            </a:r>
            <a:r>
              <a:rPr lang="en-IN" dirty="0"/>
              <a:t>Soil structure interaction problems (e.g. response of </a:t>
            </a:r>
            <a:r>
              <a:rPr lang="en-IN" dirty="0" smtClean="0"/>
              <a:t>pile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Geotechnical </a:t>
            </a:r>
            <a:r>
              <a:rPr lang="en-IN" dirty="0"/>
              <a:t>Problems </a:t>
            </a:r>
            <a:r>
              <a:rPr lang="en-IN" dirty="0" smtClean="0"/>
              <a:t>that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can be solved using </a:t>
            </a:r>
            <a:r>
              <a:rPr lang="en-IN" b="1" dirty="0" err="1"/>
              <a:t>OpenSees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Absorbent/transmitting Boundaries</a:t>
            </a:r>
            <a:endParaRPr lang="en-IN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89817"/>
            <a:ext cx="7096152" cy="433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Contact elements available in </a:t>
            </a:r>
            <a:r>
              <a:rPr lang="en-IN" dirty="0" err="1" smtClean="0"/>
              <a:t>opensees</a:t>
            </a:r>
            <a:endParaRPr lang="en-IN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2037" y="1562894"/>
            <a:ext cx="70199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642918"/>
            <a:ext cx="7568273" cy="4876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Solid </a:t>
            </a:r>
            <a:r>
              <a:rPr lang="en-IN" b="1" dirty="0" smtClean="0">
                <a:solidFill>
                  <a:srgbClr val="FF0000"/>
                </a:solidFill>
              </a:rPr>
              <a:t>elements </a:t>
            </a:r>
            <a:r>
              <a:rPr lang="en-IN" b="1" dirty="0" smtClean="0"/>
              <a:t>to characterize the soil domain</a:t>
            </a:r>
          </a:p>
          <a:p>
            <a:pPr>
              <a:buNone/>
            </a:pPr>
            <a:r>
              <a:rPr lang="en-IN" dirty="0" smtClean="0"/>
              <a:t>	(</a:t>
            </a:r>
            <a:r>
              <a:rPr lang="en-IN" dirty="0" smtClean="0"/>
              <a:t>continuum).</a:t>
            </a:r>
          </a:p>
          <a:p>
            <a:r>
              <a:rPr lang="en-IN" dirty="0" smtClean="0"/>
              <a:t> </a:t>
            </a:r>
            <a:r>
              <a:rPr lang="en-IN" dirty="0" smtClean="0"/>
              <a:t>Appropriate </a:t>
            </a:r>
            <a:r>
              <a:rPr lang="en-IN" b="1" dirty="0" smtClean="0">
                <a:solidFill>
                  <a:srgbClr val="FF0000"/>
                </a:solidFill>
              </a:rPr>
              <a:t>boundary conditions </a:t>
            </a:r>
            <a:r>
              <a:rPr lang="en-IN" b="1" dirty="0" smtClean="0"/>
              <a:t>to accurately</a:t>
            </a:r>
          </a:p>
          <a:p>
            <a:pPr>
              <a:buNone/>
            </a:pPr>
            <a:r>
              <a:rPr lang="en-IN" dirty="0" smtClean="0"/>
              <a:t>	represent </a:t>
            </a:r>
            <a:r>
              <a:rPr lang="en-IN" dirty="0" smtClean="0"/>
              <a:t>the soil domain boundaries.</a:t>
            </a:r>
          </a:p>
          <a:p>
            <a:r>
              <a:rPr lang="en-IN" dirty="0" smtClean="0"/>
              <a:t> </a:t>
            </a:r>
            <a:r>
              <a:rPr lang="en-IN" dirty="0" smtClean="0"/>
              <a:t>Robust </a:t>
            </a:r>
            <a:r>
              <a:rPr lang="en-IN" b="1" dirty="0" smtClean="0">
                <a:solidFill>
                  <a:srgbClr val="FF0000"/>
                </a:solidFill>
              </a:rPr>
              <a:t>constitutive models </a:t>
            </a:r>
            <a:r>
              <a:rPr lang="en-IN" b="1" dirty="0" smtClean="0"/>
              <a:t>to characterize the</a:t>
            </a:r>
          </a:p>
          <a:p>
            <a:pPr>
              <a:buNone/>
            </a:pPr>
            <a:r>
              <a:rPr lang="en-IN" dirty="0" smtClean="0"/>
              <a:t>	soil </a:t>
            </a:r>
            <a:r>
              <a:rPr lang="en-IN" dirty="0" smtClean="0"/>
              <a:t>stress-strain response under monotonic </a:t>
            </a:r>
            <a:r>
              <a:rPr lang="en-IN" dirty="0" smtClean="0"/>
              <a:t>and cyclic </a:t>
            </a:r>
            <a:r>
              <a:rPr lang="en-IN" dirty="0" smtClean="0"/>
              <a:t>loading conditions</a:t>
            </a:r>
          </a:p>
          <a:p>
            <a:r>
              <a:rPr lang="en-IN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Interface elements </a:t>
            </a:r>
            <a:r>
              <a:rPr lang="en-IN" b="1" dirty="0" smtClean="0"/>
              <a:t>to capture the interaction</a:t>
            </a:r>
          </a:p>
          <a:p>
            <a:pPr>
              <a:buNone/>
            </a:pPr>
            <a:r>
              <a:rPr lang="en-IN" dirty="0" smtClean="0"/>
              <a:t>	between </a:t>
            </a:r>
            <a:r>
              <a:rPr lang="en-IN" dirty="0" smtClean="0"/>
              <a:t>the soil and adjacent structures</a:t>
            </a:r>
            <a:r>
              <a:rPr lang="en-IN" dirty="0" smtClean="0"/>
              <a:t>.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parameters </a:t>
            </a:r>
            <a:r>
              <a:rPr lang="en-IN" dirty="0" smtClean="0"/>
              <a:t>we need??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b="1" dirty="0" smtClean="0"/>
              <a:t>Finite Elements (for solids)</a:t>
            </a:r>
          </a:p>
          <a:p>
            <a:r>
              <a:rPr lang="en-IN" dirty="0" smtClean="0"/>
              <a:t> </a:t>
            </a:r>
            <a:r>
              <a:rPr lang="en-IN" dirty="0" smtClean="0"/>
              <a:t>Single-phase</a:t>
            </a:r>
          </a:p>
          <a:p>
            <a:r>
              <a:rPr lang="en-IN" dirty="0" smtClean="0"/>
              <a:t> </a:t>
            </a:r>
            <a:r>
              <a:rPr lang="en-IN" dirty="0" smtClean="0"/>
              <a:t>Multi-phase (coupled) finite elements</a:t>
            </a:r>
          </a:p>
          <a:p>
            <a:r>
              <a:rPr lang="en-IN" dirty="0" smtClean="0"/>
              <a:t> </a:t>
            </a:r>
            <a:r>
              <a:rPr lang="en-IN" dirty="0" smtClean="0"/>
              <a:t>Zero length element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b="1" dirty="0" smtClean="0"/>
              <a:t>Material Models</a:t>
            </a:r>
          </a:p>
          <a:p>
            <a:r>
              <a:rPr lang="en-IN" dirty="0" smtClean="0"/>
              <a:t> </a:t>
            </a:r>
            <a:r>
              <a:rPr lang="en-IN" dirty="0" smtClean="0"/>
              <a:t>Elastic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Elasto</a:t>
            </a:r>
            <a:r>
              <a:rPr lang="en-IN" dirty="0" smtClean="0"/>
              <a:t>-plastic Continuum Models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Elasto</a:t>
            </a:r>
            <a:r>
              <a:rPr lang="en-IN" dirty="0" smtClean="0"/>
              <a:t>-plastic </a:t>
            </a:r>
            <a:r>
              <a:rPr lang="en-IN" dirty="0" err="1" smtClean="0"/>
              <a:t>Uniaxial</a:t>
            </a:r>
            <a:r>
              <a:rPr lang="en-IN" dirty="0" smtClean="0"/>
              <a:t> models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b="1" dirty="0" smtClean="0"/>
              <a:t>Boundary Conditions</a:t>
            </a:r>
          </a:p>
          <a:p>
            <a:r>
              <a:rPr lang="en-IN" dirty="0" smtClean="0"/>
              <a:t> </a:t>
            </a:r>
            <a:r>
              <a:rPr lang="en-IN" dirty="0" smtClean="0"/>
              <a:t>Equal DOF</a:t>
            </a:r>
          </a:p>
          <a:p>
            <a:r>
              <a:rPr lang="en-IN" dirty="0" smtClean="0"/>
              <a:t> </a:t>
            </a:r>
            <a:r>
              <a:rPr lang="en-IN" dirty="0" smtClean="0"/>
              <a:t>Absorbent boundaries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 smtClean="0"/>
              <a:t>Single-phase </a:t>
            </a:r>
            <a:r>
              <a:rPr lang="en-IN" b="1" dirty="0" smtClean="0"/>
              <a:t>formulations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To </a:t>
            </a:r>
            <a:r>
              <a:rPr lang="en-IN" dirty="0" smtClean="0"/>
              <a:t>capture the response of dry soils (or total</a:t>
            </a:r>
          </a:p>
          <a:p>
            <a:pPr>
              <a:buNone/>
            </a:pPr>
            <a:r>
              <a:rPr lang="en-IN" dirty="0" smtClean="0"/>
              <a:t>	stress </a:t>
            </a:r>
            <a:r>
              <a:rPr lang="en-IN" dirty="0" smtClean="0"/>
              <a:t>analysis) need one single phase</a:t>
            </a:r>
          </a:p>
          <a:p>
            <a:pPr>
              <a:buNone/>
            </a:pPr>
            <a:r>
              <a:rPr lang="en-IN" dirty="0" smtClean="0"/>
              <a:t>	 </a:t>
            </a:r>
            <a:r>
              <a:rPr lang="en-IN" dirty="0" smtClean="0"/>
              <a:t>Phase 1 – soil skeleton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b="1" dirty="0" smtClean="0"/>
              <a:t>Multi-phase formulations</a:t>
            </a:r>
          </a:p>
          <a:p>
            <a:pPr>
              <a:buNone/>
            </a:pPr>
            <a:r>
              <a:rPr lang="en-IN" dirty="0" smtClean="0"/>
              <a:t>	 </a:t>
            </a:r>
            <a:r>
              <a:rPr lang="en-IN" dirty="0" smtClean="0"/>
              <a:t>To capture the response of saturated soils</a:t>
            </a:r>
          </a:p>
          <a:p>
            <a:pPr>
              <a:buNone/>
            </a:pPr>
            <a:r>
              <a:rPr lang="en-IN" dirty="0" smtClean="0"/>
              <a:t>	(</a:t>
            </a:r>
            <a:r>
              <a:rPr lang="en-IN" dirty="0" smtClean="0"/>
              <a:t>effective stress analysis)  need two phases</a:t>
            </a:r>
          </a:p>
          <a:p>
            <a:pPr>
              <a:buNone/>
            </a:pPr>
            <a:r>
              <a:rPr lang="en-IN" dirty="0" smtClean="0"/>
              <a:t>		Phase </a:t>
            </a:r>
            <a:r>
              <a:rPr lang="en-IN" dirty="0" smtClean="0"/>
              <a:t>1  soil skeleton</a:t>
            </a:r>
          </a:p>
          <a:p>
            <a:pPr>
              <a:buNone/>
            </a:pPr>
            <a:r>
              <a:rPr lang="en-IN" dirty="0" smtClean="0"/>
              <a:t>	 	Phase </a:t>
            </a:r>
            <a:r>
              <a:rPr lang="en-IN" dirty="0" smtClean="0"/>
              <a:t>2  pore water</a:t>
            </a:r>
          </a:p>
          <a:p>
            <a:pPr>
              <a:buNone/>
            </a:pPr>
            <a:r>
              <a:rPr lang="en-IN" b="1" dirty="0" smtClean="0"/>
              <a:t>Zero-Length </a:t>
            </a:r>
            <a:r>
              <a:rPr lang="en-IN" b="1" dirty="0" smtClean="0"/>
              <a:t>element</a:t>
            </a:r>
          </a:p>
          <a:p>
            <a:pPr>
              <a:buNone/>
            </a:pPr>
            <a:r>
              <a:rPr lang="en-IN" dirty="0" smtClean="0"/>
              <a:t>	 </a:t>
            </a:r>
            <a:r>
              <a:rPr lang="en-IN" dirty="0" smtClean="0"/>
              <a:t>To capture interface response between solid</a:t>
            </a:r>
          </a:p>
          <a:p>
            <a:pPr>
              <a:buNone/>
            </a:pPr>
            <a:r>
              <a:rPr lang="en-IN" dirty="0" smtClean="0"/>
              <a:t>	and </a:t>
            </a:r>
            <a:r>
              <a:rPr lang="en-IN" dirty="0" smtClean="0"/>
              <a:t>beam elements, and to apply absorbent</a:t>
            </a:r>
          </a:p>
          <a:p>
            <a:pPr>
              <a:buNone/>
            </a:pPr>
            <a:r>
              <a:rPr lang="en-IN" dirty="0" smtClean="0"/>
              <a:t>	boundary </a:t>
            </a:r>
            <a:r>
              <a:rPr lang="en-IN" dirty="0" smtClean="0"/>
              <a:t>conditions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Finite Elements (solids)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33550" y="1762919"/>
            <a:ext cx="56769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 phase formulations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38250" y="1620044"/>
            <a:ext cx="66675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Quad element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33525" y="1539081"/>
            <a:ext cx="60769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 phase formulations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62050" y="1581944"/>
            <a:ext cx="68199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Quad UP element definition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</TotalTime>
  <Words>187</Words>
  <Application>Microsoft Office PowerPoint</Application>
  <PresentationFormat>On-screen Show (4:3)</PresentationFormat>
  <Paragraphs>81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Geotechnical aspect of opensees</vt:lpstr>
      <vt:lpstr>Geotechnical Problems that can be solved using OpenSees</vt:lpstr>
      <vt:lpstr>parameters we need??</vt:lpstr>
      <vt:lpstr>Outline</vt:lpstr>
      <vt:lpstr>Finite Elements (solids)</vt:lpstr>
      <vt:lpstr>Single phase formulations</vt:lpstr>
      <vt:lpstr>Quad element</vt:lpstr>
      <vt:lpstr>Multi phase formulations</vt:lpstr>
      <vt:lpstr>Quad UP element definition</vt:lpstr>
      <vt:lpstr>Zero length element</vt:lpstr>
      <vt:lpstr>Material models</vt:lpstr>
      <vt:lpstr>nDMaterialElastic</vt:lpstr>
      <vt:lpstr>nDMaterial  Elasto-Plastic</vt:lpstr>
      <vt:lpstr>nDMaterial J2Plasticity</vt:lpstr>
      <vt:lpstr>nDMaterial PressureDependentMultiYield</vt:lpstr>
      <vt:lpstr>nDMaterial PressureIndependentMultiYield</vt:lpstr>
      <vt:lpstr>nDMaterial FluidSolidPorousMaterial</vt:lpstr>
      <vt:lpstr>Additional commands for multiyieldmaterials</vt:lpstr>
      <vt:lpstr>Boundary condition</vt:lpstr>
      <vt:lpstr>Absorbent/transmitting Boundaries</vt:lpstr>
      <vt:lpstr>Contact elements available in opensees</vt:lpstr>
      <vt:lpstr>Slide 22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Geotechnical aspect of opensees</dc:title>
  <dc:creator>jubin</dc:creator>
  <cp:lastModifiedBy>jubin</cp:lastModifiedBy>
  <cp:revision>6</cp:revision>
  <dcterms:created xsi:type="dcterms:W3CDTF">2017-01-25T07:00:45Z</dcterms:created>
  <dcterms:modified xsi:type="dcterms:W3CDTF">2017-01-25T07:54:08Z</dcterms:modified>
</cp:coreProperties>
</file>