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59" autoAdjust="0"/>
    <p:restoredTop sz="94660"/>
  </p:normalViewPr>
  <p:slideViewPr>
    <p:cSldViewPr>
      <p:cViewPr varScale="1">
        <p:scale>
          <a:sx n="68" d="100"/>
          <a:sy n="68" d="100"/>
        </p:scale>
        <p:origin x="-9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13AECC4-E285-4846-B937-0F7072FA5090}" type="datetimeFigureOut">
              <a:rPr lang="en-US" smtClean="0"/>
              <a:pPr/>
              <a:t>2/15/2017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0614BEA-4F01-43C9-AD3A-2B2CC0097F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58" y="1785927"/>
            <a:ext cx="8558242" cy="2085986"/>
          </a:xfrm>
        </p:spPr>
        <p:txBody>
          <a:bodyPr>
            <a:normAutofit fontScale="90000"/>
          </a:bodyPr>
          <a:lstStyle/>
          <a:p>
            <a:r>
              <a:rPr lang="en-IN" dirty="0" err="1" smtClean="0"/>
              <a:t>Opensees</a:t>
            </a:r>
            <a:r>
              <a:rPr lang="en-IN" dirty="0" smtClean="0"/>
              <a:t> code for plane strain, single element, dynamic analysis (input motion: sinusoidal acceleration at base)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Jubin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soni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8.create </a:t>
            </a:r>
            <a:r>
              <a:rPr lang="en-IN" dirty="0" smtClean="0"/>
              <a:t>a </a:t>
            </a:r>
            <a:r>
              <a:rPr lang="en-IN" dirty="0" smtClean="0"/>
              <a:t>Load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pattern </a:t>
            </a:r>
            <a:r>
              <a:rPr lang="en-IN" dirty="0" err="1" smtClean="0"/>
              <a:t>UniformExcitation</a:t>
            </a:r>
            <a:r>
              <a:rPr lang="en-IN" dirty="0" smtClean="0"/>
              <a:t> 1 1 -</a:t>
            </a:r>
            <a:r>
              <a:rPr lang="en-IN" dirty="0" err="1" smtClean="0"/>
              <a:t>accel</a:t>
            </a:r>
            <a:r>
              <a:rPr lang="en-IN" dirty="0" smtClean="0"/>
              <a:t> "Sine 0 10 $period -factor $</a:t>
            </a:r>
            <a:r>
              <a:rPr lang="en-IN" dirty="0" err="1" smtClean="0"/>
              <a:t>accMul</a:t>
            </a:r>
            <a:r>
              <a:rPr lang="en-IN" dirty="0" smtClean="0"/>
              <a:t>"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9.create </a:t>
            </a:r>
            <a:r>
              <a:rPr lang="en-IN" dirty="0" smtClean="0"/>
              <a:t>the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constraints Penalty 1.0e18 </a:t>
            </a:r>
            <a:r>
              <a:rPr lang="en-IN" dirty="0" err="1" smtClean="0"/>
              <a:t>1.0e18</a:t>
            </a:r>
            <a:r>
              <a:rPr lang="en-IN" dirty="0" smtClean="0"/>
              <a:t>  ;# Transformation;  # </a:t>
            </a:r>
          </a:p>
          <a:p>
            <a:r>
              <a:rPr lang="en-IN" dirty="0" smtClean="0"/>
              <a:t>test </a:t>
            </a:r>
            <a:r>
              <a:rPr lang="en-IN" dirty="0" err="1" smtClean="0"/>
              <a:t>NormDispIncr</a:t>
            </a:r>
            <a:r>
              <a:rPr lang="en-IN" dirty="0" smtClean="0"/>
              <a:t> 1.e-12 25 0</a:t>
            </a:r>
          </a:p>
          <a:p>
            <a:r>
              <a:rPr lang="en-IN" dirty="0" smtClean="0"/>
              <a:t>algorithm Newton </a:t>
            </a:r>
          </a:p>
          <a:p>
            <a:r>
              <a:rPr lang="en-IN" dirty="0" err="1" smtClean="0"/>
              <a:t>numberer</a:t>
            </a:r>
            <a:r>
              <a:rPr lang="en-IN" dirty="0" smtClean="0"/>
              <a:t> RCM</a:t>
            </a:r>
          </a:p>
          <a:p>
            <a:r>
              <a:rPr lang="en-IN" dirty="0" smtClean="0"/>
              <a:t>system </a:t>
            </a:r>
            <a:r>
              <a:rPr lang="en-IN" dirty="0" err="1" smtClean="0"/>
              <a:t>ProfileSPD</a:t>
            </a:r>
            <a:endParaRPr lang="en-IN" dirty="0" smtClean="0"/>
          </a:p>
          <a:p>
            <a:r>
              <a:rPr lang="en-IN" dirty="0" err="1" smtClean="0"/>
              <a:t>rayleigh</a:t>
            </a:r>
            <a:r>
              <a:rPr lang="en-IN" dirty="0" smtClean="0"/>
              <a:t> $</a:t>
            </a:r>
            <a:r>
              <a:rPr lang="en-IN" dirty="0" err="1" smtClean="0"/>
              <a:t>massProportionalDamping</a:t>
            </a:r>
            <a:r>
              <a:rPr lang="en-IN" dirty="0" smtClean="0"/>
              <a:t> 0.0 $</a:t>
            </a:r>
            <a:r>
              <a:rPr lang="en-IN" dirty="0" err="1" smtClean="0"/>
              <a:t>stiffnessProportionalDamping</a:t>
            </a:r>
            <a:r>
              <a:rPr lang="en-IN" dirty="0" smtClean="0"/>
              <a:t> 0.</a:t>
            </a:r>
          </a:p>
          <a:p>
            <a:r>
              <a:rPr lang="en-IN" dirty="0" smtClean="0"/>
              <a:t>integrator </a:t>
            </a:r>
            <a:r>
              <a:rPr lang="en-IN" dirty="0" err="1" smtClean="0"/>
              <a:t>Newmark</a:t>
            </a:r>
            <a:r>
              <a:rPr lang="en-IN" dirty="0" smtClean="0"/>
              <a:t> $gamma  [</a:t>
            </a:r>
            <a:r>
              <a:rPr lang="en-IN" dirty="0" err="1" smtClean="0"/>
              <a:t>expr</a:t>
            </a:r>
            <a:r>
              <a:rPr lang="en-IN" dirty="0" smtClean="0"/>
              <a:t> </a:t>
            </a:r>
            <a:r>
              <a:rPr lang="en-IN" dirty="0" err="1" smtClean="0"/>
              <a:t>pow</a:t>
            </a:r>
            <a:r>
              <a:rPr lang="en-IN" dirty="0" smtClean="0"/>
              <a:t>($gamma+0.5, 2)/4]  </a:t>
            </a:r>
          </a:p>
          <a:p>
            <a:r>
              <a:rPr lang="en-IN" dirty="0" smtClean="0"/>
              <a:t>analysis </a:t>
            </a:r>
            <a:r>
              <a:rPr lang="en-IN" dirty="0" err="1" smtClean="0"/>
              <a:t>VariableTransient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10.Create recorder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recorder Node -file </a:t>
            </a:r>
            <a:r>
              <a:rPr lang="en-IN" dirty="0" err="1" smtClean="0"/>
              <a:t>disp.out</a:t>
            </a:r>
            <a:r>
              <a:rPr lang="en-IN" dirty="0" smtClean="0"/>
              <a:t>   -time  -node 1 2 3 4 -</a:t>
            </a:r>
            <a:r>
              <a:rPr lang="en-IN" dirty="0" err="1" smtClean="0"/>
              <a:t>dof</a:t>
            </a:r>
            <a:r>
              <a:rPr lang="en-IN" dirty="0" smtClean="0"/>
              <a:t> 1 2 -</a:t>
            </a:r>
            <a:r>
              <a:rPr lang="en-IN" dirty="0" err="1" smtClean="0"/>
              <a:t>dT</a:t>
            </a:r>
            <a:r>
              <a:rPr lang="en-IN" dirty="0" smtClean="0"/>
              <a:t>  0.01 </a:t>
            </a:r>
            <a:r>
              <a:rPr lang="en-IN" dirty="0" err="1" smtClean="0"/>
              <a:t>disp</a:t>
            </a:r>
            <a:endParaRPr lang="en-IN" dirty="0" smtClean="0"/>
          </a:p>
          <a:p>
            <a:r>
              <a:rPr lang="en-IN" dirty="0" smtClean="0"/>
              <a:t>recorder Node -file </a:t>
            </a:r>
            <a:r>
              <a:rPr lang="en-IN" dirty="0" err="1" smtClean="0"/>
              <a:t>acce.out</a:t>
            </a:r>
            <a:r>
              <a:rPr lang="en-IN" dirty="0" smtClean="0"/>
              <a:t>  -time  -node 1 2 3 4 -</a:t>
            </a:r>
            <a:r>
              <a:rPr lang="en-IN" dirty="0" err="1" smtClean="0"/>
              <a:t>dof</a:t>
            </a:r>
            <a:r>
              <a:rPr lang="en-IN" dirty="0" smtClean="0"/>
              <a:t> 1 2 -</a:t>
            </a:r>
            <a:r>
              <a:rPr lang="en-IN" dirty="0" err="1" smtClean="0"/>
              <a:t>dT</a:t>
            </a:r>
            <a:r>
              <a:rPr lang="en-IN" dirty="0" smtClean="0"/>
              <a:t> 0.01 </a:t>
            </a:r>
            <a:r>
              <a:rPr lang="en-IN" dirty="0" err="1" smtClean="0"/>
              <a:t>accel</a:t>
            </a:r>
            <a:endParaRPr lang="en-IN" dirty="0" smtClean="0"/>
          </a:p>
          <a:p>
            <a:r>
              <a:rPr lang="en-IN" dirty="0" smtClean="0"/>
              <a:t>recorder Element -</a:t>
            </a:r>
            <a:r>
              <a:rPr lang="en-IN" dirty="0" err="1" smtClean="0"/>
              <a:t>ele</a:t>
            </a:r>
            <a:r>
              <a:rPr lang="en-IN" dirty="0" smtClean="0"/>
              <a:t> 1 -time -file stress1.out -</a:t>
            </a:r>
            <a:r>
              <a:rPr lang="en-IN" dirty="0" err="1" smtClean="0"/>
              <a:t>dT</a:t>
            </a:r>
            <a:r>
              <a:rPr lang="en-IN" dirty="0" smtClean="0"/>
              <a:t> 0.01 material 1 stress </a:t>
            </a:r>
          </a:p>
          <a:p>
            <a:r>
              <a:rPr lang="en-IN" dirty="0" smtClean="0"/>
              <a:t>recorder Element -</a:t>
            </a:r>
            <a:r>
              <a:rPr lang="en-IN" dirty="0" err="1" smtClean="0"/>
              <a:t>ele</a:t>
            </a:r>
            <a:r>
              <a:rPr lang="en-IN" dirty="0" smtClean="0"/>
              <a:t> 1 -time -file strain1.out -</a:t>
            </a:r>
            <a:r>
              <a:rPr lang="en-IN" dirty="0" err="1" smtClean="0"/>
              <a:t>dT</a:t>
            </a:r>
            <a:r>
              <a:rPr lang="en-IN" dirty="0" smtClean="0"/>
              <a:t> 0.01 material 1 strain </a:t>
            </a:r>
          </a:p>
          <a:p>
            <a:r>
              <a:rPr lang="en-IN" dirty="0" smtClean="0"/>
              <a:t>recorder Element -</a:t>
            </a:r>
            <a:r>
              <a:rPr lang="en-IN" dirty="0" err="1" smtClean="0"/>
              <a:t>ele</a:t>
            </a:r>
            <a:r>
              <a:rPr lang="en-IN" dirty="0" smtClean="0"/>
              <a:t> 1 -time -file stress3.out -</a:t>
            </a:r>
            <a:r>
              <a:rPr lang="en-IN" dirty="0" err="1" smtClean="0"/>
              <a:t>dT</a:t>
            </a:r>
            <a:r>
              <a:rPr lang="en-IN" dirty="0" smtClean="0"/>
              <a:t> 0.01 material 3 stress </a:t>
            </a:r>
          </a:p>
          <a:p>
            <a:r>
              <a:rPr lang="en-IN" dirty="0" smtClean="0"/>
              <a:t>recorder Element -</a:t>
            </a:r>
            <a:r>
              <a:rPr lang="en-IN" dirty="0" err="1" smtClean="0"/>
              <a:t>ele</a:t>
            </a:r>
            <a:r>
              <a:rPr lang="en-IN" dirty="0" smtClean="0"/>
              <a:t> 1 -time -file strain3.out -</a:t>
            </a:r>
            <a:r>
              <a:rPr lang="en-IN" dirty="0" err="1" smtClean="0"/>
              <a:t>dT</a:t>
            </a:r>
            <a:r>
              <a:rPr lang="en-IN" dirty="0" smtClean="0"/>
              <a:t> 0.01 material 3 strain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11.Analyze	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set </a:t>
            </a:r>
            <a:r>
              <a:rPr lang="en-IN" dirty="0" err="1" smtClean="0"/>
              <a:t>startT</a:t>
            </a:r>
            <a:r>
              <a:rPr lang="en-IN" dirty="0" smtClean="0"/>
              <a:t> [clock seconds]</a:t>
            </a:r>
          </a:p>
          <a:p>
            <a:r>
              <a:rPr lang="en-IN" dirty="0" smtClean="0"/>
              <a:t>analyze $</a:t>
            </a:r>
            <a:r>
              <a:rPr lang="en-IN" dirty="0" err="1" smtClean="0"/>
              <a:t>numSteps</a:t>
            </a:r>
            <a:r>
              <a:rPr lang="en-IN" dirty="0" smtClean="0"/>
              <a:t> $</a:t>
            </a:r>
            <a:r>
              <a:rPr lang="en-IN" dirty="0" err="1" smtClean="0"/>
              <a:t>deltaT</a:t>
            </a:r>
            <a:r>
              <a:rPr lang="en-IN" dirty="0" smtClean="0"/>
              <a:t>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deltaT</a:t>
            </a:r>
            <a:r>
              <a:rPr lang="en-IN" dirty="0" smtClean="0"/>
              <a:t>/100] $</a:t>
            </a:r>
            <a:r>
              <a:rPr lang="en-IN" dirty="0" err="1" smtClean="0"/>
              <a:t>deltaT</a:t>
            </a:r>
            <a:r>
              <a:rPr lang="en-IN" dirty="0" smtClean="0"/>
              <a:t> 10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endT</a:t>
            </a:r>
            <a:r>
              <a:rPr lang="en-IN" dirty="0" smtClean="0"/>
              <a:t> [clock seconds]</a:t>
            </a:r>
          </a:p>
          <a:p>
            <a:r>
              <a:rPr lang="en-IN" dirty="0" smtClean="0"/>
              <a:t>puts "Execution time: [</a:t>
            </a:r>
            <a:r>
              <a:rPr lang="en-IN" dirty="0" err="1" smtClean="0"/>
              <a:t>expr</a:t>
            </a:r>
            <a:r>
              <a:rPr lang="en-IN" dirty="0" smtClean="0"/>
              <a:t> $</a:t>
            </a:r>
            <a:r>
              <a:rPr lang="en-IN" dirty="0" err="1" smtClean="0"/>
              <a:t>endT</a:t>
            </a:r>
            <a:r>
              <a:rPr lang="en-IN" dirty="0" smtClean="0"/>
              <a:t>-$</a:t>
            </a:r>
            <a:r>
              <a:rPr lang="en-IN" dirty="0" err="1" smtClean="0"/>
              <a:t>startT</a:t>
            </a:r>
            <a:r>
              <a:rPr lang="en-IN" dirty="0" smtClean="0"/>
              <a:t>] seconds."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12.Print 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print node 1</a:t>
            </a:r>
          </a:p>
          <a:p>
            <a:r>
              <a:rPr lang="en-IN" dirty="0" smtClean="0"/>
              <a:t>print node 2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7715304" cy="6429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Following steps to be followed when dynamic analysis to be done in geotechnical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283704"/>
            <a:ext cx="8401080" cy="4574296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1.defining physical properties of element</a:t>
            </a:r>
          </a:p>
          <a:p>
            <a:r>
              <a:rPr lang="en-IN" dirty="0" smtClean="0"/>
              <a:t>2.creating </a:t>
            </a:r>
            <a:r>
              <a:rPr lang="en-IN" dirty="0" smtClean="0"/>
              <a:t>model builder</a:t>
            </a:r>
            <a:endParaRPr lang="en-IN" dirty="0" smtClean="0"/>
          </a:p>
          <a:p>
            <a:r>
              <a:rPr lang="en-IN" dirty="0" smtClean="0"/>
              <a:t>3.define material and properties</a:t>
            </a:r>
          </a:p>
          <a:p>
            <a:r>
              <a:rPr lang="en-IN" dirty="0" smtClean="0"/>
              <a:t>4.define	the nodes</a:t>
            </a:r>
          </a:p>
          <a:p>
            <a:r>
              <a:rPr lang="en-IN" dirty="0" smtClean="0"/>
              <a:t>5.define elements</a:t>
            </a:r>
          </a:p>
          <a:p>
            <a:r>
              <a:rPr lang="en-IN" dirty="0" smtClean="0"/>
              <a:t>6.fix the base of </a:t>
            </a:r>
            <a:r>
              <a:rPr lang="en-IN" dirty="0" smtClean="0"/>
              <a:t>element</a:t>
            </a:r>
          </a:p>
          <a:p>
            <a:r>
              <a:rPr lang="en-IN" dirty="0" smtClean="0"/>
              <a:t>7.set time equal to zero</a:t>
            </a:r>
          </a:p>
          <a:p>
            <a:r>
              <a:rPr lang="en-IN" dirty="0" smtClean="0"/>
              <a:t>8. create a </a:t>
            </a:r>
            <a:r>
              <a:rPr lang="en-IN" dirty="0" err="1" smtClean="0"/>
              <a:t>LoadPattern</a:t>
            </a:r>
            <a:endParaRPr lang="en-IN" dirty="0" smtClean="0"/>
          </a:p>
          <a:p>
            <a:r>
              <a:rPr lang="en-IN" dirty="0" smtClean="0"/>
              <a:t>9.</a:t>
            </a:r>
            <a:r>
              <a:rPr lang="en-IN" dirty="0" smtClean="0"/>
              <a:t>create </a:t>
            </a:r>
            <a:r>
              <a:rPr lang="en-IN" dirty="0" smtClean="0"/>
              <a:t>the </a:t>
            </a:r>
            <a:r>
              <a:rPr lang="en-IN" dirty="0" smtClean="0"/>
              <a:t>Analysis</a:t>
            </a:r>
          </a:p>
          <a:p>
            <a:r>
              <a:rPr lang="en-IN" dirty="0" smtClean="0"/>
              <a:t>10. create the </a:t>
            </a:r>
            <a:r>
              <a:rPr lang="en-IN" dirty="0" smtClean="0"/>
              <a:t>recorder</a:t>
            </a:r>
          </a:p>
          <a:p>
            <a:r>
              <a:rPr lang="en-IN" dirty="0" smtClean="0"/>
              <a:t>11.analyze</a:t>
            </a:r>
          </a:p>
          <a:p>
            <a:r>
              <a:rPr lang="en-IN" dirty="0" smtClean="0"/>
              <a:t>12print result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1.Defining physical properties of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 smtClean="0"/>
              <a:t>set </a:t>
            </a:r>
            <a:r>
              <a:rPr lang="en-IN" dirty="0" err="1" smtClean="0"/>
              <a:t>accMul</a:t>
            </a:r>
            <a:r>
              <a:rPr lang="en-IN" dirty="0" smtClean="0"/>
              <a:t>   9.81     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massDen</a:t>
            </a:r>
            <a:r>
              <a:rPr lang="en-IN" dirty="0" smtClean="0"/>
              <a:t>  2.000      ;# solid mass density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fluidDen</a:t>
            </a:r>
            <a:r>
              <a:rPr lang="en-IN" dirty="0" smtClean="0"/>
              <a:t> 1.0        ;# fluid mass density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massProportionalDamping</a:t>
            </a:r>
            <a:r>
              <a:rPr lang="en-IN" dirty="0" smtClean="0"/>
              <a:t>   0.0 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stiffnessProportionalDamping</a:t>
            </a:r>
            <a:r>
              <a:rPr lang="en-IN" dirty="0" smtClean="0"/>
              <a:t> 0.001 ;</a:t>
            </a:r>
          </a:p>
          <a:p>
            <a:r>
              <a:rPr lang="en-IN" dirty="0" smtClean="0"/>
              <a:t>set cohesion 30 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peakShearStrain</a:t>
            </a:r>
            <a:r>
              <a:rPr lang="en-IN" dirty="0" smtClean="0"/>
              <a:t> 0.1 ;</a:t>
            </a:r>
          </a:p>
          <a:p>
            <a:r>
              <a:rPr lang="en-IN" dirty="0" smtClean="0"/>
              <a:t>set E1      90000.0      ;#Young's modulus</a:t>
            </a:r>
          </a:p>
          <a:p>
            <a:r>
              <a:rPr lang="en-IN" dirty="0" smtClean="0"/>
              <a:t>set poisson1 0.40 ;</a:t>
            </a:r>
          </a:p>
          <a:p>
            <a:r>
              <a:rPr lang="en-IN" dirty="0" smtClean="0"/>
              <a:t>set G [</a:t>
            </a:r>
            <a:r>
              <a:rPr lang="en-IN" dirty="0" err="1" smtClean="0"/>
              <a:t>expr</a:t>
            </a:r>
            <a:r>
              <a:rPr lang="en-IN" dirty="0" smtClean="0"/>
              <a:t> $E1/(2*(1+$poisson1))] ;</a:t>
            </a:r>
          </a:p>
          <a:p>
            <a:r>
              <a:rPr lang="en-IN" dirty="0" smtClean="0"/>
              <a:t>set B [</a:t>
            </a:r>
            <a:r>
              <a:rPr lang="en-IN" dirty="0" err="1" smtClean="0"/>
              <a:t>expr</a:t>
            </a:r>
            <a:r>
              <a:rPr lang="en-IN" dirty="0" smtClean="0"/>
              <a:t> $E1/(3*(1-2*$poisson1))] ;</a:t>
            </a:r>
          </a:p>
          <a:p>
            <a:r>
              <a:rPr lang="en-IN" dirty="0" smtClean="0"/>
              <a:t>set press    0        ;# isotropic consolidation pressure on quad element(s)</a:t>
            </a:r>
          </a:p>
          <a:p>
            <a:r>
              <a:rPr lang="en-IN" dirty="0" smtClean="0"/>
              <a:t>set period   1        ;# Period of applied sinusoidal load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deltaT</a:t>
            </a:r>
            <a:r>
              <a:rPr lang="en-IN" dirty="0" smtClean="0"/>
              <a:t>   0.01     ;# time step for analysis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numSteps</a:t>
            </a:r>
            <a:r>
              <a:rPr lang="en-IN" dirty="0" smtClean="0"/>
              <a:t> 2000     ;# Number of analysis steps</a:t>
            </a:r>
          </a:p>
          <a:p>
            <a:r>
              <a:rPr lang="en-IN" dirty="0" smtClean="0"/>
              <a:t>set gamma    0.5      ;# </a:t>
            </a:r>
            <a:r>
              <a:rPr lang="en-IN" dirty="0" err="1" smtClean="0"/>
              <a:t>Newmark</a:t>
            </a:r>
            <a:r>
              <a:rPr lang="en-IN" dirty="0" smtClean="0"/>
              <a:t> integration parameter</a:t>
            </a:r>
          </a:p>
          <a:p>
            <a:r>
              <a:rPr lang="en-IN" dirty="0" smtClean="0"/>
              <a:t>set pi 3.1415926535     ;</a:t>
            </a:r>
          </a:p>
          <a:p>
            <a:r>
              <a:rPr lang="en-IN" dirty="0" smtClean="0"/>
              <a:t>set inclination 0       ;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unitWeightX</a:t>
            </a:r>
            <a:r>
              <a:rPr lang="en-IN" dirty="0" smtClean="0"/>
              <a:t> [</a:t>
            </a:r>
            <a:r>
              <a:rPr lang="en-IN" dirty="0" err="1" smtClean="0"/>
              <a:t>expr</a:t>
            </a:r>
            <a:r>
              <a:rPr lang="en-IN" dirty="0" smtClean="0"/>
              <a:t>  ($</a:t>
            </a:r>
            <a:r>
              <a:rPr lang="en-IN" dirty="0" err="1" smtClean="0"/>
              <a:t>massDen</a:t>
            </a:r>
            <a:r>
              <a:rPr lang="en-IN" dirty="0" smtClean="0"/>
              <a:t>-$</a:t>
            </a:r>
            <a:r>
              <a:rPr lang="en-IN" dirty="0" err="1" smtClean="0"/>
              <a:t>fluidDen</a:t>
            </a:r>
            <a:r>
              <a:rPr lang="en-IN" dirty="0" smtClean="0"/>
              <a:t>)*9.81*sin($inclination/180.0*$pi)] ;# buoyant unit weight in X direction</a:t>
            </a:r>
          </a:p>
          <a:p>
            <a:r>
              <a:rPr lang="en-IN" dirty="0" smtClean="0"/>
              <a:t>set </a:t>
            </a:r>
            <a:r>
              <a:rPr lang="en-IN" dirty="0" err="1" smtClean="0"/>
              <a:t>unitWeightY</a:t>
            </a:r>
            <a:r>
              <a:rPr lang="en-IN" dirty="0" smtClean="0"/>
              <a:t> [</a:t>
            </a:r>
            <a:r>
              <a:rPr lang="en-IN" dirty="0" err="1" smtClean="0"/>
              <a:t>expr</a:t>
            </a:r>
            <a:r>
              <a:rPr lang="en-IN" dirty="0" smtClean="0"/>
              <a:t> -($</a:t>
            </a:r>
            <a:r>
              <a:rPr lang="en-IN" dirty="0" err="1" smtClean="0"/>
              <a:t>massDen</a:t>
            </a:r>
            <a:r>
              <a:rPr lang="en-IN" dirty="0" smtClean="0"/>
              <a:t>-$</a:t>
            </a:r>
            <a:r>
              <a:rPr lang="en-IN" dirty="0" err="1" smtClean="0"/>
              <a:t>fluidDen</a:t>
            </a:r>
            <a:r>
              <a:rPr lang="en-IN" dirty="0" smtClean="0"/>
              <a:t>)*9.81*</a:t>
            </a:r>
            <a:r>
              <a:rPr lang="en-IN" dirty="0" err="1" smtClean="0"/>
              <a:t>cos</a:t>
            </a:r>
            <a:r>
              <a:rPr lang="en-IN" dirty="0" smtClean="0"/>
              <a:t>($inclination/180.0*$pi)] ;# buoyant unit weight in Y direction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2.Creating model builder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model basic -</a:t>
            </a:r>
            <a:r>
              <a:rPr lang="en-IN" dirty="0" err="1" smtClean="0"/>
              <a:t>ndm</a:t>
            </a:r>
            <a:r>
              <a:rPr lang="en-IN" dirty="0" smtClean="0"/>
              <a:t> 2 -</a:t>
            </a:r>
            <a:r>
              <a:rPr lang="en-IN" dirty="0" err="1" smtClean="0"/>
              <a:t>ndf</a:t>
            </a:r>
            <a:r>
              <a:rPr lang="en-IN" dirty="0" smtClean="0"/>
              <a:t> 2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3. define material and properties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nDMaterial</a:t>
            </a:r>
            <a:r>
              <a:rPr lang="en-IN" dirty="0" smtClean="0"/>
              <a:t> </a:t>
            </a:r>
            <a:r>
              <a:rPr lang="en-IN" dirty="0" err="1" smtClean="0"/>
              <a:t>PressureIndependMultiYield</a:t>
            </a:r>
            <a:r>
              <a:rPr lang="en-IN" dirty="0" smtClean="0"/>
              <a:t> 2 2 $</a:t>
            </a:r>
            <a:r>
              <a:rPr lang="en-IN" dirty="0" err="1" smtClean="0"/>
              <a:t>massDen</a:t>
            </a:r>
            <a:r>
              <a:rPr lang="en-IN" dirty="0" smtClean="0"/>
              <a:t> $G $B  $cohesion $</a:t>
            </a:r>
            <a:r>
              <a:rPr lang="en-IN" dirty="0" err="1" smtClean="0"/>
              <a:t>peakShearStrain</a:t>
            </a:r>
            <a:endParaRPr lang="en-IN" dirty="0" smtClean="0"/>
          </a:p>
          <a:p>
            <a:r>
              <a:rPr lang="en-IN" dirty="0" err="1" smtClean="0"/>
              <a:t>nDMaterial</a:t>
            </a:r>
            <a:r>
              <a:rPr lang="en-IN" dirty="0" smtClean="0"/>
              <a:t> </a:t>
            </a:r>
            <a:r>
              <a:rPr lang="en-IN" dirty="0" err="1" smtClean="0"/>
              <a:t>FluidSolidPorous</a:t>
            </a:r>
            <a:r>
              <a:rPr lang="en-IN" dirty="0" smtClean="0"/>
              <a:t> 1 2 2 2.2e6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4.Define the nodes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node 1   0.0 0.0 </a:t>
            </a:r>
          </a:p>
          <a:p>
            <a:r>
              <a:rPr lang="nl-NL" dirty="0" smtClean="0"/>
              <a:t>node 2   1.0 0.0 </a:t>
            </a:r>
          </a:p>
          <a:p>
            <a:r>
              <a:rPr lang="nl-NL" dirty="0" smtClean="0"/>
              <a:t>node 3   1.0 1.0 </a:t>
            </a:r>
          </a:p>
          <a:p>
            <a:r>
              <a:rPr lang="nl-NL" dirty="0" smtClean="0"/>
              <a:t>node 4   0.0 1.0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5.Define the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element quad  1  1 2 3 4  1.0   "</a:t>
            </a:r>
            <a:r>
              <a:rPr lang="en-IN" dirty="0" err="1" smtClean="0"/>
              <a:t>PlaneStrain</a:t>
            </a:r>
            <a:r>
              <a:rPr lang="en-IN" dirty="0" smtClean="0"/>
              <a:t>"     2   $press  0.0    $</a:t>
            </a:r>
            <a:r>
              <a:rPr lang="en-IN" dirty="0" err="1" smtClean="0"/>
              <a:t>unitWeightX</a:t>
            </a:r>
            <a:r>
              <a:rPr lang="en-IN" dirty="0" smtClean="0"/>
              <a:t>  $</a:t>
            </a:r>
            <a:r>
              <a:rPr lang="en-IN" dirty="0" err="1" smtClean="0"/>
              <a:t>unitWeightY</a:t>
            </a:r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6.Fix the 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fix</a:t>
            </a:r>
            <a:r>
              <a:rPr lang="fr-FR" dirty="0" smtClean="0"/>
              <a:t> 1 1 1 </a:t>
            </a:r>
          </a:p>
          <a:p>
            <a:r>
              <a:rPr lang="fr-FR" dirty="0" err="1" smtClean="0"/>
              <a:t>fix</a:t>
            </a:r>
            <a:r>
              <a:rPr lang="fr-FR" dirty="0" smtClean="0"/>
              <a:t> 2 1 1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7.set time equal to zero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setTime</a:t>
            </a:r>
            <a:r>
              <a:rPr lang="en-IN" dirty="0" smtClean="0"/>
              <a:t> 0.0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</TotalTime>
  <Words>542</Words>
  <Application>Microsoft Office PowerPoint</Application>
  <PresentationFormat>On-screen Show (4:3)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Opensees code for plane strain, single element, dynamic analysis (input motion: sinusoidal acceleration at base)</vt:lpstr>
      <vt:lpstr>Following steps to be followed when dynamic analysis to be done in geotechnical problem</vt:lpstr>
      <vt:lpstr>1.Defining physical properties of element</vt:lpstr>
      <vt:lpstr>2.Creating model builder</vt:lpstr>
      <vt:lpstr>3. define material and properties</vt:lpstr>
      <vt:lpstr>4.Define the nodes</vt:lpstr>
      <vt:lpstr>5.Define the element</vt:lpstr>
      <vt:lpstr>6.Fix the base</vt:lpstr>
      <vt:lpstr>7.set time equal to zero </vt:lpstr>
      <vt:lpstr>8.create a Load Pattern</vt:lpstr>
      <vt:lpstr>9.create the Analysis</vt:lpstr>
      <vt:lpstr>10.Create recorder</vt:lpstr>
      <vt:lpstr>11.Analyze commands</vt:lpstr>
      <vt:lpstr>12.Print result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Opensees code for plane strain, single element, dynamic analysis (input motion: sinusoidal acceleration at base)</dc:title>
  <dc:creator>jubin</dc:creator>
  <cp:lastModifiedBy>jubin</cp:lastModifiedBy>
  <cp:revision>5</cp:revision>
  <dcterms:created xsi:type="dcterms:W3CDTF">2017-02-15T07:37:05Z</dcterms:created>
  <dcterms:modified xsi:type="dcterms:W3CDTF">2017-02-15T08:54:36Z</dcterms:modified>
</cp:coreProperties>
</file>