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A5831A-DB32-4751-8933-747097299821}" type="datetimeFigureOut">
              <a:rPr lang="en-US" smtClean="0"/>
              <a:t>3/8/2017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66A6D5-4D7C-4245-9E09-15BFB5382E7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Coding for Site </a:t>
            </a:r>
            <a:r>
              <a:rPr lang="en-IN" dirty="0"/>
              <a:t>Response Analysis of a Layered Soil Column (Total Stress Analysis</a:t>
            </a:r>
            <a:r>
              <a:rPr lang="en-IN" dirty="0" smtClean="0"/>
              <a:t>) in </a:t>
            </a:r>
            <a:r>
              <a:rPr lang="en-IN" dirty="0" err="1" smtClean="0"/>
              <a:t>opensees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5074" y="5643578"/>
            <a:ext cx="6400800" cy="1752600"/>
          </a:xfrm>
        </p:spPr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jubin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GRAVITY RECORDERS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# record nodal </a:t>
            </a:r>
            <a:r>
              <a:rPr lang="en-IN" dirty="0" err="1" smtClean="0"/>
              <a:t>displacments</a:t>
            </a:r>
            <a:r>
              <a:rPr lang="en-IN" dirty="0" smtClean="0"/>
              <a:t>, velocities, and accelerations at each time step</a:t>
            </a:r>
          </a:p>
          <a:p>
            <a:r>
              <a:rPr lang="en-IN" dirty="0" smtClean="0"/>
              <a:t>recorder Node -file </a:t>
            </a:r>
            <a:r>
              <a:rPr lang="en-IN" dirty="0" err="1" smtClean="0"/>
              <a:t>Gdisplacement.out</a:t>
            </a:r>
            <a:r>
              <a:rPr lang="en-IN" dirty="0" smtClean="0"/>
              <a:t> -time  -</a:t>
            </a:r>
            <a:r>
              <a:rPr lang="en-IN" dirty="0" err="1" smtClean="0"/>
              <a:t>nodeRange</a:t>
            </a:r>
            <a:r>
              <a:rPr lang="en-IN" dirty="0" smtClean="0"/>
              <a:t> 1 $</a:t>
            </a:r>
            <a:r>
              <a:rPr lang="en-IN" dirty="0" err="1" smtClean="0"/>
              <a:t>numNodeY</a:t>
            </a:r>
            <a:r>
              <a:rPr lang="en-IN" dirty="0" smtClean="0"/>
              <a:t> -</a:t>
            </a:r>
            <a:r>
              <a:rPr lang="en-IN" dirty="0" err="1" smtClean="0"/>
              <a:t>dof</a:t>
            </a:r>
            <a:r>
              <a:rPr lang="en-IN" dirty="0" smtClean="0"/>
              <a:t> 1 2  </a:t>
            </a:r>
            <a:r>
              <a:rPr lang="en-IN" dirty="0" err="1" smtClean="0"/>
              <a:t>disp</a:t>
            </a:r>
            <a:endParaRPr lang="en-IN" dirty="0" smtClean="0"/>
          </a:p>
          <a:p>
            <a:r>
              <a:rPr lang="en-IN" dirty="0" smtClean="0"/>
              <a:t>recorder Node -file </a:t>
            </a:r>
            <a:r>
              <a:rPr lang="en-IN" dirty="0" err="1" smtClean="0"/>
              <a:t>Gvelocity.out</a:t>
            </a:r>
            <a:r>
              <a:rPr lang="en-IN" dirty="0" smtClean="0"/>
              <a:t>     -time  -</a:t>
            </a:r>
            <a:r>
              <a:rPr lang="en-IN" dirty="0" err="1" smtClean="0"/>
              <a:t>nodeRange</a:t>
            </a:r>
            <a:r>
              <a:rPr lang="en-IN" dirty="0" smtClean="0"/>
              <a:t> 1 $</a:t>
            </a:r>
            <a:r>
              <a:rPr lang="en-IN" dirty="0" err="1" smtClean="0"/>
              <a:t>numNodeY</a:t>
            </a:r>
            <a:r>
              <a:rPr lang="en-IN" dirty="0" smtClean="0"/>
              <a:t> -</a:t>
            </a:r>
            <a:r>
              <a:rPr lang="en-IN" dirty="0" err="1" smtClean="0"/>
              <a:t>dof</a:t>
            </a:r>
            <a:r>
              <a:rPr lang="en-IN" dirty="0" smtClean="0"/>
              <a:t> 1 2  </a:t>
            </a:r>
            <a:r>
              <a:rPr lang="en-IN" dirty="0" err="1" smtClean="0"/>
              <a:t>vel</a:t>
            </a:r>
            <a:endParaRPr lang="en-IN" dirty="0" smtClean="0"/>
          </a:p>
          <a:p>
            <a:r>
              <a:rPr lang="en-IN" dirty="0" smtClean="0"/>
              <a:t>recorder Node -file </a:t>
            </a:r>
            <a:r>
              <a:rPr lang="en-IN" dirty="0" err="1" smtClean="0"/>
              <a:t>Gacceleration.out</a:t>
            </a:r>
            <a:r>
              <a:rPr lang="en-IN" dirty="0" smtClean="0"/>
              <a:t> -time  -</a:t>
            </a:r>
            <a:r>
              <a:rPr lang="en-IN" dirty="0" err="1" smtClean="0"/>
              <a:t>nodeRange</a:t>
            </a:r>
            <a:r>
              <a:rPr lang="en-IN" dirty="0" smtClean="0"/>
              <a:t> 1 $</a:t>
            </a:r>
            <a:r>
              <a:rPr lang="en-IN" dirty="0" err="1" smtClean="0"/>
              <a:t>numNodeY</a:t>
            </a:r>
            <a:r>
              <a:rPr lang="en-IN" dirty="0" smtClean="0"/>
              <a:t> -</a:t>
            </a:r>
            <a:r>
              <a:rPr lang="en-IN" dirty="0" err="1" smtClean="0"/>
              <a:t>dof</a:t>
            </a:r>
            <a:r>
              <a:rPr lang="en-IN" dirty="0" smtClean="0"/>
              <a:t> 1 2  </a:t>
            </a:r>
            <a:r>
              <a:rPr lang="en-IN" dirty="0" err="1" smtClean="0"/>
              <a:t>accel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 record stress and strain at each gauss point in the soil elements</a:t>
            </a:r>
          </a:p>
          <a:p>
            <a:r>
              <a:rPr lang="en-IN" dirty="0" smtClean="0"/>
              <a:t>recorder Element -file Gstress1.out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1 stress</a:t>
            </a:r>
          </a:p>
          <a:p>
            <a:r>
              <a:rPr lang="en-IN" dirty="0" smtClean="0"/>
              <a:t>recorder Element -file Gstress2.out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2 stress</a:t>
            </a:r>
          </a:p>
          <a:p>
            <a:r>
              <a:rPr lang="en-IN" dirty="0" smtClean="0"/>
              <a:t>recorder Element -file Gstress3.out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3 stress</a:t>
            </a:r>
          </a:p>
          <a:p>
            <a:r>
              <a:rPr lang="en-IN" dirty="0" smtClean="0"/>
              <a:t>recorder Element -file Gstress4.out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4 stress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</a:p>
          <a:p>
            <a:r>
              <a:rPr lang="en-IN" dirty="0" smtClean="0"/>
              <a:t>recorder Element -file Gstrain1.out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1 strain</a:t>
            </a:r>
          </a:p>
          <a:p>
            <a:r>
              <a:rPr lang="en-IN" dirty="0" smtClean="0"/>
              <a:t>recorder Element -file Gstrain2.out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2 strain</a:t>
            </a:r>
          </a:p>
          <a:p>
            <a:r>
              <a:rPr lang="en-IN" dirty="0" smtClean="0"/>
              <a:t>recorder Element -file Gstrain3.out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3 strain</a:t>
            </a:r>
          </a:p>
          <a:p>
            <a:r>
              <a:rPr lang="en-IN" dirty="0" smtClean="0"/>
              <a:t>recorder Element -file Gstrain4.out   -time 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4 strain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POST-GRAVITY RECORDERS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recorder Node -file </a:t>
            </a:r>
            <a:r>
              <a:rPr lang="en-IN" dirty="0" err="1" smtClean="0"/>
              <a:t>displacement.out</a:t>
            </a:r>
            <a:r>
              <a:rPr lang="en-IN" dirty="0" smtClean="0"/>
              <a:t>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nodeRange</a:t>
            </a:r>
            <a:r>
              <a:rPr lang="en-IN" dirty="0" smtClean="0"/>
              <a:t> 1 $</a:t>
            </a:r>
            <a:r>
              <a:rPr lang="en-IN" dirty="0" err="1" smtClean="0"/>
              <a:t>numNodeY</a:t>
            </a:r>
            <a:r>
              <a:rPr lang="en-IN" dirty="0" smtClean="0"/>
              <a:t> -</a:t>
            </a:r>
            <a:r>
              <a:rPr lang="en-IN" dirty="0" err="1" smtClean="0"/>
              <a:t>dof</a:t>
            </a:r>
            <a:r>
              <a:rPr lang="en-IN" dirty="0" smtClean="0"/>
              <a:t> 1 2  </a:t>
            </a:r>
            <a:r>
              <a:rPr lang="en-IN" dirty="0" err="1" smtClean="0"/>
              <a:t>disp</a:t>
            </a:r>
            <a:endParaRPr lang="en-IN" dirty="0" smtClean="0"/>
          </a:p>
          <a:p>
            <a:r>
              <a:rPr lang="en-IN" dirty="0" smtClean="0"/>
              <a:t>recorder Node -file </a:t>
            </a:r>
            <a:r>
              <a:rPr lang="en-IN" dirty="0" err="1" smtClean="0"/>
              <a:t>velocity.out</a:t>
            </a:r>
            <a:r>
              <a:rPr lang="en-IN" dirty="0" smtClean="0"/>
              <a:t>  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nodeRange</a:t>
            </a:r>
            <a:r>
              <a:rPr lang="en-IN" dirty="0" smtClean="0"/>
              <a:t> 1 $</a:t>
            </a:r>
            <a:r>
              <a:rPr lang="en-IN" dirty="0" err="1" smtClean="0"/>
              <a:t>numNodeY</a:t>
            </a:r>
            <a:r>
              <a:rPr lang="en-IN" dirty="0" smtClean="0"/>
              <a:t> -</a:t>
            </a:r>
            <a:r>
              <a:rPr lang="en-IN" dirty="0" err="1" smtClean="0"/>
              <a:t>dof</a:t>
            </a:r>
            <a:r>
              <a:rPr lang="en-IN" dirty="0" smtClean="0"/>
              <a:t> 1 2  </a:t>
            </a:r>
            <a:r>
              <a:rPr lang="en-IN" dirty="0" err="1" smtClean="0"/>
              <a:t>vel</a:t>
            </a:r>
            <a:endParaRPr lang="en-IN" dirty="0" smtClean="0"/>
          </a:p>
          <a:p>
            <a:r>
              <a:rPr lang="en-IN" dirty="0" smtClean="0"/>
              <a:t>recorder Node -file </a:t>
            </a:r>
            <a:r>
              <a:rPr lang="en-IN" dirty="0" err="1" smtClean="0"/>
              <a:t>acceleration.out</a:t>
            </a:r>
            <a:r>
              <a:rPr lang="en-IN" dirty="0" smtClean="0"/>
              <a:t>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nodeRange</a:t>
            </a:r>
            <a:r>
              <a:rPr lang="en-IN" dirty="0" smtClean="0"/>
              <a:t> 1 $</a:t>
            </a:r>
            <a:r>
              <a:rPr lang="en-IN" dirty="0" err="1" smtClean="0"/>
              <a:t>numNodeY</a:t>
            </a:r>
            <a:r>
              <a:rPr lang="en-IN" dirty="0" smtClean="0"/>
              <a:t> -</a:t>
            </a:r>
            <a:r>
              <a:rPr lang="en-IN" dirty="0" err="1" smtClean="0"/>
              <a:t>dof</a:t>
            </a:r>
            <a:r>
              <a:rPr lang="en-IN" dirty="0" smtClean="0"/>
              <a:t> 1 2  </a:t>
            </a:r>
            <a:r>
              <a:rPr lang="en-IN" dirty="0" err="1" smtClean="0"/>
              <a:t>accel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recorder Element -file stress1.out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1 stress</a:t>
            </a:r>
          </a:p>
          <a:p>
            <a:r>
              <a:rPr lang="en-IN" dirty="0" smtClean="0"/>
              <a:t>recorder Element -file stress2.out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2 stress</a:t>
            </a:r>
          </a:p>
          <a:p>
            <a:r>
              <a:rPr lang="en-IN" dirty="0" smtClean="0"/>
              <a:t>recorder Element -file stress3.out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3 stress</a:t>
            </a:r>
          </a:p>
          <a:p>
            <a:r>
              <a:rPr lang="en-IN" dirty="0" smtClean="0"/>
              <a:t>recorder Element -file stress4.out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4 stress</a:t>
            </a:r>
          </a:p>
          <a:p>
            <a:endParaRPr lang="en-IN" dirty="0" smtClean="0"/>
          </a:p>
          <a:p>
            <a:r>
              <a:rPr lang="en-IN" dirty="0" smtClean="0"/>
              <a:t>recorder Element -file strain1.out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1 strain</a:t>
            </a:r>
          </a:p>
          <a:p>
            <a:r>
              <a:rPr lang="en-IN" dirty="0" smtClean="0"/>
              <a:t>recorder Element -file strain2.out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2 strain</a:t>
            </a:r>
          </a:p>
          <a:p>
            <a:r>
              <a:rPr lang="en-IN" dirty="0" smtClean="0"/>
              <a:t>recorder Element -file strain3.out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3 strain</a:t>
            </a:r>
          </a:p>
          <a:p>
            <a:r>
              <a:rPr lang="en-IN" dirty="0" smtClean="0"/>
              <a:t>recorder Element -file strain4.out   -time -</a:t>
            </a:r>
            <a:r>
              <a:rPr lang="en-IN" dirty="0" err="1" smtClean="0"/>
              <a:t>dT</a:t>
            </a:r>
            <a:r>
              <a:rPr lang="en-IN" dirty="0" smtClean="0"/>
              <a:t> $</a:t>
            </a:r>
            <a:r>
              <a:rPr lang="en-IN" dirty="0" err="1" smtClean="0"/>
              <a:t>motionDT</a:t>
            </a:r>
            <a:r>
              <a:rPr lang="en-IN" dirty="0" smtClean="0"/>
              <a:t> -</a:t>
            </a:r>
            <a:r>
              <a:rPr lang="en-IN" dirty="0" err="1" smtClean="0"/>
              <a:t>eleRange</a:t>
            </a:r>
            <a:r>
              <a:rPr lang="en-IN" dirty="0" smtClean="0"/>
              <a:t>  1   $</a:t>
            </a:r>
            <a:r>
              <a:rPr lang="en-IN" dirty="0" err="1" smtClean="0"/>
              <a:t>numEleY</a:t>
            </a:r>
            <a:r>
              <a:rPr lang="en-IN" dirty="0" smtClean="0"/>
              <a:t>   material 4 strain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algorithim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constraints Transformation</a:t>
            </a:r>
          </a:p>
          <a:p>
            <a:r>
              <a:rPr lang="en-IN" dirty="0" smtClean="0"/>
              <a:t>test        </a:t>
            </a:r>
            <a:r>
              <a:rPr lang="en-IN" dirty="0" err="1" smtClean="0"/>
              <a:t>NormDispIncr</a:t>
            </a:r>
            <a:r>
              <a:rPr lang="en-IN" dirty="0" smtClean="0"/>
              <a:t> 1.e-6 15 1</a:t>
            </a:r>
          </a:p>
          <a:p>
            <a:r>
              <a:rPr lang="en-IN" dirty="0" smtClean="0"/>
              <a:t>algorithm   Newton</a:t>
            </a:r>
          </a:p>
          <a:p>
            <a:r>
              <a:rPr lang="en-IN" dirty="0" err="1" smtClean="0"/>
              <a:t>numberer</a:t>
            </a:r>
            <a:r>
              <a:rPr lang="en-IN" dirty="0" smtClean="0"/>
              <a:t>    RCM</a:t>
            </a:r>
          </a:p>
          <a:p>
            <a:pPr>
              <a:buNone/>
            </a:pPr>
            <a:r>
              <a:rPr lang="en-IN" dirty="0" smtClean="0"/>
              <a:t>#</a:t>
            </a:r>
            <a:r>
              <a:rPr lang="en-IN" b="1" dirty="0" err="1" smtClean="0"/>
              <a:t>symmmetric</a:t>
            </a:r>
            <a:r>
              <a:rPr lang="en-IN" b="1" dirty="0" smtClean="0"/>
              <a:t> </a:t>
            </a:r>
            <a:r>
              <a:rPr lang="en-IN" b="1" dirty="0" err="1" smtClean="0"/>
              <a:t>postive</a:t>
            </a:r>
            <a:r>
              <a:rPr lang="en-IN" b="1" dirty="0" smtClean="0"/>
              <a:t> </a:t>
            </a:r>
            <a:r>
              <a:rPr lang="en-IN" b="1" dirty="0" smtClean="0"/>
              <a:t>definite SOE</a:t>
            </a:r>
            <a:endParaRPr lang="en-IN" dirty="0" smtClean="0"/>
          </a:p>
          <a:p>
            <a:r>
              <a:rPr lang="en-IN" dirty="0" smtClean="0"/>
              <a:t>system      </a:t>
            </a:r>
            <a:r>
              <a:rPr lang="en-IN" dirty="0" err="1" smtClean="0"/>
              <a:t>ProfileSPD</a:t>
            </a:r>
            <a:endParaRPr lang="en-IN" dirty="0" smtClean="0"/>
          </a:p>
          <a:p>
            <a:r>
              <a:rPr lang="en-IN" dirty="0" smtClean="0"/>
              <a:t>integrator  </a:t>
            </a:r>
            <a:r>
              <a:rPr lang="en-IN" dirty="0" err="1" smtClean="0"/>
              <a:t>Newmark</a:t>
            </a:r>
            <a:r>
              <a:rPr lang="en-IN" dirty="0" smtClean="0"/>
              <a:t> $gamma $beta </a:t>
            </a:r>
          </a:p>
          <a:p>
            <a:r>
              <a:rPr lang="en-IN" dirty="0" err="1" smtClean="0"/>
              <a:t>rayleigh</a:t>
            </a:r>
            <a:r>
              <a:rPr lang="en-IN" dirty="0" smtClean="0"/>
              <a:t>    $a0 $a1 0.0 0.0</a:t>
            </a:r>
          </a:p>
          <a:p>
            <a:r>
              <a:rPr lang="en-IN" dirty="0" smtClean="0"/>
              <a:t>analysis    Transient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DEFINE </a:t>
            </a:r>
            <a:r>
              <a:rPr lang="en-IN" dirty="0"/>
              <a:t>ANALYSIS PARAMETERS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set </a:t>
            </a:r>
            <a:r>
              <a:rPr lang="en-IN" dirty="0" err="1"/>
              <a:t>soilThick</a:t>
            </a:r>
            <a:r>
              <a:rPr lang="en-IN" dirty="0"/>
              <a:t>  </a:t>
            </a:r>
            <a:r>
              <a:rPr lang="en-IN" dirty="0" smtClean="0"/>
              <a:t>40.0(in m)</a:t>
            </a:r>
            <a:endParaRPr lang="en-IN" dirty="0"/>
          </a:p>
          <a:p>
            <a:r>
              <a:rPr lang="en-IN" dirty="0"/>
              <a:t>set rho         </a:t>
            </a:r>
            <a:r>
              <a:rPr lang="en-IN" dirty="0" smtClean="0"/>
              <a:t>1.7(Mg/m^3)(</a:t>
            </a:r>
            <a:r>
              <a:rPr lang="en-IN" dirty="0" err="1" smtClean="0"/>
              <a:t>megagram</a:t>
            </a:r>
            <a:r>
              <a:rPr lang="en-IN" dirty="0" smtClean="0"/>
              <a:t>/</a:t>
            </a:r>
            <a:r>
              <a:rPr lang="en-IN" dirty="0" err="1" smtClean="0"/>
              <a:t>metrecube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set Vs          </a:t>
            </a:r>
            <a:r>
              <a:rPr lang="en-IN" dirty="0" smtClean="0"/>
              <a:t>250.0(m/sec)</a:t>
            </a:r>
            <a:endParaRPr lang="en-IN" dirty="0"/>
          </a:p>
          <a:p>
            <a:r>
              <a:rPr lang="en-IN" dirty="0"/>
              <a:t>set G           [</a:t>
            </a:r>
            <a:r>
              <a:rPr lang="en-IN" dirty="0" err="1"/>
              <a:t>expr</a:t>
            </a:r>
            <a:r>
              <a:rPr lang="en-IN" dirty="0"/>
              <a:t> $rho*$Vs*$Vs</a:t>
            </a:r>
            <a:r>
              <a:rPr lang="en-IN" dirty="0" smtClean="0"/>
              <a:t>](in </a:t>
            </a:r>
            <a:r>
              <a:rPr lang="en-IN" dirty="0" err="1" smtClean="0"/>
              <a:t>Kpa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set nu          </a:t>
            </a:r>
            <a:r>
              <a:rPr lang="en-IN" dirty="0" smtClean="0"/>
              <a:t>0.0(</a:t>
            </a:r>
            <a:r>
              <a:rPr lang="en-IN" dirty="0" err="1" smtClean="0"/>
              <a:t>poisson</a:t>
            </a:r>
            <a:r>
              <a:rPr lang="en-IN" dirty="0" smtClean="0"/>
              <a:t> ratio of soil)</a:t>
            </a:r>
            <a:endParaRPr lang="en-IN" dirty="0"/>
          </a:p>
          <a:p>
            <a:r>
              <a:rPr lang="da-DK" dirty="0"/>
              <a:t>set E           [expr 2*$G*(1+$nu</a:t>
            </a:r>
            <a:r>
              <a:rPr lang="da-DK" dirty="0" smtClean="0"/>
              <a:t>)](Kpa)</a:t>
            </a:r>
            <a:endParaRPr lang="da-DK" dirty="0"/>
          </a:p>
          <a:p>
            <a:r>
              <a:rPr lang="da-DK" dirty="0"/>
              <a:t>set bulk        [expr $E/(3*(1-2*$nu</a:t>
            </a:r>
            <a:r>
              <a:rPr lang="da-DK" dirty="0" smtClean="0"/>
              <a:t>))](Kpa)</a:t>
            </a:r>
            <a:endParaRPr lang="da-DK" dirty="0"/>
          </a:p>
          <a:p>
            <a:r>
              <a:rPr lang="en-IN" dirty="0"/>
              <a:t>set cohesion    </a:t>
            </a:r>
            <a:r>
              <a:rPr lang="en-IN" dirty="0" smtClean="0"/>
              <a:t>95.0(</a:t>
            </a:r>
            <a:r>
              <a:rPr lang="en-IN" dirty="0" err="1" smtClean="0"/>
              <a:t>Kpa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set </a:t>
            </a:r>
            <a:r>
              <a:rPr lang="en-IN" dirty="0" err="1"/>
              <a:t>gammaPeak</a:t>
            </a:r>
            <a:r>
              <a:rPr lang="en-IN" dirty="0"/>
              <a:t>   </a:t>
            </a:r>
            <a:r>
              <a:rPr lang="en-IN" dirty="0" smtClean="0"/>
              <a:t>0.05(peak shear </a:t>
            </a:r>
            <a:r>
              <a:rPr lang="en-IN" dirty="0" err="1" smtClean="0"/>
              <a:t>strian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set phi         </a:t>
            </a:r>
            <a:r>
              <a:rPr lang="en-IN" dirty="0" smtClean="0"/>
              <a:t>0.0(friction angle)</a:t>
            </a:r>
            <a:endParaRPr lang="en-IN" dirty="0"/>
          </a:p>
          <a:p>
            <a:r>
              <a:rPr lang="en-IN" dirty="0" smtClean="0"/>
              <a:t>set </a:t>
            </a:r>
            <a:r>
              <a:rPr lang="en-IN" dirty="0" err="1"/>
              <a:t>rockVS</a:t>
            </a:r>
            <a:r>
              <a:rPr lang="en-IN" dirty="0"/>
              <a:t>      </a:t>
            </a:r>
            <a:r>
              <a:rPr lang="en-IN" dirty="0" smtClean="0"/>
              <a:t>760(in m/sec)</a:t>
            </a:r>
            <a:endParaRPr lang="en-IN" dirty="0"/>
          </a:p>
          <a:p>
            <a:r>
              <a:rPr lang="en-IN" dirty="0"/>
              <a:t>set </a:t>
            </a:r>
            <a:r>
              <a:rPr lang="en-IN" dirty="0" err="1"/>
              <a:t>rockDen</a:t>
            </a:r>
            <a:r>
              <a:rPr lang="en-IN" dirty="0"/>
              <a:t>     </a:t>
            </a:r>
            <a:r>
              <a:rPr lang="en-IN" dirty="0" smtClean="0"/>
              <a:t>2.4(Mg/m^3)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set </a:t>
            </a:r>
            <a:r>
              <a:rPr lang="en-IN" dirty="0" err="1" smtClean="0"/>
              <a:t>motionDT</a:t>
            </a:r>
            <a:r>
              <a:rPr lang="en-IN" dirty="0" smtClean="0"/>
              <a:t>        0.005(time step)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motionSteps</a:t>
            </a:r>
            <a:r>
              <a:rPr lang="en-IN" dirty="0" smtClean="0"/>
              <a:t>     7990(no of steps)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fMax</a:t>
            </a:r>
            <a:r>
              <a:rPr lang="en-IN" dirty="0" smtClean="0"/>
              <a:t>     100.0</a:t>
            </a:r>
          </a:p>
          <a:p>
            <a:r>
              <a:rPr lang="en-IN" dirty="0" smtClean="0"/>
              <a:t>set wave     [</a:t>
            </a:r>
            <a:r>
              <a:rPr lang="en-IN" dirty="0" err="1" smtClean="0"/>
              <a:t>expr</a:t>
            </a:r>
            <a:r>
              <a:rPr lang="en-IN" dirty="0" smtClean="0"/>
              <a:t> $Vs/$</a:t>
            </a:r>
            <a:r>
              <a:rPr lang="en-IN" dirty="0" err="1" smtClean="0"/>
              <a:t>fMax</a:t>
            </a:r>
            <a:r>
              <a:rPr lang="en-IN" dirty="0" smtClean="0"/>
              <a:t>](wavelength of highest freq to be resolved)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nEle</a:t>
            </a:r>
            <a:r>
              <a:rPr lang="en-IN" dirty="0" smtClean="0"/>
              <a:t>     10(no of elements per wavelength)</a:t>
            </a:r>
          </a:p>
          <a:p>
            <a:r>
              <a:rPr lang="en-IN" dirty="0" smtClean="0"/>
              <a:t>set pi      3.141592654</a:t>
            </a:r>
          </a:p>
          <a:p>
            <a:r>
              <a:rPr lang="en-IN" dirty="0" smtClean="0"/>
              <a:t>set damp    0.02(damping ratio)</a:t>
            </a:r>
          </a:p>
          <a:p>
            <a:pPr>
              <a:buNone/>
            </a:pPr>
            <a:r>
              <a:rPr lang="en-IN" dirty="0" smtClean="0"/>
              <a:t>#</a:t>
            </a:r>
            <a:r>
              <a:rPr lang="en-IN" dirty="0" smtClean="0"/>
              <a:t> Laboratory measurements show the freq bandwidth to be between 0.2 and 20 kHz </a:t>
            </a:r>
          </a:p>
          <a:p>
            <a:r>
              <a:rPr lang="en-IN" dirty="0" smtClean="0"/>
              <a:t>set omega1     [</a:t>
            </a:r>
            <a:r>
              <a:rPr lang="en-IN" dirty="0" err="1" smtClean="0"/>
              <a:t>expr</a:t>
            </a:r>
            <a:r>
              <a:rPr lang="en-IN" dirty="0" smtClean="0"/>
              <a:t> 2*$pi*0.2]</a:t>
            </a:r>
          </a:p>
          <a:p>
            <a:r>
              <a:rPr lang="en-IN" dirty="0" smtClean="0"/>
              <a:t>set omega2     [</a:t>
            </a:r>
            <a:r>
              <a:rPr lang="en-IN" dirty="0" err="1" smtClean="0"/>
              <a:t>expr</a:t>
            </a:r>
            <a:r>
              <a:rPr lang="en-IN" dirty="0" smtClean="0"/>
              <a:t> 2*$pi*20]</a:t>
            </a:r>
          </a:p>
          <a:p>
            <a:r>
              <a:rPr lang="en-IN" dirty="0" smtClean="0"/>
              <a:t>set a0      [</a:t>
            </a:r>
            <a:r>
              <a:rPr lang="en-IN" dirty="0" err="1" smtClean="0"/>
              <a:t>expr</a:t>
            </a:r>
            <a:r>
              <a:rPr lang="en-IN" dirty="0" smtClean="0"/>
              <a:t> 2*$damp*$omega1*$omega2/($omega1 + $omega2)]</a:t>
            </a:r>
          </a:p>
          <a:p>
            <a:r>
              <a:rPr lang="en-IN" dirty="0" smtClean="0"/>
              <a:t>set a1      [</a:t>
            </a:r>
            <a:r>
              <a:rPr lang="en-IN" dirty="0" err="1" smtClean="0"/>
              <a:t>expr</a:t>
            </a:r>
            <a:r>
              <a:rPr lang="en-IN" dirty="0" smtClean="0"/>
              <a:t> 2*$damp/($omega1 + $omega2)]</a:t>
            </a:r>
          </a:p>
          <a:p>
            <a:pPr>
              <a:buNone/>
            </a:pPr>
            <a:r>
              <a:rPr lang="en-IN" dirty="0" smtClean="0"/>
              <a:t>#</a:t>
            </a:r>
            <a:r>
              <a:rPr lang="en-IN" dirty="0" err="1" smtClean="0"/>
              <a:t>newmark</a:t>
            </a:r>
            <a:r>
              <a:rPr lang="en-IN" dirty="0" smtClean="0"/>
              <a:t> parameters(</a:t>
            </a:r>
            <a:r>
              <a:rPr lang="en-IN" dirty="0" err="1" smtClean="0"/>
              <a:t>Avg.accln</a:t>
            </a:r>
            <a:r>
              <a:rPr lang="en-IN" dirty="0" smtClean="0"/>
              <a:t> method)</a:t>
            </a:r>
            <a:endParaRPr lang="en-IN" dirty="0" smtClean="0"/>
          </a:p>
          <a:p>
            <a:r>
              <a:rPr lang="en-IN" dirty="0" smtClean="0"/>
              <a:t>set gamma           0.5</a:t>
            </a:r>
          </a:p>
          <a:p>
            <a:r>
              <a:rPr lang="en-IN" dirty="0" smtClean="0"/>
              <a:t>set beta            0.25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</a:t>
            </a:r>
            <a:r>
              <a:rPr lang="en-IN" dirty="0"/>
              <a:t>MESH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set </a:t>
            </a:r>
            <a:r>
              <a:rPr lang="en-IN" dirty="0" err="1"/>
              <a:t>hTrial</a:t>
            </a:r>
            <a:r>
              <a:rPr lang="en-IN" dirty="0"/>
              <a:t>    [</a:t>
            </a:r>
            <a:r>
              <a:rPr lang="en-IN" dirty="0" err="1"/>
              <a:t>expr</a:t>
            </a:r>
            <a:r>
              <a:rPr lang="en-IN" dirty="0"/>
              <a:t> $wave/$</a:t>
            </a:r>
            <a:r>
              <a:rPr lang="en-IN" dirty="0" err="1"/>
              <a:t>nEle</a:t>
            </a:r>
            <a:r>
              <a:rPr lang="en-IN" dirty="0"/>
              <a:t>] </a:t>
            </a:r>
          </a:p>
          <a:p>
            <a:r>
              <a:rPr lang="en-IN" dirty="0"/>
              <a:t>set </a:t>
            </a:r>
            <a:r>
              <a:rPr lang="en-IN" dirty="0" err="1"/>
              <a:t>nTrial</a:t>
            </a:r>
            <a:r>
              <a:rPr lang="en-IN" dirty="0"/>
              <a:t>    [</a:t>
            </a:r>
            <a:r>
              <a:rPr lang="en-IN" dirty="0" err="1"/>
              <a:t>expr</a:t>
            </a:r>
            <a:r>
              <a:rPr lang="en-IN" dirty="0"/>
              <a:t> $</a:t>
            </a:r>
            <a:r>
              <a:rPr lang="en-IN" dirty="0" err="1"/>
              <a:t>soilThick</a:t>
            </a:r>
            <a:r>
              <a:rPr lang="en-IN" dirty="0"/>
              <a:t>/$</a:t>
            </a:r>
            <a:r>
              <a:rPr lang="en-IN" dirty="0" err="1"/>
              <a:t>hTrial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#to round up no of elements</a:t>
            </a:r>
            <a:endParaRPr lang="en-IN" dirty="0"/>
          </a:p>
          <a:p>
            <a:r>
              <a:rPr lang="en-IN" dirty="0"/>
              <a:t>if { $</a:t>
            </a:r>
            <a:r>
              <a:rPr lang="en-IN" dirty="0" err="1"/>
              <a:t>nTrial</a:t>
            </a:r>
            <a:r>
              <a:rPr lang="en-IN" dirty="0"/>
              <a:t> &gt; [</a:t>
            </a:r>
            <a:r>
              <a:rPr lang="en-IN" dirty="0" err="1"/>
              <a:t>expr</a:t>
            </a:r>
            <a:r>
              <a:rPr lang="en-IN" dirty="0"/>
              <a:t> floor($</a:t>
            </a:r>
            <a:r>
              <a:rPr lang="en-IN" dirty="0" err="1"/>
              <a:t>soilThick</a:t>
            </a:r>
            <a:r>
              <a:rPr lang="en-IN" dirty="0"/>
              <a:t>/$</a:t>
            </a:r>
            <a:r>
              <a:rPr lang="en-IN" dirty="0" err="1"/>
              <a:t>hTrial</a:t>
            </a:r>
            <a:r>
              <a:rPr lang="en-IN" dirty="0"/>
              <a:t>)] } 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    set </a:t>
            </a:r>
            <a:r>
              <a:rPr lang="en-IN" dirty="0" err="1" smtClean="0"/>
              <a:t>numEleY</a:t>
            </a:r>
            <a:r>
              <a:rPr lang="en-IN" dirty="0" smtClean="0"/>
              <a:t>  [</a:t>
            </a:r>
            <a:r>
              <a:rPr lang="en-IN" dirty="0" err="1" smtClean="0"/>
              <a:t>expr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(floor($</a:t>
            </a:r>
            <a:r>
              <a:rPr lang="en-IN" dirty="0" err="1" smtClean="0"/>
              <a:t>soilThick</a:t>
            </a:r>
            <a:r>
              <a:rPr lang="en-IN" dirty="0" smtClean="0"/>
              <a:t>/$</a:t>
            </a:r>
            <a:r>
              <a:rPr lang="en-IN" dirty="0" err="1" smtClean="0"/>
              <a:t>hTrial</a:t>
            </a:r>
            <a:r>
              <a:rPr lang="en-IN" dirty="0" smtClean="0"/>
              <a:t>)+1)]</a:t>
            </a:r>
          </a:p>
          <a:p>
            <a:pPr>
              <a:buNone/>
            </a:pPr>
            <a:r>
              <a:rPr lang="en-IN" dirty="0" smtClean="0"/>
              <a:t>	} </a:t>
            </a:r>
            <a:r>
              <a:rPr lang="en-IN" dirty="0"/>
              <a:t>else {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/>
              <a:t>set </a:t>
            </a:r>
            <a:r>
              <a:rPr lang="en-IN" dirty="0" err="1"/>
              <a:t>numEleY</a:t>
            </a:r>
            <a:r>
              <a:rPr lang="en-IN" dirty="0"/>
              <a:t>  [</a:t>
            </a:r>
            <a:r>
              <a:rPr lang="en-IN" dirty="0" err="1"/>
              <a:t>expr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($</a:t>
            </a:r>
            <a:r>
              <a:rPr lang="en-IN" dirty="0" err="1"/>
              <a:t>nTrial</a:t>
            </a:r>
            <a:r>
              <a:rPr lang="en-IN" dirty="0"/>
              <a:t>)]</a:t>
            </a:r>
          </a:p>
          <a:p>
            <a:pPr>
              <a:buNone/>
            </a:pPr>
            <a:r>
              <a:rPr lang="en" dirty="0" smtClean="0"/>
              <a:t>	}</a:t>
            </a:r>
            <a:endParaRPr lang="en" dirty="0"/>
          </a:p>
          <a:p>
            <a:r>
              <a:rPr lang="en-IN" dirty="0" smtClean="0"/>
              <a:t>set </a:t>
            </a:r>
            <a:r>
              <a:rPr lang="en-IN" dirty="0" err="1"/>
              <a:t>sizeEleY</a:t>
            </a:r>
            <a:r>
              <a:rPr lang="en-IN" dirty="0"/>
              <a:t>  [</a:t>
            </a:r>
            <a:r>
              <a:rPr lang="en-IN" dirty="0" err="1"/>
              <a:t>expr</a:t>
            </a:r>
            <a:r>
              <a:rPr lang="en-IN" dirty="0"/>
              <a:t> $</a:t>
            </a:r>
            <a:r>
              <a:rPr lang="en-IN" dirty="0" err="1"/>
              <a:t>soilThick</a:t>
            </a:r>
            <a:r>
              <a:rPr lang="en-IN" dirty="0"/>
              <a:t>/$</a:t>
            </a:r>
            <a:r>
              <a:rPr lang="en-IN" dirty="0" err="1"/>
              <a:t>numEleY</a:t>
            </a:r>
            <a:r>
              <a:rPr lang="en-IN" dirty="0" smtClean="0"/>
              <a:t>](vertical size of element)</a:t>
            </a:r>
            <a:endParaRPr lang="en-IN" dirty="0"/>
          </a:p>
          <a:p>
            <a:r>
              <a:rPr lang="en-IN" dirty="0" smtClean="0"/>
              <a:t>set </a:t>
            </a:r>
            <a:r>
              <a:rPr lang="en-IN" dirty="0" err="1"/>
              <a:t>sizeEleX</a:t>
            </a:r>
            <a:r>
              <a:rPr lang="en-IN" dirty="0"/>
              <a:t>  $</a:t>
            </a:r>
            <a:r>
              <a:rPr lang="en-IN" dirty="0" err="1" smtClean="0"/>
              <a:t>sizeEleY</a:t>
            </a:r>
            <a:r>
              <a:rPr lang="en-IN" dirty="0" smtClean="0"/>
              <a:t>(horizontal size of element)</a:t>
            </a:r>
          </a:p>
          <a:p>
            <a:pPr>
              <a:buNone/>
            </a:pPr>
            <a:r>
              <a:rPr lang="en-IN" dirty="0" smtClean="0"/>
              <a:t>#considering  square mesh</a:t>
            </a:r>
            <a:endParaRPr lang="en-IN" dirty="0"/>
          </a:p>
          <a:p>
            <a:r>
              <a:rPr lang="en-IN" dirty="0" smtClean="0"/>
              <a:t>set </a:t>
            </a:r>
            <a:r>
              <a:rPr lang="en-IN" dirty="0" err="1"/>
              <a:t>numNodeY</a:t>
            </a:r>
            <a:r>
              <a:rPr lang="en-IN" dirty="0"/>
              <a:t>  [</a:t>
            </a:r>
            <a:r>
              <a:rPr lang="en-IN" dirty="0" err="1"/>
              <a:t>expr</a:t>
            </a:r>
            <a:r>
              <a:rPr lang="en-IN" dirty="0"/>
              <a:t> 2*($</a:t>
            </a:r>
            <a:r>
              <a:rPr lang="en-IN" dirty="0" err="1"/>
              <a:t>numEleY</a:t>
            </a:r>
            <a:r>
              <a:rPr lang="en-IN" dirty="0"/>
              <a:t> + 1</a:t>
            </a:r>
            <a:r>
              <a:rPr lang="en-IN" dirty="0" smtClean="0"/>
              <a:t>)](number of nodes in y </a:t>
            </a:r>
            <a:r>
              <a:rPr lang="en-IN" dirty="0" err="1" smtClean="0"/>
              <a:t>dirn</a:t>
            </a:r>
            <a:r>
              <a:rPr lang="en-IN" dirty="0" smtClean="0"/>
              <a:t>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DEFINE NODES FOR SOIL ELEMENTS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model </a:t>
            </a:r>
            <a:r>
              <a:rPr lang="en-IN" dirty="0" err="1" smtClean="0"/>
              <a:t>BasicBuilder</a:t>
            </a:r>
            <a:r>
              <a:rPr lang="en-IN" dirty="0" smtClean="0"/>
              <a:t> -</a:t>
            </a:r>
            <a:r>
              <a:rPr lang="en-IN" dirty="0" err="1" smtClean="0"/>
              <a:t>ndm</a:t>
            </a:r>
            <a:r>
              <a:rPr lang="en-IN" dirty="0" smtClean="0"/>
              <a:t> 2 -</a:t>
            </a:r>
            <a:r>
              <a:rPr lang="en-IN" dirty="0" err="1" smtClean="0"/>
              <a:t>ndf</a:t>
            </a:r>
            <a:r>
              <a:rPr lang="en-IN" dirty="0" smtClean="0"/>
              <a:t> 2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yCoord</a:t>
            </a:r>
            <a:r>
              <a:rPr lang="en-IN" dirty="0" smtClean="0"/>
              <a:t>     0.0</a:t>
            </a:r>
          </a:p>
          <a:p>
            <a:r>
              <a:rPr lang="en-IN" dirty="0" smtClean="0"/>
              <a:t>set count      0</a:t>
            </a:r>
          </a:p>
          <a:p>
            <a:pPr>
              <a:buNone/>
            </a:pPr>
            <a:r>
              <a:rPr lang="en-IN" dirty="0" smtClean="0"/>
              <a:t># loop over nodes</a:t>
            </a:r>
          </a:p>
          <a:p>
            <a:r>
              <a:rPr lang="en-IN" dirty="0" smtClean="0"/>
              <a:t>for {set j 1} {$j &lt;= $</a:t>
            </a:r>
            <a:r>
              <a:rPr lang="en-IN" dirty="0" err="1" smtClean="0"/>
              <a:t>numNodeY</a:t>
            </a:r>
            <a:r>
              <a:rPr lang="en-IN" dirty="0" smtClean="0"/>
              <a:t>} {</a:t>
            </a:r>
            <a:r>
              <a:rPr lang="en-IN" dirty="0" err="1" smtClean="0"/>
              <a:t>incr</a:t>
            </a:r>
            <a:r>
              <a:rPr lang="en-IN" dirty="0" smtClean="0"/>
              <a:t> j 2} {</a:t>
            </a:r>
          </a:p>
          <a:p>
            <a:r>
              <a:rPr lang="en-IN" dirty="0" smtClean="0"/>
              <a:t>    node    $j            0.0        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yCoord</a:t>
            </a:r>
            <a:r>
              <a:rPr lang="en-IN" dirty="0" smtClean="0"/>
              <a:t> + $count*$</a:t>
            </a:r>
            <a:r>
              <a:rPr lang="en-IN" dirty="0" err="1" smtClean="0"/>
              <a:t>sizeEleY</a:t>
            </a:r>
            <a:r>
              <a:rPr lang="en-IN" dirty="0" smtClean="0"/>
              <a:t>]</a:t>
            </a:r>
          </a:p>
          <a:p>
            <a:r>
              <a:rPr lang="en-IN" dirty="0" smtClean="0"/>
              <a:t>    node    [</a:t>
            </a:r>
            <a:r>
              <a:rPr lang="en-IN" dirty="0" err="1" smtClean="0"/>
              <a:t>expr</a:t>
            </a:r>
            <a:r>
              <a:rPr lang="en-IN" dirty="0" smtClean="0"/>
              <a:t> $j+1]   $</a:t>
            </a:r>
            <a:r>
              <a:rPr lang="en-IN" dirty="0" err="1" smtClean="0"/>
              <a:t>sizeEleX</a:t>
            </a:r>
            <a:r>
              <a:rPr lang="en-IN" dirty="0" smtClean="0"/>
              <a:t>  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yCoord</a:t>
            </a:r>
            <a:r>
              <a:rPr lang="en-IN" dirty="0" smtClean="0"/>
              <a:t> + $count*$</a:t>
            </a:r>
            <a:r>
              <a:rPr lang="en-IN" dirty="0" err="1" smtClean="0"/>
              <a:t>sizeEleY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    set count [</a:t>
            </a:r>
            <a:r>
              <a:rPr lang="en-IN" dirty="0" err="1" smtClean="0"/>
              <a:t>expr</a:t>
            </a:r>
            <a:r>
              <a:rPr lang="en-IN" dirty="0" smtClean="0"/>
              <a:t> $count+1]</a:t>
            </a:r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DASHPOT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node 2000 0.0 0.0</a:t>
            </a:r>
          </a:p>
          <a:p>
            <a:r>
              <a:rPr lang="nl-NL" dirty="0" smtClean="0"/>
              <a:t>node 2001 0.0 0.0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DEFINE BOUNDARY CONDITIONS AND EQUAL DOF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fix 1 0 1</a:t>
            </a:r>
          </a:p>
          <a:p>
            <a:r>
              <a:rPr lang="en-IN" dirty="0" smtClean="0"/>
              <a:t>fix 2 0 1</a:t>
            </a:r>
          </a:p>
          <a:p>
            <a:endParaRPr lang="en-IN" dirty="0" smtClean="0"/>
          </a:p>
          <a:p>
            <a:r>
              <a:rPr lang="en-IN" dirty="0" smtClean="0"/>
              <a:t>fix  2000  1 1</a:t>
            </a:r>
          </a:p>
          <a:p>
            <a:r>
              <a:rPr lang="en-IN" dirty="0" smtClean="0"/>
              <a:t>fix  2001  0 1</a:t>
            </a:r>
          </a:p>
          <a:p>
            <a:endParaRPr lang="en-IN" dirty="0" smtClean="0"/>
          </a:p>
          <a:p>
            <a:r>
              <a:rPr lang="en-IN" dirty="0" smtClean="0"/>
              <a:t>for {set k 3} {$k &lt;= $</a:t>
            </a:r>
            <a:r>
              <a:rPr lang="en-IN" dirty="0" err="1" smtClean="0"/>
              <a:t>numNodeY</a:t>
            </a:r>
            <a:r>
              <a:rPr lang="en-IN" dirty="0" smtClean="0"/>
              <a:t>} {</a:t>
            </a:r>
            <a:r>
              <a:rPr lang="en-IN" dirty="0" err="1" smtClean="0"/>
              <a:t>incr</a:t>
            </a:r>
            <a:r>
              <a:rPr lang="en-IN" dirty="0" smtClean="0"/>
              <a:t> k 2} {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equalDOF</a:t>
            </a:r>
            <a:r>
              <a:rPr lang="en-IN" dirty="0" smtClean="0"/>
              <a:t>  $k  [</a:t>
            </a:r>
            <a:r>
              <a:rPr lang="en-IN" dirty="0" err="1" smtClean="0"/>
              <a:t>expr</a:t>
            </a:r>
            <a:r>
              <a:rPr lang="en-IN" dirty="0" smtClean="0"/>
              <a:t> $k+1]  1 2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equalDOF</a:t>
            </a:r>
            <a:r>
              <a:rPr lang="en-IN" dirty="0" smtClean="0"/>
              <a:t> 1    2 1 </a:t>
            </a:r>
          </a:p>
          <a:p>
            <a:r>
              <a:rPr lang="en-IN" dirty="0" err="1" smtClean="0"/>
              <a:t>equalDOF</a:t>
            </a:r>
            <a:r>
              <a:rPr lang="en-IN" dirty="0" smtClean="0"/>
              <a:t> 1 2001 1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SOIL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set </a:t>
            </a:r>
            <a:r>
              <a:rPr lang="en-IN" dirty="0" err="1" smtClean="0"/>
              <a:t>wgtX</a:t>
            </a:r>
            <a:r>
              <a:rPr lang="en-IN" dirty="0" smtClean="0"/>
              <a:t>  0.0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wgtY</a:t>
            </a:r>
            <a:r>
              <a:rPr lang="en-IN" dirty="0" smtClean="0"/>
              <a:t>  [</a:t>
            </a:r>
            <a:r>
              <a:rPr lang="en-IN" dirty="0" err="1" smtClean="0"/>
              <a:t>expr</a:t>
            </a:r>
            <a:r>
              <a:rPr lang="en-IN" dirty="0" smtClean="0"/>
              <a:t> -9.81*$rho]</a:t>
            </a:r>
          </a:p>
          <a:p>
            <a:r>
              <a:rPr lang="en-IN" dirty="0" smtClean="0"/>
              <a:t>for {set j 1} {$j &lt;= $</a:t>
            </a:r>
            <a:r>
              <a:rPr lang="en-IN" dirty="0" err="1" smtClean="0"/>
              <a:t>numEleY</a:t>
            </a:r>
            <a:r>
              <a:rPr lang="en-IN" dirty="0" smtClean="0"/>
              <a:t>} {</a:t>
            </a:r>
            <a:r>
              <a:rPr lang="en-IN" dirty="0" err="1" smtClean="0"/>
              <a:t>incr</a:t>
            </a:r>
            <a:r>
              <a:rPr lang="en-IN" dirty="0" smtClean="0"/>
              <a:t> j 1} {</a:t>
            </a:r>
          </a:p>
          <a:p>
            <a:pPr>
              <a:buNone/>
            </a:pPr>
            <a:r>
              <a:rPr lang="en-IN" dirty="0" smtClean="0"/>
              <a:t>	 </a:t>
            </a:r>
          </a:p>
          <a:p>
            <a:pPr>
              <a:buNone/>
            </a:pPr>
            <a:r>
              <a:rPr lang="en-IN" dirty="0" smtClean="0"/>
              <a:t>	        set </a:t>
            </a:r>
            <a:r>
              <a:rPr lang="en-IN" dirty="0" err="1" smtClean="0"/>
              <a:t>nI</a:t>
            </a:r>
            <a:r>
              <a:rPr lang="en-IN" dirty="0" smtClean="0"/>
              <a:t>  [</a:t>
            </a:r>
            <a:r>
              <a:rPr lang="en-IN" dirty="0" err="1" smtClean="0"/>
              <a:t>expr</a:t>
            </a:r>
            <a:r>
              <a:rPr lang="en-IN" dirty="0" smtClean="0"/>
              <a:t> 2*$j - 1] </a:t>
            </a:r>
          </a:p>
          <a:p>
            <a:pPr>
              <a:buNone/>
            </a:pPr>
            <a:r>
              <a:rPr lang="en-IN" dirty="0" smtClean="0"/>
              <a:t>	        set </a:t>
            </a:r>
            <a:r>
              <a:rPr lang="en-IN" dirty="0" err="1" smtClean="0"/>
              <a:t>nJ</a:t>
            </a:r>
            <a:r>
              <a:rPr lang="en-IN" dirty="0" smtClean="0"/>
              <a:t> 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nI</a:t>
            </a:r>
            <a:r>
              <a:rPr lang="en-IN" dirty="0" smtClean="0"/>
              <a:t> + 1]</a:t>
            </a:r>
          </a:p>
          <a:p>
            <a:pPr>
              <a:buNone/>
            </a:pPr>
            <a:r>
              <a:rPr lang="en-IN" dirty="0" smtClean="0"/>
              <a:t>	        set </a:t>
            </a:r>
            <a:r>
              <a:rPr lang="en-IN" dirty="0" err="1" smtClean="0"/>
              <a:t>nK</a:t>
            </a:r>
            <a:r>
              <a:rPr lang="en-IN" dirty="0" smtClean="0"/>
              <a:t> 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nI</a:t>
            </a:r>
            <a:r>
              <a:rPr lang="en-IN" dirty="0" smtClean="0"/>
              <a:t> + 3]</a:t>
            </a:r>
          </a:p>
          <a:p>
            <a:pPr>
              <a:buNone/>
            </a:pPr>
            <a:r>
              <a:rPr lang="en-IN" dirty="0" smtClean="0"/>
              <a:t>	        set </a:t>
            </a:r>
            <a:r>
              <a:rPr lang="en-IN" dirty="0" err="1" smtClean="0"/>
              <a:t>nL</a:t>
            </a:r>
            <a:r>
              <a:rPr lang="en-IN" dirty="0" smtClean="0"/>
              <a:t> 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nI</a:t>
            </a:r>
            <a:r>
              <a:rPr lang="en-IN" dirty="0" smtClean="0"/>
              <a:t> + 2]</a:t>
            </a:r>
          </a:p>
          <a:p>
            <a:pPr>
              <a:buNone/>
            </a:pPr>
            <a:r>
              <a:rPr lang="en-IN" dirty="0" smtClean="0"/>
              <a:t>	 </a:t>
            </a:r>
          </a:p>
          <a:p>
            <a:pPr>
              <a:buNone/>
            </a:pPr>
            <a:r>
              <a:rPr lang="en-IN" dirty="0" smtClean="0"/>
              <a:t>	        element quad $j $</a:t>
            </a:r>
            <a:r>
              <a:rPr lang="en-IN" dirty="0" err="1" smtClean="0"/>
              <a:t>nI</a:t>
            </a:r>
            <a:r>
              <a:rPr lang="en-IN" dirty="0" smtClean="0"/>
              <a:t> $</a:t>
            </a:r>
            <a:r>
              <a:rPr lang="en-IN" dirty="0" err="1" smtClean="0"/>
              <a:t>nJ</a:t>
            </a:r>
            <a:r>
              <a:rPr lang="en-IN" dirty="0" smtClean="0"/>
              <a:t> $</a:t>
            </a:r>
            <a:r>
              <a:rPr lang="en-IN" dirty="0" err="1" smtClean="0"/>
              <a:t>nK</a:t>
            </a:r>
            <a:r>
              <a:rPr lang="en-IN" dirty="0" smtClean="0"/>
              <a:t> $</a:t>
            </a:r>
            <a:r>
              <a:rPr lang="en-IN" dirty="0" err="1" smtClean="0"/>
              <a:t>nL</a:t>
            </a:r>
            <a:r>
              <a:rPr lang="en-IN" dirty="0" smtClean="0"/>
              <a:t> 1.0 "</a:t>
            </a:r>
            <a:r>
              <a:rPr lang="en-IN" dirty="0" err="1" smtClean="0"/>
              <a:t>PlaneStrain</a:t>
            </a:r>
            <a:r>
              <a:rPr lang="en-IN" dirty="0" smtClean="0"/>
              <a:t>" 1 0.0 0.0 $</a:t>
            </a:r>
            <a:r>
              <a:rPr lang="en-IN" dirty="0" err="1" smtClean="0"/>
              <a:t>wgtX</a:t>
            </a:r>
            <a:r>
              <a:rPr lang="en-IN" dirty="0" smtClean="0"/>
              <a:t> $</a:t>
            </a:r>
            <a:r>
              <a:rPr lang="en-IN" dirty="0" err="1" smtClean="0"/>
              <a:t>wgtY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pensees.berkeley.edu/wiki/images/c/cf/SiteResp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6376742" cy="6058519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 rot="10800000" flipV="1">
            <a:off x="285720" y="0"/>
            <a:ext cx="7481886" cy="42860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 Schematic representation of the site response model. Node numbers in blue, element numbers in red.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</TotalTime>
  <Words>836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Coding for Site Response Analysis of a Layered Soil Column (Total Stress Analysis) in opensees </vt:lpstr>
      <vt:lpstr>DEFINE ANALYSIS PARAMETERS </vt:lpstr>
      <vt:lpstr>Slide 3</vt:lpstr>
      <vt:lpstr>DEFINE MESH GEOMETRY</vt:lpstr>
      <vt:lpstr> DEFINE NODES FOR SOIL ELEMENTS </vt:lpstr>
      <vt:lpstr>DEFINE DASHPOT NODES</vt:lpstr>
      <vt:lpstr>DEFINE BOUNDARY CONDITIONS AND EQUAL DOF</vt:lpstr>
      <vt:lpstr>DEFINE SOIL ELEMENTS</vt:lpstr>
      <vt:lpstr>Slide 9</vt:lpstr>
      <vt:lpstr>CREATE GRAVITY RECORDERS</vt:lpstr>
      <vt:lpstr>CREATE POST-GRAVITY RECORDERS</vt:lpstr>
      <vt:lpstr>algorithim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Site Response Analysis of a Layered Soil Column (Total Stress Analysis) in opensees</dc:title>
  <dc:creator>jubin</dc:creator>
  <cp:lastModifiedBy>jubin</cp:lastModifiedBy>
  <cp:revision>7</cp:revision>
  <dcterms:created xsi:type="dcterms:W3CDTF">2017-03-08T10:56:15Z</dcterms:created>
  <dcterms:modified xsi:type="dcterms:W3CDTF">2017-03-08T11:58:48Z</dcterms:modified>
</cp:coreProperties>
</file>