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C9390F-85BD-442E-B120-CD3D749A260E}" type="datetimeFigureOut">
              <a:rPr lang="en-US" smtClean="0"/>
              <a:t>3/8/2017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C9390F-85BD-442E-B120-CD3D749A260E}" type="datetimeFigureOut">
              <a:rPr lang="en-US" smtClean="0"/>
              <a:t>3/8/2017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C9390F-85BD-442E-B120-CD3D749A260E}" type="datetimeFigureOut">
              <a:rPr lang="en-US" smtClean="0"/>
              <a:t>3/8/2017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C9390F-85BD-442E-B120-CD3D749A260E}" type="datetimeFigureOut">
              <a:rPr lang="en-US" smtClean="0"/>
              <a:t>3/8/2017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9390F-85BD-442E-B120-CD3D749A260E}" type="datetimeFigureOut">
              <a:rPr lang="en-US" smtClean="0"/>
              <a:t>3/8/2017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C9390F-85BD-442E-B120-CD3D749A260E}" type="datetimeFigureOut">
              <a:rPr lang="en-US" smtClean="0"/>
              <a:t>3/8/2017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C9390F-85BD-442E-B120-CD3D749A260E}" type="datetimeFigureOut">
              <a:rPr lang="en-US" smtClean="0"/>
              <a:t>3/8/2017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C9390F-85BD-442E-B120-CD3D749A260E}" type="datetimeFigureOut">
              <a:rPr lang="en-US" smtClean="0"/>
              <a:t>3/8/2017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C9390F-85BD-442E-B120-CD3D749A260E}" type="datetimeFigureOut">
              <a:rPr lang="en-US" smtClean="0"/>
              <a:t>3/8/2017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9390F-85BD-442E-B120-CD3D749A260E}" type="datetimeFigureOut">
              <a:rPr lang="en-US" smtClean="0"/>
              <a:t>3/8/2017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9390F-85BD-442E-B120-CD3D749A260E}" type="datetimeFigureOut">
              <a:rPr lang="en-US" smtClean="0"/>
              <a:t>3/8/2017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600DEE-5E2E-4C27-AF7B-BB06A0CEB6C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9390F-85BD-442E-B120-CD3D749A260E}" type="datetimeFigureOut">
              <a:rPr lang="en-US" smtClean="0"/>
              <a:t>3/8/2017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00DEE-5E2E-4C27-AF7B-BB06A0CEB6C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Lysmer-Kuhlemeyer</a:t>
            </a:r>
            <a:r>
              <a:rPr lang="en-IN" dirty="0" smtClean="0"/>
              <a:t> dashpot</a:t>
            </a:r>
            <a:endParaRPr lang="en-IN" dirty="0"/>
          </a:p>
        </p:txBody>
      </p:sp>
      <p:sp>
        <p:nvSpPr>
          <p:cNvPr id="3" name="Subtitle 2"/>
          <p:cNvSpPr>
            <a:spLocks noGrp="1"/>
          </p:cNvSpPr>
          <p:nvPr>
            <p:ph type="subTitle" idx="1"/>
          </p:nvPr>
        </p:nvSpPr>
        <p:spPr/>
        <p:txBody>
          <a:bodyPr/>
          <a:lstStyle/>
          <a:p>
            <a:r>
              <a:rPr lang="en-IN" dirty="0" smtClean="0"/>
              <a:t>By </a:t>
            </a:r>
            <a:r>
              <a:rPr lang="en-IN" dirty="0" err="1" smtClean="0"/>
              <a:t>jubin</a:t>
            </a:r>
            <a:r>
              <a:rPr lang="en-IN" dirty="0" smtClean="0"/>
              <a:t> </a:t>
            </a:r>
            <a:r>
              <a:rPr lang="en-IN" dirty="0" err="1" smtClean="0"/>
              <a:t>kumar</a:t>
            </a:r>
            <a:r>
              <a:rPr lang="en-IN" dirty="0" smtClean="0"/>
              <a:t> </a:t>
            </a:r>
            <a:r>
              <a:rPr lang="en-IN" dirty="0" err="1" smtClean="0"/>
              <a:t>soni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err="1"/>
              <a:t>Lysmer-Kuhlemeyer</a:t>
            </a:r>
            <a:r>
              <a:rPr lang="en-IN" dirty="0"/>
              <a:t> </a:t>
            </a:r>
            <a:r>
              <a:rPr lang="en-IN" dirty="0" smtClean="0"/>
              <a:t>dashpot </a:t>
            </a:r>
            <a:r>
              <a:rPr lang="en-IN" dirty="0"/>
              <a:t>is assigned a dashpot coefficient equal to the product of the mass density and shear wave velocity of the underlying layer with the area of the base of the soil column. </a:t>
            </a:r>
            <a:endParaRPr lang="en-IN" dirty="0" smtClean="0"/>
          </a:p>
          <a:p>
            <a:r>
              <a:rPr lang="en-IN" dirty="0" smtClean="0"/>
              <a:t>In </a:t>
            </a:r>
            <a:r>
              <a:rPr lang="en-IN" dirty="0"/>
              <a:t>this example, the properties of a bedrock layer are used for the half-space. The soil column is excited at the base by a horizontal force time history which is proportional to the known velocity time history of the ground motion.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Dashpot Nodes</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A </a:t>
            </a:r>
            <a:r>
              <a:rPr lang="en-IN" dirty="0"/>
              <a:t>single </a:t>
            </a:r>
            <a:r>
              <a:rPr lang="en-IN" dirty="0" err="1"/>
              <a:t>zeroLength</a:t>
            </a:r>
            <a:r>
              <a:rPr lang="en-IN" dirty="0"/>
              <a:t> element is used to define the </a:t>
            </a:r>
            <a:r>
              <a:rPr lang="en-IN" dirty="0" err="1" smtClean="0"/>
              <a:t>Lysmer-Kuhlemeyer</a:t>
            </a:r>
            <a:r>
              <a:rPr lang="en-IN" dirty="0" smtClean="0"/>
              <a:t> dashpot</a:t>
            </a:r>
            <a:r>
              <a:rPr lang="en-IN" dirty="0"/>
              <a:t>, therefore, only two nodes are required. </a:t>
            </a:r>
            <a:endParaRPr lang="en-IN" dirty="0" smtClean="0"/>
          </a:p>
          <a:p>
            <a:r>
              <a:rPr lang="en-IN" dirty="0" smtClean="0"/>
              <a:t>These </a:t>
            </a:r>
            <a:r>
              <a:rPr lang="en-IN" dirty="0"/>
              <a:t>nodes are arbitrarily assigned numbers 2000 and 2001. If the user has modified the meshing information such that there are more than 2000 nodes in the soil column, the dashpot node numbers will need to be changed.</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Dashpot Material and Element</a:t>
            </a:r>
            <a:br>
              <a:rPr lang="en-IN" b="1"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a:t>
            </a:r>
            <a:r>
              <a:rPr lang="en-IN" dirty="0"/>
              <a:t> viscous </a:t>
            </a:r>
            <a:r>
              <a:rPr lang="en-IN" dirty="0" err="1"/>
              <a:t>uniaxial</a:t>
            </a:r>
            <a:r>
              <a:rPr lang="en-IN" dirty="0"/>
              <a:t> </a:t>
            </a:r>
            <a:r>
              <a:rPr lang="en-IN" dirty="0" smtClean="0"/>
              <a:t>material is </a:t>
            </a:r>
            <a:r>
              <a:rPr lang="en-IN" dirty="0"/>
              <a:t>used to define the </a:t>
            </a:r>
            <a:r>
              <a:rPr lang="en-IN" dirty="0" err="1"/>
              <a:t>Lysmer-Kuhlemeyer</a:t>
            </a:r>
            <a:r>
              <a:rPr lang="en-IN" dirty="0"/>
              <a:t> </a:t>
            </a:r>
            <a:r>
              <a:rPr lang="en-IN" dirty="0" smtClean="0"/>
              <a:t>dashpot</a:t>
            </a:r>
            <a:r>
              <a:rPr lang="en-IN" dirty="0"/>
              <a:t>. This material model requires a single input, the dashpot coefficient, </a:t>
            </a:r>
            <a:r>
              <a:rPr lang="en-IN" i="1" dirty="0"/>
              <a:t>c</a:t>
            </a:r>
            <a:r>
              <a:rPr lang="en-IN" dirty="0"/>
              <a:t>. </a:t>
            </a:r>
            <a:r>
              <a:rPr lang="en-IN" dirty="0" smtClean="0"/>
              <a:t>The </a:t>
            </a:r>
            <a:r>
              <a:rPr lang="en-IN" dirty="0"/>
              <a:t>dashpot coefficient must also include the area of the base of the soil column to maintain proportional results for any horizontal element size. Since the elements are created with unit thickness, this area is simply the computed horizontal element size.</a:t>
            </a:r>
          </a:p>
          <a:p>
            <a:r>
              <a:rPr lang="en-IN" dirty="0"/>
              <a:t>A </a:t>
            </a:r>
            <a:r>
              <a:rPr lang="en-IN" dirty="0" err="1"/>
              <a:t>zeroLength</a:t>
            </a:r>
            <a:r>
              <a:rPr lang="en-IN" dirty="0"/>
              <a:t> element is used for the </a:t>
            </a:r>
            <a:r>
              <a:rPr lang="en-IN" dirty="0" err="1"/>
              <a:t>Lysmer-Kuhlemeyer</a:t>
            </a:r>
            <a:r>
              <a:rPr lang="en-IN" dirty="0"/>
              <a:t> </a:t>
            </a:r>
            <a:r>
              <a:rPr lang="en-IN" dirty="0" smtClean="0"/>
              <a:t>dashpot</a:t>
            </a:r>
            <a:r>
              <a:rPr lang="en-IN" dirty="0"/>
              <a:t>. This element connects the two previously-defined dashpot nodes and is assigned the material tag of the Viscous </a:t>
            </a:r>
            <a:r>
              <a:rPr lang="en-IN" dirty="0" err="1"/>
              <a:t>uniaxial</a:t>
            </a:r>
            <a:r>
              <a:rPr lang="en-IN" dirty="0"/>
              <a:t> material object in the first degree-of-freedom (horizontal direction).</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Dynamic </a:t>
            </a:r>
            <a:r>
              <a:rPr lang="en-IN" dirty="0"/>
              <a:t>excitation is applied as a force time history to the base of the soil column, at the node which shares equal degrees-of-freedom with the </a:t>
            </a:r>
            <a:r>
              <a:rPr lang="en-IN" dirty="0" err="1"/>
              <a:t>Lysmer-Kuhlemeyer</a:t>
            </a:r>
            <a:r>
              <a:rPr lang="en-IN" dirty="0"/>
              <a:t> </a:t>
            </a:r>
            <a:r>
              <a:rPr lang="en-IN" dirty="0" smtClean="0"/>
              <a:t>dashpot. </a:t>
            </a:r>
          </a:p>
          <a:p>
            <a:r>
              <a:rPr lang="en-IN" dirty="0" smtClean="0"/>
              <a:t>This </a:t>
            </a:r>
            <a:r>
              <a:rPr lang="en-IN" dirty="0"/>
              <a:t>force history is obtained by multiplying the velocity time history of the recorded ground motion by the mass density and shear wave velocity of the underlying bedrock layer and the area of the base of the soil </a:t>
            </a:r>
            <a:r>
              <a:rPr lang="en-IN" dirty="0" smtClean="0"/>
              <a:t>column.</a:t>
            </a:r>
          </a:p>
          <a:p>
            <a:r>
              <a:rPr lang="en-IN" dirty="0" smtClean="0"/>
              <a:t> </a:t>
            </a:r>
            <a:r>
              <a:rPr lang="en-IN" dirty="0"/>
              <a:t>This technique considers the finite rigidity of the underlying layer by allowing energy to be radiated back into the underlying material.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187</Words>
  <Application>Microsoft Office PowerPoint</Application>
  <PresentationFormat>On-screen Show (4:3)</PresentationFormat>
  <Paragraphs>14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Lysmer-Kuhlemeyer dashpot</vt:lpstr>
      <vt:lpstr>INTRODUCTION</vt:lpstr>
      <vt:lpstr>Dashpot Nodes </vt:lpstr>
      <vt:lpstr>Dashpot Material and Element </vt:lpstr>
      <vt:lpstr>Slide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Lysmer-Kuhlemeyer dashpot</dc:title>
  <dc:creator>jubin</dc:creator>
  <cp:lastModifiedBy>jubin</cp:lastModifiedBy>
  <cp:revision>1</cp:revision>
  <dcterms:created xsi:type="dcterms:W3CDTF">2017-03-08T11:58:52Z</dcterms:created>
  <dcterms:modified xsi:type="dcterms:W3CDTF">2017-03-08T12:07:11Z</dcterms:modified>
</cp:coreProperties>
</file>