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2"/>
  </p:notesMasterIdLst>
  <p:handoutMasterIdLst>
    <p:handoutMasterId r:id="rId23"/>
  </p:handoutMasterIdLst>
  <p:sldIdLst>
    <p:sldId id="312" r:id="rId5"/>
    <p:sldId id="304" r:id="rId6"/>
    <p:sldId id="281" r:id="rId7"/>
    <p:sldId id="282" r:id="rId8"/>
    <p:sldId id="314" r:id="rId9"/>
    <p:sldId id="315" r:id="rId10"/>
    <p:sldId id="323" r:id="rId11"/>
    <p:sldId id="330" r:id="rId12"/>
    <p:sldId id="317" r:id="rId13"/>
    <p:sldId id="324" r:id="rId14"/>
    <p:sldId id="325" r:id="rId15"/>
    <p:sldId id="326" r:id="rId16"/>
    <p:sldId id="327" r:id="rId17"/>
    <p:sldId id="328" r:id="rId18"/>
    <p:sldId id="329" r:id="rId19"/>
    <p:sldId id="331" r:id="rId20"/>
    <p:sldId id="297" r:id="rId2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5388" autoAdjust="0"/>
  </p:normalViewPr>
  <p:slideViewPr>
    <p:cSldViewPr snapToGrid="0" snapToObjects="1">
      <p:cViewPr varScale="1">
        <p:scale>
          <a:sx n="116" d="100"/>
          <a:sy n="116" d="100"/>
        </p:scale>
        <p:origin x="342" y="6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7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5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05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80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46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80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014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48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35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Grade Pulse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8159578" cy="603915"/>
          </a:xfrm>
        </p:spPr>
        <p:txBody>
          <a:bodyPr/>
          <a:lstStyle/>
          <a:p>
            <a:r>
              <a:rPr lang="en-IN" dirty="0"/>
              <a:t>Frontend Implementation</a:t>
            </a:r>
            <a:endParaRPr lang="en-US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1894703"/>
            <a:ext cx="7199870" cy="4552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Student Management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4172187-0D89-4E05-F345-1C67B10091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185CD4-D9F6-F565-411D-FF31C633F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55085"/>
            <a:ext cx="6906274" cy="361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99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8159578" cy="603915"/>
          </a:xfrm>
        </p:spPr>
        <p:txBody>
          <a:bodyPr/>
          <a:lstStyle/>
          <a:p>
            <a:r>
              <a:rPr lang="en-IN" dirty="0"/>
              <a:t>Frontend Implementation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4172187-0D89-4E05-F345-1C67B10091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3FA940-433A-6253-1B3B-DB6D40703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03" y="1940567"/>
            <a:ext cx="6336188" cy="428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88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8159578" cy="603915"/>
          </a:xfrm>
        </p:spPr>
        <p:txBody>
          <a:bodyPr/>
          <a:lstStyle/>
          <a:p>
            <a:r>
              <a:rPr lang="en-IN" dirty="0"/>
              <a:t>Frontend Implementation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4172187-0D89-4E05-F345-1C67B10091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7A4619-A303-46EA-A53A-5719D5B59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328" y="2915465"/>
            <a:ext cx="6869321" cy="2596378"/>
          </a:xfrm>
          <a:prstGeom prst="rect">
            <a:avLst/>
          </a:pr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F09493FA-CE3E-4260-169C-6AC89BC5BDB9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1894703"/>
            <a:ext cx="7199870" cy="4552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Subject Management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29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8159578" cy="603915"/>
          </a:xfrm>
        </p:spPr>
        <p:txBody>
          <a:bodyPr/>
          <a:lstStyle/>
          <a:p>
            <a:r>
              <a:rPr lang="en-IN" dirty="0"/>
              <a:t>Frontend Implementation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4172187-0D89-4E05-F345-1C67B10091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F09493FA-CE3E-4260-169C-6AC89BC5BDB9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1812816"/>
            <a:ext cx="7199870" cy="4552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Grade Management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2DCF85-796D-AF20-F4D9-57ED9CB15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04" y="2333658"/>
            <a:ext cx="8258241" cy="246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02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8159578" cy="603915"/>
          </a:xfrm>
        </p:spPr>
        <p:txBody>
          <a:bodyPr/>
          <a:lstStyle/>
          <a:p>
            <a:r>
              <a:rPr lang="en-IN" dirty="0"/>
              <a:t>Frontend Implementation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4172187-0D89-4E05-F345-1C67B10091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F09493FA-CE3E-4260-169C-6AC89BC5BDB9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1812816"/>
            <a:ext cx="7199870" cy="4552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Grade Management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2DCF85-796D-AF20-F4D9-57ED9CB15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04" y="2333658"/>
            <a:ext cx="8258241" cy="246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58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8159578" cy="603915"/>
          </a:xfrm>
        </p:spPr>
        <p:txBody>
          <a:bodyPr/>
          <a:lstStyle/>
          <a:p>
            <a:r>
              <a:rPr lang="en-IN" dirty="0"/>
              <a:t>Frontend Implementation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4172187-0D89-4E05-F345-1C67B10091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F09493FA-CE3E-4260-169C-6AC89BC5BDB9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1812816"/>
            <a:ext cx="7199870" cy="4552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Grade Management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1315EC-2EAF-E399-23BB-B79E7A3DD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43" y="2287109"/>
            <a:ext cx="7466748" cy="404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15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8159578" cy="3046434"/>
          </a:xfrm>
        </p:spPr>
        <p:txBody>
          <a:bodyPr/>
          <a:lstStyle/>
          <a:p>
            <a:r>
              <a:rPr lang="en-IN" dirty="0"/>
              <a:t>                DEMO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4172187-0D89-4E05-F345-1C67B10091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404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Jubish Kammily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IN" b="1" dirty="0"/>
              <a:t>Task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Goal: </a:t>
            </a:r>
          </a:p>
          <a:p>
            <a:r>
              <a:rPr lang="en-IN" sz="2000" dirty="0">
                <a:solidFill>
                  <a:srgbClr val="222222"/>
                </a:solidFill>
                <a:latin typeface="Arial" panose="020B0604020202020204" pitchFamily="34" charset="0"/>
              </a:rPr>
              <a:t>S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tudents are to be recorded with their grades in the individual subjects.</a:t>
            </a:r>
            <a:r>
              <a:rPr lang="en-IN" sz="2000" dirty="0"/>
              <a:t> </a:t>
            </a:r>
          </a:p>
          <a:p>
            <a:r>
              <a:rPr lang="en-IN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 editing the list of students</a:t>
            </a:r>
            <a:br>
              <a:rPr lang="en-IN" sz="2000" dirty="0"/>
            </a:br>
            <a:r>
              <a:rPr lang="en-IN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2. editing the list of subjects</a:t>
            </a:r>
            <a:br>
              <a:rPr lang="en-IN" sz="2000" dirty="0"/>
            </a:br>
            <a:r>
              <a:rPr lang="en-IN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3. editing the grades using a crosstab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6264876" cy="1331698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26724"/>
            <a:ext cx="5259554" cy="3315259"/>
          </a:xfrm>
        </p:spPr>
        <p:txBody>
          <a:bodyPr/>
          <a:lstStyle/>
          <a:p>
            <a:r>
              <a:rPr lang="en-IN" dirty="0"/>
              <a:t>Frontend</a:t>
            </a:r>
          </a:p>
          <a:p>
            <a:r>
              <a:rPr lang="en-IN" sz="2000" dirty="0"/>
              <a:t>Angular 17.3.12</a:t>
            </a:r>
          </a:p>
          <a:p>
            <a:endParaRPr lang="en-IN" dirty="0"/>
          </a:p>
          <a:p>
            <a:r>
              <a:rPr lang="en-IN" dirty="0" err="1"/>
              <a:t>BackEnd</a:t>
            </a:r>
            <a:endParaRPr lang="en-IN" dirty="0"/>
          </a:p>
          <a:p>
            <a:r>
              <a:rPr lang="en-IN" sz="2000" dirty="0"/>
              <a:t>C# </a:t>
            </a:r>
            <a:r>
              <a:rPr lang="en-IN" sz="2000" dirty="0" err="1"/>
              <a:t>.Net</a:t>
            </a:r>
            <a:r>
              <a:rPr lang="en-IN" sz="2000" dirty="0"/>
              <a:t> Core Rest API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1600" dirty="0"/>
              <a:t>Database </a:t>
            </a:r>
          </a:p>
          <a:p>
            <a:r>
              <a:rPr lang="en-IN" sz="1600" dirty="0"/>
              <a:t>SQLite with Entity Framework</a:t>
            </a:r>
            <a:endParaRPr lang="en-IN" sz="2000" dirty="0"/>
          </a:p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E033446-FE2E-D225-F79A-6676D7FD65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Table Design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D9C6C7-6904-983C-B992-72A7CF5D64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43352" y="2579430"/>
            <a:ext cx="4416662" cy="2593717"/>
          </a:xfrm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42830B-949D-8D8A-A96E-AE5A84D097DE}"/>
              </a:ext>
            </a:extLst>
          </p:cNvPr>
          <p:cNvSpPr txBox="1"/>
          <p:nvPr/>
        </p:nvSpPr>
        <p:spPr>
          <a:xfrm>
            <a:off x="3313731" y="2246434"/>
            <a:ext cx="36884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Main Tables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Students</a:t>
            </a:r>
            <a:r>
              <a:rPr lang="en-IN" dirty="0"/>
              <a:t>: Details like ID, Name, and DOB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Subjects</a:t>
            </a:r>
            <a:r>
              <a:rPr lang="en-IN" dirty="0"/>
              <a:t>: Subject ID, Name</a:t>
            </a:r>
            <a:br>
              <a:rPr lang="en-IN" dirty="0"/>
            </a:br>
            <a:r>
              <a:rPr lang="en-IN" b="1" dirty="0"/>
              <a:t>Grades</a:t>
            </a:r>
            <a:r>
              <a:rPr lang="en-IN" dirty="0"/>
              <a:t>: Includes Student ID, Subject ID, and Grade Value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5"/>
            <a:ext cx="7043617" cy="672672"/>
          </a:xfrm>
        </p:spPr>
        <p:txBody>
          <a:bodyPr/>
          <a:lstStyle/>
          <a:p>
            <a:r>
              <a:rPr lang="en-IN" dirty="0"/>
              <a:t>Core Functionalities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7" y="2358890"/>
            <a:ext cx="7043618" cy="22332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Edit Students</a:t>
            </a:r>
            <a:r>
              <a:rPr lang="en-IN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Edit Subjects</a:t>
            </a:r>
            <a:r>
              <a:rPr lang="en-IN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Edit Gradings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Display Grades in a Crosstab</a:t>
            </a:r>
            <a:r>
              <a:rPr lang="en-IN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878835"/>
          </a:xfrm>
        </p:spPr>
        <p:txBody>
          <a:bodyPr/>
          <a:lstStyle/>
          <a:p>
            <a:r>
              <a:rPr lang="en-IN" dirty="0"/>
              <a:t>Backend Implementation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7447005" cy="3720337"/>
          </a:xfrm>
        </p:spPr>
        <p:txBody>
          <a:bodyPr>
            <a:normAutofit/>
          </a:bodyPr>
          <a:lstStyle/>
          <a:p>
            <a:r>
              <a:rPr lang="en-IN" b="1" dirty="0"/>
              <a:t>REST API Endpoints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CRUD operations for Students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CRUD operations for Subjects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CRUD operations for Grades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Display Crosstab data for Grades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Entity Framework</a:t>
            </a:r>
            <a:r>
              <a:rPr lang="en-IN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Generic Repository Pattern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670" y="266224"/>
            <a:ext cx="7796464" cy="619343"/>
          </a:xfrm>
        </p:spPr>
        <p:txBody>
          <a:bodyPr/>
          <a:lstStyle/>
          <a:p>
            <a:r>
              <a:rPr lang="en-IN" dirty="0"/>
              <a:t>Backend Implementation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392196"/>
            <a:ext cx="7447005" cy="4631170"/>
          </a:xfrm>
        </p:spPr>
        <p:txBody>
          <a:bodyPr>
            <a:normAutofit/>
          </a:bodyPr>
          <a:lstStyle/>
          <a:p>
            <a:r>
              <a:rPr lang="en-IN" b="1" dirty="0"/>
              <a:t>Swagger Documentation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1CE34-98A6-162D-4FFC-4B3FA6B51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704" y="1907058"/>
            <a:ext cx="5562870" cy="411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37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670" y="266224"/>
            <a:ext cx="7796464" cy="619343"/>
          </a:xfrm>
        </p:spPr>
        <p:txBody>
          <a:bodyPr/>
          <a:lstStyle/>
          <a:p>
            <a:r>
              <a:rPr lang="en-IN" dirty="0"/>
              <a:t>Backend Implementation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392196"/>
            <a:ext cx="7447005" cy="4631170"/>
          </a:xfrm>
        </p:spPr>
        <p:txBody>
          <a:bodyPr>
            <a:normAutofit/>
          </a:bodyPr>
          <a:lstStyle/>
          <a:p>
            <a:r>
              <a:rPr lang="en-IN" b="1" dirty="0"/>
              <a:t>Crosstab Response Structure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D7D253-08B0-2808-090A-9E7944BE7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143814"/>
            <a:ext cx="7863985" cy="385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6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8159578" cy="603915"/>
          </a:xfrm>
        </p:spPr>
        <p:txBody>
          <a:bodyPr/>
          <a:lstStyle/>
          <a:p>
            <a:r>
              <a:rPr lang="en-IN" dirty="0"/>
              <a:t>Frontend Implementation</a:t>
            </a:r>
            <a:endParaRPr lang="en-US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1894703"/>
            <a:ext cx="7199870" cy="4552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Angular Components.</a:t>
            </a:r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 Management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Subject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UI Elements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Bootstrap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4172187-0D89-4E05-F345-1C67B10091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{62A73075-1869-4576-B702-D1E2DD2F46E9}tf78438558_win32</Template>
  <TotalTime>0</TotalTime>
  <Words>206</Words>
  <Application>Microsoft Office PowerPoint</Application>
  <PresentationFormat>Widescreen</PresentationFormat>
  <Paragraphs>75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Sabon Next LT</vt:lpstr>
      <vt:lpstr>Custom</vt:lpstr>
      <vt:lpstr>Grade Pulse</vt:lpstr>
      <vt:lpstr>Task Overview</vt:lpstr>
      <vt:lpstr>Technologies Used</vt:lpstr>
      <vt:lpstr>Table Design</vt:lpstr>
      <vt:lpstr>Core Functionalities</vt:lpstr>
      <vt:lpstr>Backend Implementation</vt:lpstr>
      <vt:lpstr>Backend Implementation</vt:lpstr>
      <vt:lpstr>Backend Implementation</vt:lpstr>
      <vt:lpstr>Frontend Implementation</vt:lpstr>
      <vt:lpstr>Frontend Implementation</vt:lpstr>
      <vt:lpstr>Frontend Implementation</vt:lpstr>
      <vt:lpstr>Frontend Implementation</vt:lpstr>
      <vt:lpstr>Frontend Implementation</vt:lpstr>
      <vt:lpstr>Frontend Implementation</vt:lpstr>
      <vt:lpstr>Frontend Implementation</vt:lpstr>
      <vt:lpstr>                DEMO</vt:lpstr>
      <vt:lpstr>Thank  you</vt:lpstr>
    </vt:vector>
  </TitlesOfParts>
  <Company>Haufe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Grade Pulse</dc:title>
  <dc:subject/>
  <dc:creator>Kammily, Jubish</dc:creator>
  <cp:lastModifiedBy>Kammily, Jubish</cp:lastModifiedBy>
  <cp:revision>40</cp:revision>
  <dcterms:created xsi:type="dcterms:W3CDTF">2024-11-03T00:23:20Z</dcterms:created>
  <dcterms:modified xsi:type="dcterms:W3CDTF">2024-11-03T01:44:18Z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