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7" r:id="rId4"/>
    <p:sldId id="264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2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02" autoAdjust="0"/>
    <p:restoredTop sz="95907" autoAdjust="0"/>
  </p:normalViewPr>
  <p:slideViewPr>
    <p:cSldViewPr>
      <p:cViewPr varScale="1">
        <p:scale>
          <a:sx n="70" d="100"/>
          <a:sy n="70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FE47D-D58B-4F7A-8973-CB98D4DAE411}" type="datetimeFigureOut">
              <a:rPr lang="pt-BR" smtClean="0"/>
              <a:t>07/08/2017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EF801-7CEF-4DF6-88AA-87E488417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608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C4B64-792B-4575-BAAB-2D69B04D6535}" type="datetimeFigureOut">
              <a:rPr lang="pt-BR" smtClean="0"/>
              <a:t>07/08/2017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B05FE-229D-4966-9AA4-674A6EBD9F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779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7504" y="5013176"/>
            <a:ext cx="7560840" cy="965969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NOME DA DISCIPLINA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575642" y="4941168"/>
            <a:ext cx="604870" cy="57606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1º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3491880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5" name="Subtítulo 2"/>
          <p:cNvSpPr txBox="1">
            <a:spLocks/>
          </p:cNvSpPr>
          <p:nvPr userDrawn="1"/>
        </p:nvSpPr>
        <p:spPr>
          <a:xfrm>
            <a:off x="8036476" y="5412856"/>
            <a:ext cx="1152127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semestre</a:t>
            </a:r>
            <a:endParaRPr lang="pt-BR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2" hasCustomPrompt="1"/>
          </p:nvPr>
        </p:nvSpPr>
        <p:spPr>
          <a:xfrm>
            <a:off x="7812360" y="5548210"/>
            <a:ext cx="1399700" cy="47307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 smtClean="0"/>
              <a:t>ANO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5684065" y="6165304"/>
            <a:ext cx="3455987" cy="288056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Professor</a:t>
            </a:r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5724524" y="6453336"/>
            <a:ext cx="3419475" cy="260648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pt-BR" dirty="0" smtClean="0"/>
              <a:t>E-mail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0560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7427168" cy="5328592"/>
          </a:xfr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021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908720"/>
            <a:ext cx="7632848" cy="5328592"/>
          </a:xfr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44624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 smtClean="0"/>
              <a:t>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831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ud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908720"/>
            <a:ext cx="7632848" cy="5328592"/>
          </a:xfr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44624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 smtClean="0"/>
              <a:t>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9085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ud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908720"/>
            <a:ext cx="7632848" cy="5328592"/>
          </a:xfr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44624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 smtClean="0"/>
              <a:t>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3593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ud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908720"/>
            <a:ext cx="7632848" cy="5328592"/>
          </a:xfr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44624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 smtClean="0"/>
              <a:t>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0963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3450426" y="4900708"/>
            <a:ext cx="5616798" cy="432048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pt-BR" dirty="0" smtClean="0"/>
              <a:t>Nome do Professor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115616" y="4941168"/>
            <a:ext cx="133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Copyright ©</a:t>
            </a:r>
            <a:endParaRPr lang="pt-BR" dirty="0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2360414" y="4853175"/>
            <a:ext cx="1059458" cy="5758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t-BR" dirty="0" smtClean="0"/>
              <a:t>ANO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70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49ABE-CD2F-4BD0-BB50-FE91892DE9C5}" type="datetimeFigureOut">
              <a:rPr lang="pt-BR" smtClean="0"/>
              <a:t>07/08/2017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DB464-D8D8-41F6-9F38-5EDC4563F3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08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  <p:sldLayoutId id="2147483658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watch.com/" TargetMode="External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200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hyperlink" Target="http://code.jquery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OPTIMIZATION TECHNOLOGY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2º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2017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RENATO BORTOLIN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renatoboschini@gmail.com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298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AngularJs</a:t>
            </a:r>
            <a:r>
              <a:rPr lang="pt-BR" dirty="0"/>
              <a:t> - </a:t>
            </a:r>
            <a:r>
              <a:rPr lang="pt-BR" dirty="0" err="1"/>
              <a:t>Bootstrap</a:t>
            </a:r>
            <a:endParaRPr lang="pt-BR" dirty="0" smtClean="0"/>
          </a:p>
        </p:txBody>
      </p:sp>
      <p:pic>
        <p:nvPicPr>
          <p:cNvPr id="1026" name="Picture 2" descr="Resultado de imagem para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267" y="0"/>
            <a:ext cx="764704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23528" y="773528"/>
            <a:ext cx="7621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queira mudar de </a:t>
            </a:r>
            <a:r>
              <a:rPr lang="pt-BR" i="1" dirty="0" err="1" smtClean="0"/>
              <a:t>skin</a:t>
            </a:r>
            <a:r>
              <a:rPr lang="pt-BR" dirty="0" smtClean="0"/>
              <a:t> </a:t>
            </a:r>
            <a:r>
              <a:rPr lang="pt-BR" dirty="0" smtClean="0"/>
              <a:t>(cores), existem vários sites que disponibilizam </a:t>
            </a:r>
            <a:r>
              <a:rPr lang="pt-BR" dirty="0" err="1" smtClean="0"/>
              <a:t>skins</a:t>
            </a:r>
            <a:r>
              <a:rPr lang="pt-BR" dirty="0" smtClean="0"/>
              <a:t> para downloads do </a:t>
            </a:r>
            <a:r>
              <a:rPr lang="pt-BR" dirty="0" err="1" smtClean="0"/>
              <a:t>Bootstrap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 smtClean="0"/>
              <a:t>Bootswatch</a:t>
            </a:r>
            <a:r>
              <a:rPr lang="pt-BR" dirty="0" smtClean="0"/>
              <a:t> é um deles </a:t>
            </a: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://bootswatch.com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, vamos mudar um </a:t>
            </a:r>
            <a:r>
              <a:rPr lang="pt-BR" dirty="0" err="1" smtClean="0"/>
              <a:t>skin</a:t>
            </a:r>
            <a:r>
              <a:rPr lang="pt-BR" dirty="0" smtClean="0"/>
              <a:t> para ver como fica o seu projeto.</a:t>
            </a:r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4" name="AutoShape 2" descr="Resultado de imagem para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71" y="75921"/>
            <a:ext cx="369453" cy="36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896"/>
            <a:ext cx="2317525" cy="73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060848"/>
            <a:ext cx="36195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460375" y="3933056"/>
            <a:ext cx="3983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Basta clicar no botão download, </a:t>
            </a:r>
          </a:p>
          <a:p>
            <a:r>
              <a:rPr lang="pt-BR" dirty="0" smtClean="0"/>
              <a:t>copiar </a:t>
            </a:r>
            <a:r>
              <a:rPr lang="pt-BR" dirty="0"/>
              <a:t>o endereço do </a:t>
            </a:r>
            <a:r>
              <a:rPr lang="pt-BR" b="1" dirty="0" smtClean="0"/>
              <a:t>bootstrap.min.css </a:t>
            </a:r>
          </a:p>
          <a:p>
            <a:r>
              <a:rPr lang="pt-BR" dirty="0" smtClean="0"/>
              <a:t>e colocar na chamada inicial</a:t>
            </a:r>
            <a:endParaRPr lang="pt-BR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856386"/>
            <a:ext cx="2882250" cy="128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996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AngularJs</a:t>
            </a:r>
            <a:r>
              <a:rPr lang="pt-BR" dirty="0"/>
              <a:t> - </a:t>
            </a:r>
            <a:r>
              <a:rPr lang="pt-BR" dirty="0" err="1"/>
              <a:t>Bootstrap</a:t>
            </a:r>
            <a:endParaRPr lang="pt-BR" dirty="0" smtClean="0"/>
          </a:p>
        </p:txBody>
      </p:sp>
      <p:pic>
        <p:nvPicPr>
          <p:cNvPr id="1026" name="Picture 2" descr="Resultado de imagem para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267" y="0"/>
            <a:ext cx="764704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23528" y="773528"/>
            <a:ext cx="7621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Desta forma, nosso projeto fica muito poluído, não seria uma boa prática, o melhor a fazer é </a:t>
            </a:r>
            <a:r>
              <a:rPr lang="pt-BR" b="1" dirty="0" smtClean="0"/>
              <a:t>importar</a:t>
            </a:r>
            <a:r>
              <a:rPr lang="pt-BR" dirty="0" smtClean="0"/>
              <a:t> o </a:t>
            </a:r>
            <a:r>
              <a:rPr lang="pt-BR" dirty="0" err="1" smtClean="0"/>
              <a:t>Bootstrap</a:t>
            </a:r>
            <a:r>
              <a:rPr lang="pt-BR" dirty="0" smtClean="0"/>
              <a:t> e o </a:t>
            </a:r>
            <a:r>
              <a:rPr lang="pt-BR" dirty="0" err="1" smtClean="0"/>
              <a:t>jQuery</a:t>
            </a:r>
            <a:r>
              <a:rPr lang="pt-BR" dirty="0" smtClean="0"/>
              <a:t> via NPM </a:t>
            </a:r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4" name="AutoShape 2" descr="Resultado de imagem para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71" y="75921"/>
            <a:ext cx="369453" cy="36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98" y="1972071"/>
            <a:ext cx="5526956" cy="4123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098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AngularJs</a:t>
            </a:r>
            <a:r>
              <a:rPr lang="pt-BR" dirty="0"/>
              <a:t> - </a:t>
            </a:r>
            <a:r>
              <a:rPr lang="pt-BR" dirty="0" err="1"/>
              <a:t>Bootstrap</a:t>
            </a:r>
            <a:endParaRPr lang="pt-BR" dirty="0" smtClean="0"/>
          </a:p>
        </p:txBody>
      </p:sp>
      <p:pic>
        <p:nvPicPr>
          <p:cNvPr id="1026" name="Picture 2" descr="Resultado de imagem para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267" y="0"/>
            <a:ext cx="764704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23528" y="773528"/>
            <a:ext cx="762189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isso, vamos voltar a nossa linha de comando, para o servidor e digitar o comando</a:t>
            </a:r>
          </a:p>
          <a:p>
            <a:endParaRPr lang="pt-BR" dirty="0"/>
          </a:p>
          <a:p>
            <a:r>
              <a:rPr lang="en-US" sz="2400" b="1" dirty="0" err="1">
                <a:solidFill>
                  <a:srgbClr val="FF0000"/>
                </a:solidFill>
              </a:rPr>
              <a:t>npm</a:t>
            </a:r>
            <a:r>
              <a:rPr lang="en-US" sz="2400" b="1" dirty="0">
                <a:solidFill>
                  <a:srgbClr val="FF0000"/>
                </a:solidFill>
              </a:rPr>
              <a:t> install bootstrap@3 </a:t>
            </a:r>
            <a:r>
              <a:rPr lang="en-US" sz="2400" b="1" dirty="0" err="1">
                <a:solidFill>
                  <a:srgbClr val="FF0000"/>
                </a:solidFill>
              </a:rPr>
              <a:t>jquery</a:t>
            </a:r>
            <a:r>
              <a:rPr lang="en-US" sz="2400" b="1" dirty="0">
                <a:solidFill>
                  <a:srgbClr val="FF0000"/>
                </a:solidFill>
              </a:rPr>
              <a:t> --save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4" name="AutoShape 2" descr="Resultado de imagem para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71" y="75921"/>
            <a:ext cx="369453" cy="36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420888"/>
            <a:ext cx="81153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362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AngularJs</a:t>
            </a:r>
            <a:r>
              <a:rPr lang="pt-BR" dirty="0"/>
              <a:t> - </a:t>
            </a:r>
            <a:r>
              <a:rPr lang="pt-BR" dirty="0" err="1"/>
              <a:t>Bootstrap</a:t>
            </a:r>
            <a:endParaRPr lang="pt-BR" dirty="0" smtClean="0"/>
          </a:p>
        </p:txBody>
      </p:sp>
      <p:pic>
        <p:nvPicPr>
          <p:cNvPr id="1026" name="Picture 2" descr="Resultado de imagem para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267" y="0"/>
            <a:ext cx="764704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23528" y="773528"/>
            <a:ext cx="7621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Finalizando a importação, vamos analisar a pasta onde foi instalado o </a:t>
            </a:r>
            <a:r>
              <a:rPr lang="pt-BR" dirty="0" err="1" smtClean="0"/>
              <a:t>Bootstrap</a:t>
            </a:r>
            <a:r>
              <a:rPr lang="pt-BR" dirty="0" smtClean="0"/>
              <a:t> e o </a:t>
            </a:r>
            <a:r>
              <a:rPr lang="pt-BR" dirty="0" err="1" smtClean="0"/>
              <a:t>Jquery</a:t>
            </a:r>
            <a:endParaRPr lang="pt-BR" dirty="0" smtClean="0"/>
          </a:p>
          <a:p>
            <a:endParaRPr lang="pt-BR" dirty="0"/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4" name="AutoShape 2" descr="Resultado de imagem para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71" y="75921"/>
            <a:ext cx="369453" cy="36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46" y="1772816"/>
            <a:ext cx="3051783" cy="474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198962"/>
            <a:ext cx="3054631" cy="3792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631" y="2780797"/>
            <a:ext cx="2686595" cy="373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5712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AngularJs</a:t>
            </a:r>
            <a:r>
              <a:rPr lang="pt-BR" dirty="0"/>
              <a:t> - </a:t>
            </a:r>
            <a:r>
              <a:rPr lang="pt-BR" dirty="0" err="1"/>
              <a:t>Bootstrap</a:t>
            </a:r>
            <a:endParaRPr lang="pt-BR" dirty="0" smtClean="0"/>
          </a:p>
        </p:txBody>
      </p:sp>
      <p:pic>
        <p:nvPicPr>
          <p:cNvPr id="1026" name="Picture 2" descr="Resultado de imagem para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267" y="0"/>
            <a:ext cx="764704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23528" y="773528"/>
            <a:ext cx="7621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 arquivo </a:t>
            </a:r>
            <a:r>
              <a:rPr lang="pt-BR" b="1" dirty="0" err="1" smtClean="0"/>
              <a:t>package.json</a:t>
            </a:r>
            <a:r>
              <a:rPr lang="pt-BR" dirty="0" smtClean="0"/>
              <a:t>, reparem que já foi iniciado a chamada do </a:t>
            </a:r>
            <a:r>
              <a:rPr lang="pt-BR" dirty="0" err="1" smtClean="0"/>
              <a:t>Bootstrap</a:t>
            </a:r>
            <a:r>
              <a:rPr lang="pt-BR" dirty="0" smtClean="0"/>
              <a:t> e do </a:t>
            </a:r>
            <a:r>
              <a:rPr lang="pt-BR" dirty="0" err="1" smtClean="0"/>
              <a:t>Jquery</a:t>
            </a:r>
            <a:endParaRPr lang="pt-BR" dirty="0" smtClean="0"/>
          </a:p>
          <a:p>
            <a:endParaRPr lang="pt-BR" dirty="0"/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4" name="AutoShape 2" descr="Resultado de imagem para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71" y="75921"/>
            <a:ext cx="369453" cy="36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816" y="2194762"/>
            <a:ext cx="6690608" cy="3465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60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AngularJs</a:t>
            </a:r>
            <a:r>
              <a:rPr lang="pt-BR" dirty="0"/>
              <a:t> - </a:t>
            </a:r>
            <a:r>
              <a:rPr lang="pt-BR" dirty="0" err="1"/>
              <a:t>Bootstrap</a:t>
            </a:r>
            <a:endParaRPr lang="pt-BR" dirty="0" smtClean="0"/>
          </a:p>
        </p:txBody>
      </p:sp>
      <p:pic>
        <p:nvPicPr>
          <p:cNvPr id="1026" name="Picture 2" descr="Resultado de imagem para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267" y="0"/>
            <a:ext cx="764704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23528" y="773528"/>
            <a:ext cx="7621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Agora vamos, precisamos  dizer ao </a:t>
            </a:r>
            <a:r>
              <a:rPr lang="pt-BR" dirty="0" err="1" smtClean="0"/>
              <a:t>AngularJs</a:t>
            </a:r>
            <a:r>
              <a:rPr lang="pt-BR" dirty="0" smtClean="0"/>
              <a:t> onde está o </a:t>
            </a:r>
            <a:r>
              <a:rPr lang="pt-BR" dirty="0" err="1" smtClean="0"/>
              <a:t>Bootstrap</a:t>
            </a:r>
            <a:r>
              <a:rPr lang="pt-BR" dirty="0" smtClean="0"/>
              <a:t> e o </a:t>
            </a:r>
            <a:r>
              <a:rPr lang="pt-BR" dirty="0" err="1" smtClean="0"/>
              <a:t>Jquey</a:t>
            </a:r>
            <a:r>
              <a:rPr lang="pt-BR" dirty="0" smtClean="0"/>
              <a:t>, para isso vamos acessar </a:t>
            </a:r>
            <a:r>
              <a:rPr lang="pt-BR" dirty="0"/>
              <a:t>o arquivo </a:t>
            </a:r>
            <a:r>
              <a:rPr lang="pt-BR" sz="2800" b="1" dirty="0"/>
              <a:t>.angular-</a:t>
            </a:r>
            <a:r>
              <a:rPr lang="pt-BR" sz="2800" b="1" dirty="0" err="1"/>
              <a:t>cli.json</a:t>
            </a:r>
            <a:r>
              <a:rPr lang="pt-BR" sz="2800" b="1" dirty="0"/>
              <a:t> </a:t>
            </a:r>
            <a:r>
              <a:rPr lang="pt-BR" dirty="0"/>
              <a:t>, na linha </a:t>
            </a:r>
            <a:r>
              <a:rPr lang="pt-BR" dirty="0" err="1"/>
              <a:t>styles</a:t>
            </a:r>
            <a:r>
              <a:rPr lang="pt-BR" dirty="0"/>
              <a:t>, vamos inserir: </a:t>
            </a:r>
          </a:p>
          <a:p>
            <a:endParaRPr lang="pt-BR" dirty="0"/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4" name="AutoShape 2" descr="Resultado de imagem para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71" y="75921"/>
            <a:ext cx="369453" cy="36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4" y="2342318"/>
            <a:ext cx="7952889" cy="28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460375" y="2564904"/>
            <a:ext cx="7712025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47514" y="3861048"/>
            <a:ext cx="772488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8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AngularJs</a:t>
            </a:r>
            <a:r>
              <a:rPr lang="pt-BR" dirty="0"/>
              <a:t> - </a:t>
            </a:r>
            <a:r>
              <a:rPr lang="pt-BR" dirty="0" err="1"/>
              <a:t>Bootstrap</a:t>
            </a:r>
            <a:endParaRPr lang="pt-BR" dirty="0" smtClean="0"/>
          </a:p>
        </p:txBody>
      </p:sp>
      <p:pic>
        <p:nvPicPr>
          <p:cNvPr id="1026" name="Picture 2" descr="Resultado de imagem para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267" y="0"/>
            <a:ext cx="764704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23528" y="773528"/>
            <a:ext cx="7621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Na página index.html, vamos remover as importação manual do </a:t>
            </a:r>
            <a:r>
              <a:rPr lang="pt-BR" dirty="0" err="1" smtClean="0"/>
              <a:t>css</a:t>
            </a:r>
            <a:r>
              <a:rPr lang="pt-BR" dirty="0" smtClean="0"/>
              <a:t> e do </a:t>
            </a:r>
            <a:r>
              <a:rPr lang="pt-BR" dirty="0" err="1" smtClean="0"/>
              <a:t>js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 depois vamos iniciar o nosso projeto</a:t>
            </a:r>
            <a:endParaRPr lang="pt-BR" dirty="0"/>
          </a:p>
          <a:p>
            <a:endParaRPr lang="pt-BR" dirty="0"/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4" name="AutoShape 2" descr="Resultado de imagem para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71" y="75921"/>
            <a:ext cx="369453" cy="36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53" y="2276872"/>
            <a:ext cx="7201644" cy="215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119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Prof. Renato Bortolin Boschini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7523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3850" y="1052513"/>
            <a:ext cx="72485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marL="457200" indent="-457200" eaLnBrk="0" hangingPunc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AutoNum type="arabicPeriod"/>
            </a:pPr>
            <a:r>
              <a:rPr lang="pt-BR" altLang="pt-BR" b="0" i="0" dirty="0" err="1" smtClean="0">
                <a:solidFill>
                  <a:schemeClr val="tx1"/>
                </a:solidFill>
                <a:latin typeface="Square721 BT" pitchFamily="34" charset="0"/>
              </a:rPr>
              <a:t>AngularJs</a:t>
            </a:r>
            <a:r>
              <a:rPr lang="pt-BR" altLang="pt-BR" b="0" i="0" dirty="0" smtClean="0">
                <a:solidFill>
                  <a:schemeClr val="tx1"/>
                </a:solidFill>
                <a:latin typeface="Square721 BT" pitchFamily="34" charset="0"/>
              </a:rPr>
              <a:t> - </a:t>
            </a:r>
            <a:r>
              <a:rPr lang="pt-BR" altLang="pt-BR" b="0" i="0" dirty="0" err="1" smtClean="0">
                <a:solidFill>
                  <a:schemeClr val="tx1"/>
                </a:solidFill>
                <a:latin typeface="Square721 BT" pitchFamily="34" charset="0"/>
              </a:rPr>
              <a:t>Bootstrap</a:t>
            </a:r>
            <a:endParaRPr lang="pt-BR" altLang="pt-BR" b="0" i="0" dirty="0">
              <a:solidFill>
                <a:schemeClr val="tx1"/>
              </a:solidFill>
              <a:latin typeface="Square721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163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AngularJs</a:t>
            </a:r>
            <a:r>
              <a:rPr lang="pt-BR" dirty="0"/>
              <a:t> - </a:t>
            </a:r>
            <a:r>
              <a:rPr lang="pt-BR" dirty="0" err="1"/>
              <a:t>Bootstrap</a:t>
            </a:r>
            <a:endParaRPr lang="pt-BR" dirty="0" smtClean="0"/>
          </a:p>
        </p:txBody>
      </p:sp>
      <p:pic>
        <p:nvPicPr>
          <p:cNvPr id="1026" name="Picture 2" descr="Resultado de imagem para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267" y="0"/>
            <a:ext cx="764704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23528" y="773528"/>
            <a:ext cx="762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Vamos preparar um novo projeto </a:t>
            </a:r>
            <a:r>
              <a:rPr lang="pt-BR" b="1" dirty="0" err="1" smtClean="0"/>
              <a:t>AngularJs</a:t>
            </a:r>
            <a:r>
              <a:rPr lang="pt-BR" b="1" dirty="0" smtClean="0"/>
              <a:t> utilizando o </a:t>
            </a:r>
            <a:r>
              <a:rPr lang="pt-BR" b="1" dirty="0" err="1" smtClean="0"/>
              <a:t>Bootstrap</a:t>
            </a:r>
            <a:endParaRPr lang="pt-BR" dirty="0"/>
          </a:p>
        </p:txBody>
      </p:sp>
      <p:sp>
        <p:nvSpPr>
          <p:cNvPr id="4" name="AutoShape 2" descr="Resultado de imagem para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71" y="75921"/>
            <a:ext cx="369453" cy="36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60374" y="1700808"/>
            <a:ext cx="748504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isso, vamos criar um novo projeto, criei um </a:t>
            </a:r>
            <a:r>
              <a:rPr lang="pt-BR" u="sng" dirty="0" smtClean="0"/>
              <a:t>novo diretório </a:t>
            </a:r>
            <a:r>
              <a:rPr lang="pt-BR" dirty="0" smtClean="0"/>
              <a:t>tipo </a:t>
            </a:r>
          </a:p>
          <a:p>
            <a:r>
              <a:rPr lang="pt-BR" dirty="0" smtClean="0"/>
              <a:t>“</a:t>
            </a:r>
            <a:r>
              <a:rPr lang="pt-BR" b="1" dirty="0" smtClean="0"/>
              <a:t>projeto-pizzaria</a:t>
            </a:r>
            <a:r>
              <a:rPr lang="pt-BR" dirty="0" smtClean="0"/>
              <a:t>” abra o </a:t>
            </a:r>
            <a:r>
              <a:rPr lang="pt-BR" i="1" u="sng" dirty="0" err="1" smtClean="0"/>
              <a:t>prompt</a:t>
            </a:r>
            <a:r>
              <a:rPr lang="pt-BR" dirty="0" smtClean="0"/>
              <a:t> e digite </a:t>
            </a:r>
          </a:p>
          <a:p>
            <a:endParaRPr lang="pt-BR" dirty="0"/>
          </a:p>
          <a:p>
            <a:r>
              <a:rPr lang="pt-BR" sz="2400" b="1" i="1" u="sng" dirty="0" err="1" smtClean="0">
                <a:solidFill>
                  <a:srgbClr val="FF0000"/>
                </a:solidFill>
              </a:rPr>
              <a:t>ng</a:t>
            </a:r>
            <a:r>
              <a:rPr lang="pt-BR" sz="2400" b="1" i="1" u="sng" dirty="0" smtClean="0">
                <a:solidFill>
                  <a:srgbClr val="FF0000"/>
                </a:solidFill>
              </a:rPr>
              <a:t> new pizzaria-xadrez</a:t>
            </a:r>
            <a:endParaRPr lang="pt-BR" sz="2400" b="1" i="1" u="sng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122" y="2491962"/>
            <a:ext cx="3257575" cy="201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39552" y="5301208"/>
            <a:ext cx="665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Depois de criado, vamos abrir o projeto criado com o seu editor (IDE) de sua preferencia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257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AngularJs</a:t>
            </a:r>
            <a:r>
              <a:rPr lang="pt-BR" dirty="0"/>
              <a:t> - </a:t>
            </a:r>
            <a:r>
              <a:rPr lang="pt-BR" dirty="0" err="1"/>
              <a:t>Bootstrap</a:t>
            </a:r>
            <a:endParaRPr lang="pt-BR" dirty="0" smtClean="0"/>
          </a:p>
        </p:txBody>
      </p:sp>
      <p:pic>
        <p:nvPicPr>
          <p:cNvPr id="1026" name="Picture 2" descr="Resultado de imagem para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267" y="0"/>
            <a:ext cx="764704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23528" y="773528"/>
            <a:ext cx="7621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Acesse </a:t>
            </a:r>
            <a:r>
              <a:rPr lang="pt-BR" dirty="0"/>
              <a:t>a pasta </a:t>
            </a:r>
            <a:r>
              <a:rPr lang="pt-BR" b="1" dirty="0" smtClean="0"/>
              <a:t>pizzaria-xadrez</a:t>
            </a:r>
            <a:r>
              <a:rPr lang="pt-BR" dirty="0" smtClean="0"/>
              <a:t> via </a:t>
            </a:r>
            <a:r>
              <a:rPr lang="pt-BR" dirty="0" err="1" smtClean="0"/>
              <a:t>prompt</a:t>
            </a:r>
            <a:r>
              <a:rPr lang="pt-BR" dirty="0" smtClean="0"/>
              <a:t>  e vamos iniciar o nosso servidor digitando na linha do comando </a:t>
            </a:r>
            <a:r>
              <a:rPr lang="pt-BR" sz="2400" b="1" i="1" u="sng" dirty="0" err="1">
                <a:solidFill>
                  <a:srgbClr val="FF0000"/>
                </a:solidFill>
              </a:rPr>
              <a:t>ng</a:t>
            </a:r>
            <a:r>
              <a:rPr lang="pt-BR" sz="2400" b="1" i="1" u="sng" dirty="0">
                <a:solidFill>
                  <a:srgbClr val="FF0000"/>
                </a:solidFill>
              </a:rPr>
              <a:t> </a:t>
            </a:r>
            <a:r>
              <a:rPr lang="pt-BR" sz="2400" b="1" i="1" u="sng" dirty="0" smtClean="0">
                <a:solidFill>
                  <a:srgbClr val="FF0000"/>
                </a:solidFill>
              </a:rPr>
              <a:t>serve</a:t>
            </a:r>
          </a:p>
          <a:p>
            <a:endParaRPr lang="pt-BR" sz="2400" b="1" i="1" u="sng" dirty="0">
              <a:solidFill>
                <a:srgbClr val="FF0000"/>
              </a:solidFill>
            </a:endParaRPr>
          </a:p>
          <a:p>
            <a:r>
              <a:rPr lang="pt-BR" dirty="0" smtClean="0"/>
              <a:t>Acessando o endereço </a:t>
            </a:r>
            <a:r>
              <a:rPr lang="pt-BR" b="1" dirty="0">
                <a:hlinkClick r:id="rId3"/>
              </a:rPr>
              <a:t>http://localhost:4200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, vamos iniciar a página</a:t>
            </a:r>
            <a:endParaRPr lang="pt-BR" dirty="0"/>
          </a:p>
        </p:txBody>
      </p:sp>
      <p:sp>
        <p:nvSpPr>
          <p:cNvPr id="4" name="AutoShape 2" descr="Resultado de imagem para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71" y="75921"/>
            <a:ext cx="369453" cy="36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78441"/>
            <a:ext cx="4114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8618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AngularJs</a:t>
            </a:r>
            <a:r>
              <a:rPr lang="pt-BR" dirty="0"/>
              <a:t> - </a:t>
            </a:r>
            <a:r>
              <a:rPr lang="pt-BR" dirty="0" err="1"/>
              <a:t>Bootstrap</a:t>
            </a:r>
            <a:endParaRPr lang="pt-BR" dirty="0" smtClean="0"/>
          </a:p>
        </p:txBody>
      </p:sp>
      <p:pic>
        <p:nvPicPr>
          <p:cNvPr id="1026" name="Picture 2" descr="Resultado de imagem para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267" y="0"/>
            <a:ext cx="764704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23528" y="773528"/>
            <a:ext cx="7621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Vamos iniciar o </a:t>
            </a:r>
            <a:r>
              <a:rPr lang="pt-BR" dirty="0" err="1" smtClean="0"/>
              <a:t>Bootstrap</a:t>
            </a:r>
            <a:r>
              <a:rPr lang="pt-BR" dirty="0" smtClean="0"/>
              <a:t> via importação de código, para isso, abra o arquivo </a:t>
            </a:r>
            <a:r>
              <a:rPr lang="pt-BR" b="1" dirty="0" smtClean="0"/>
              <a:t>index.html</a:t>
            </a:r>
          </a:p>
          <a:p>
            <a:endParaRPr lang="pt-BR" b="1" dirty="0"/>
          </a:p>
          <a:p>
            <a:r>
              <a:rPr lang="pt-BR" dirty="0" smtClean="0"/>
              <a:t>Via </a:t>
            </a:r>
            <a:r>
              <a:rPr lang="pt-BR" dirty="0" err="1"/>
              <a:t>Bootstrap</a:t>
            </a:r>
            <a:r>
              <a:rPr lang="pt-BR" dirty="0"/>
              <a:t> </a:t>
            </a:r>
            <a:r>
              <a:rPr lang="pt-BR" dirty="0" smtClean="0"/>
              <a:t>CDN, vamos importar as bibliotecas</a:t>
            </a:r>
            <a:endParaRPr lang="pt-BR" dirty="0"/>
          </a:p>
          <a:p>
            <a:endParaRPr lang="pt-BR" dirty="0"/>
          </a:p>
        </p:txBody>
      </p:sp>
      <p:sp>
        <p:nvSpPr>
          <p:cNvPr id="4" name="AutoShape 2" descr="Resultado de imagem para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71" y="75921"/>
            <a:ext cx="369453" cy="36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76" y="2250856"/>
            <a:ext cx="84677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486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AngularJs</a:t>
            </a:r>
            <a:r>
              <a:rPr lang="pt-BR" dirty="0"/>
              <a:t> - </a:t>
            </a:r>
            <a:r>
              <a:rPr lang="pt-BR" dirty="0" err="1"/>
              <a:t>Bootstrap</a:t>
            </a:r>
            <a:endParaRPr lang="pt-BR" dirty="0" smtClean="0"/>
          </a:p>
        </p:txBody>
      </p:sp>
      <p:pic>
        <p:nvPicPr>
          <p:cNvPr id="1026" name="Picture 2" descr="Resultado de imagem para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267" y="0"/>
            <a:ext cx="764704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23528" y="773528"/>
            <a:ext cx="7621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Vamos iniciar o </a:t>
            </a:r>
            <a:r>
              <a:rPr lang="pt-BR" dirty="0" err="1" smtClean="0"/>
              <a:t>Bootstrap</a:t>
            </a:r>
            <a:r>
              <a:rPr lang="pt-BR" dirty="0" smtClean="0"/>
              <a:t> via importação de código, para isso, abra o arquivo </a:t>
            </a:r>
            <a:r>
              <a:rPr lang="pt-BR" b="1" dirty="0" smtClean="0"/>
              <a:t>index.html</a:t>
            </a:r>
            <a:r>
              <a:rPr lang="pt-BR" dirty="0" smtClean="0"/>
              <a:t>, e vamos importar os arquivos necessários do </a:t>
            </a:r>
            <a:r>
              <a:rPr lang="pt-BR" dirty="0" err="1" smtClean="0"/>
              <a:t>Bootdstrap</a:t>
            </a:r>
            <a:endParaRPr lang="pt-BR" dirty="0" smtClean="0"/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4" name="AutoShape 2" descr="Resultado de imagem para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71" y="75921"/>
            <a:ext cx="369453" cy="36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89716"/>
            <a:ext cx="7831212" cy="5369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899592" y="3429000"/>
            <a:ext cx="768719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99592" y="5517232"/>
            <a:ext cx="756084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700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AngularJs</a:t>
            </a:r>
            <a:r>
              <a:rPr lang="pt-BR" dirty="0"/>
              <a:t> - </a:t>
            </a:r>
            <a:r>
              <a:rPr lang="pt-BR" dirty="0" err="1"/>
              <a:t>Bootstrap</a:t>
            </a:r>
            <a:endParaRPr lang="pt-BR" dirty="0" smtClean="0"/>
          </a:p>
        </p:txBody>
      </p:sp>
      <p:pic>
        <p:nvPicPr>
          <p:cNvPr id="1026" name="Picture 2" descr="Resultado de imagem para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267" y="0"/>
            <a:ext cx="764704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23528" y="773528"/>
            <a:ext cx="7621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Agora vamos importar o </a:t>
            </a:r>
            <a:r>
              <a:rPr lang="pt-BR" dirty="0" err="1" smtClean="0"/>
              <a:t>Jquery</a:t>
            </a:r>
            <a:r>
              <a:rPr lang="pt-BR" dirty="0" smtClean="0"/>
              <a:t>, para isso vamos acessar via CDN </a:t>
            </a:r>
            <a:endParaRPr lang="pt-BR" b="1" dirty="0" smtClean="0"/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4" name="AutoShape 2" descr="Resultado de imagem para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71" y="75921"/>
            <a:ext cx="369453" cy="36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/>
        </p:nvSpPr>
        <p:spPr>
          <a:xfrm>
            <a:off x="460375" y="1327526"/>
            <a:ext cx="246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4"/>
              </a:rPr>
              <a:t>http://code.jquery.com/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74514" y="1741551"/>
            <a:ext cx="74709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&lt;script   </a:t>
            </a:r>
            <a:r>
              <a:rPr lang="pt-BR" dirty="0" err="1"/>
              <a:t>src</a:t>
            </a:r>
            <a:r>
              <a:rPr lang="pt-BR" dirty="0"/>
              <a:t>="http://code.jquery.com/jquery-3.2.1.min.js"   </a:t>
            </a:r>
            <a:r>
              <a:rPr lang="pt-BR" dirty="0" err="1"/>
              <a:t>integrity</a:t>
            </a:r>
            <a:r>
              <a:rPr lang="pt-BR" dirty="0"/>
              <a:t>="sha256-hwg4gsxgFZhOsEEamdOYGBf13FyQuiTwlAQgxVSNgt4="   </a:t>
            </a:r>
            <a:r>
              <a:rPr lang="pt-BR" dirty="0" err="1"/>
              <a:t>crossorigin</a:t>
            </a:r>
            <a:r>
              <a:rPr lang="pt-BR" dirty="0"/>
              <a:t>="</a:t>
            </a:r>
            <a:r>
              <a:rPr lang="pt-BR" dirty="0" err="1"/>
              <a:t>anonymous</a:t>
            </a:r>
            <a:r>
              <a:rPr lang="pt-BR" dirty="0"/>
              <a:t>"&gt;&lt;/script&gt;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2" y="3429000"/>
            <a:ext cx="79057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508312" y="2956302"/>
            <a:ext cx="532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Inserindo o a chamada do </a:t>
            </a:r>
            <a:r>
              <a:rPr lang="pt-BR" dirty="0" err="1" smtClean="0"/>
              <a:t>jQuery</a:t>
            </a:r>
            <a:r>
              <a:rPr lang="pt-BR" dirty="0" smtClean="0"/>
              <a:t> na página Index.html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5541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AngularJs</a:t>
            </a:r>
            <a:r>
              <a:rPr lang="pt-BR" dirty="0"/>
              <a:t> - </a:t>
            </a:r>
            <a:r>
              <a:rPr lang="pt-BR" dirty="0" err="1"/>
              <a:t>Bootstrap</a:t>
            </a:r>
            <a:endParaRPr lang="pt-BR" dirty="0" smtClean="0"/>
          </a:p>
        </p:txBody>
      </p:sp>
      <p:pic>
        <p:nvPicPr>
          <p:cNvPr id="1026" name="Picture 2" descr="Resultado de imagem para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267" y="0"/>
            <a:ext cx="764704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23528" y="773528"/>
            <a:ext cx="7621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Pronto</a:t>
            </a:r>
          </a:p>
          <a:p>
            <a:endParaRPr lang="pt-BR" b="1" dirty="0"/>
          </a:p>
          <a:p>
            <a:r>
              <a:rPr lang="pt-BR" dirty="0" smtClean="0"/>
              <a:t>Ainda na página </a:t>
            </a:r>
            <a:r>
              <a:rPr lang="pt-BR" b="1" dirty="0" smtClean="0"/>
              <a:t>index.html</a:t>
            </a:r>
            <a:r>
              <a:rPr lang="pt-BR" dirty="0" smtClean="0"/>
              <a:t>, agora vamos colocar uma </a:t>
            </a:r>
            <a:r>
              <a:rPr lang="pt-BR" dirty="0" err="1" smtClean="0"/>
              <a:t>div</a:t>
            </a:r>
            <a:r>
              <a:rPr lang="pt-BR" dirty="0" smtClean="0"/>
              <a:t> </a:t>
            </a:r>
            <a:r>
              <a:rPr lang="pt-BR" b="1" dirty="0" smtClean="0"/>
              <a:t>container</a:t>
            </a:r>
            <a:r>
              <a:rPr lang="pt-BR" dirty="0" smtClean="0"/>
              <a:t> no inicio do nosso projeto</a:t>
            </a:r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4" name="AutoShape 2" descr="Resultado de imagem para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71" y="75921"/>
            <a:ext cx="369453" cy="36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132856"/>
            <a:ext cx="5983683" cy="2772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98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AngularJs</a:t>
            </a:r>
            <a:r>
              <a:rPr lang="pt-BR" dirty="0"/>
              <a:t> - </a:t>
            </a:r>
            <a:r>
              <a:rPr lang="pt-BR" dirty="0" err="1"/>
              <a:t>Bootstrap</a:t>
            </a:r>
            <a:endParaRPr lang="pt-BR" dirty="0" smtClean="0"/>
          </a:p>
        </p:txBody>
      </p:sp>
      <p:pic>
        <p:nvPicPr>
          <p:cNvPr id="1026" name="Picture 2" descr="Resultado de imagem para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267" y="0"/>
            <a:ext cx="764704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23528" y="773528"/>
            <a:ext cx="7621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 </a:t>
            </a:r>
            <a:r>
              <a:rPr lang="pt-BR" b="1" dirty="0" smtClean="0"/>
              <a:t>app.component.html, </a:t>
            </a:r>
            <a:r>
              <a:rPr lang="pt-BR" dirty="0" smtClean="0"/>
              <a:t>vamos limpar todo o conteúdo e vamos colocar um </a:t>
            </a:r>
            <a:r>
              <a:rPr lang="pt-BR" b="1" dirty="0" err="1" smtClean="0">
                <a:solidFill>
                  <a:srgbClr val="FF0000"/>
                </a:solidFill>
              </a:rPr>
              <a:t>jumbotrom</a:t>
            </a:r>
            <a:endParaRPr lang="pt-BR" b="1" dirty="0" smtClean="0">
              <a:solidFill>
                <a:srgbClr val="FF0000"/>
              </a:solidFill>
            </a:endParaRPr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4" name="AutoShape 2" descr="Resultado de imagem para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71" y="75921"/>
            <a:ext cx="369453" cy="36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48" y="1628800"/>
            <a:ext cx="8774282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96" y="4518411"/>
            <a:ext cx="4267960" cy="2025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83567" y="4149080"/>
            <a:ext cx="313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Onde vamos ter este resultado!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1464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4141</TotalTime>
  <Words>445</Words>
  <Application>Microsoft Office PowerPoint</Application>
  <PresentationFormat>Apresentação na tela (4:3)</PresentationFormat>
  <Paragraphs>64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OPTIMIZATION TECHNOLOGY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E LAYOUT DE WEB SITES</dc:title>
  <dc:creator>Renato Bortolin Boschini</dc:creator>
  <cp:lastModifiedBy>renato bortolin</cp:lastModifiedBy>
  <cp:revision>100</cp:revision>
  <dcterms:created xsi:type="dcterms:W3CDTF">2015-01-28T23:13:21Z</dcterms:created>
  <dcterms:modified xsi:type="dcterms:W3CDTF">2017-08-08T02:24:11Z</dcterms:modified>
</cp:coreProperties>
</file>