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2D8A1AA-7EFE-4FE7-92C1-053B542A7530}">
  <a:tblStyle styleId="{92D8A1AA-7EFE-4FE7-92C1-053B542A75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d28ac640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d28ac640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d28ac640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d28ac640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d28ac6400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d28ac640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d28ac6400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d28ac6400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d28ac640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d28ac640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d28ac6400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d28ac6400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d28ac6400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d28ac6400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d28ac6400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d28ac6400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d28ac6400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d28ac6400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d28ac6400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d28ac6400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d28ac640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d28ac640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d28ac6400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4d28ac6400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d28ac6400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d28ac6400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4d28ac6400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4d28ac6400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4d28ac6400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4d28ac6400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28ac6400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28ac6400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4d28ac6400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4d28ac6400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4d28ac6400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4d28ac6400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4d28ac640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4d28ac64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4d28ac6400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4d28ac6400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4d28ac6400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4d28ac6400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d28ac640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d28ac640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4d28ac6400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4d28ac6400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4d28ac6400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4d28ac6400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4d28ac6400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4d28ac6400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4d28ac6400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4d28ac6400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4d28ac6400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4d28ac6400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4d28ac6400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4d28ac6400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4d28ac6400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4d28ac6400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4d28ac6400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4d28ac6400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4d28ac6400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4d28ac6400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4d28ac6400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4d28ac6400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28ac640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28ac640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4d28ac6400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4d28ac6400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4d28ac6400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4d28ac6400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4d28ac6400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4d28ac6400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4d28ac6400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4d28ac6400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d28ac640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d28ac640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d28ac640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d28ac640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d28ac640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d28ac640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d28ac640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d28ac640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d28ac640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d28ac640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43600" y="1636175"/>
            <a:ext cx="7431900" cy="31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</a:t>
            </a:r>
            <a:endParaRPr sz="48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1-</a:t>
            </a:r>
            <a:r>
              <a:rPr b="1" lang="en">
                <a:solidFill>
                  <a:srgbClr val="980000"/>
                </a:solidFill>
              </a:rPr>
              <a:t>CONVOLUTION</a:t>
            </a:r>
            <a:endParaRPr b="1">
              <a:solidFill>
                <a:srgbClr val="980000"/>
              </a:solidFill>
            </a:endParaRPr>
          </a:p>
        </p:txBody>
      </p:sp>
      <p:graphicFrame>
        <p:nvGraphicFramePr>
          <p:cNvPr id="196" name="Google Shape;196;p22"/>
          <p:cNvGraphicFramePr/>
          <p:nvPr/>
        </p:nvGraphicFramePr>
        <p:xfrm>
          <a:off x="266675" y="1232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700"/>
                <a:gridCol w="419700"/>
                <a:gridCol w="419700"/>
                <a:gridCol w="419700"/>
                <a:gridCol w="419700"/>
                <a:gridCol w="419700"/>
                <a:gridCol w="419700"/>
              </a:tblGrid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7" name="Google Shape;197;p22"/>
          <p:cNvGraphicFramePr/>
          <p:nvPr/>
        </p:nvGraphicFramePr>
        <p:xfrm>
          <a:off x="3992025" y="189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500950"/>
                <a:gridCol w="500950"/>
                <a:gridCol w="500950"/>
              </a:tblGrid>
              <a:tr h="447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8" name="Google Shape;198;p22"/>
          <p:cNvGraphicFramePr/>
          <p:nvPr/>
        </p:nvGraphicFramePr>
        <p:xfrm>
          <a:off x="6371825" y="153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</a:tblGrid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9" name="Google Shape;199;p22"/>
          <p:cNvSpPr txBox="1"/>
          <p:nvPr/>
        </p:nvSpPr>
        <p:spPr>
          <a:xfrm>
            <a:off x="8073050" y="3361900"/>
            <a:ext cx="96900" cy="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 txBox="1"/>
          <p:nvPr/>
        </p:nvSpPr>
        <p:spPr>
          <a:xfrm>
            <a:off x="432350" y="4293700"/>
            <a:ext cx="2698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IMAGE</a:t>
            </a:r>
            <a:endParaRPr/>
          </a:p>
        </p:txBody>
      </p:sp>
      <p:sp>
        <p:nvSpPr>
          <p:cNvPr id="201" name="Google Shape;201;p22"/>
          <p:cNvSpPr txBox="1"/>
          <p:nvPr/>
        </p:nvSpPr>
        <p:spPr>
          <a:xfrm>
            <a:off x="4114800" y="4301150"/>
            <a:ext cx="1602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DETECTOR</a:t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6552350" y="4323500"/>
            <a:ext cx="1841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MAP</a:t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436450" y="2377925"/>
            <a:ext cx="395100" cy="380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4" name="Google Shape;204;p22"/>
          <p:cNvCxnSpPr>
            <a:stCxn id="203" idx="1"/>
            <a:endCxn id="203" idx="5"/>
          </p:cNvCxnSpPr>
          <p:nvPr/>
        </p:nvCxnSpPr>
        <p:spPr>
          <a:xfrm>
            <a:off x="3494311" y="2433589"/>
            <a:ext cx="279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2"/>
          <p:cNvCxnSpPr>
            <a:stCxn id="203" idx="7"/>
            <a:endCxn id="203" idx="3"/>
          </p:cNvCxnSpPr>
          <p:nvPr/>
        </p:nvCxnSpPr>
        <p:spPr>
          <a:xfrm flipH="1">
            <a:off x="3494389" y="2433589"/>
            <a:ext cx="279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22"/>
          <p:cNvSpPr/>
          <p:nvPr/>
        </p:nvSpPr>
        <p:spPr>
          <a:xfrm>
            <a:off x="5598225" y="2452475"/>
            <a:ext cx="655800" cy="2688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1525775" y="1639300"/>
            <a:ext cx="1252200" cy="1162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1-</a:t>
            </a:r>
            <a:r>
              <a:rPr b="1" lang="en">
                <a:solidFill>
                  <a:srgbClr val="980000"/>
                </a:solidFill>
              </a:rPr>
              <a:t>CONVOLUTION</a:t>
            </a:r>
            <a:endParaRPr b="1">
              <a:solidFill>
                <a:srgbClr val="980000"/>
              </a:solidFill>
            </a:endParaRPr>
          </a:p>
        </p:txBody>
      </p:sp>
      <p:graphicFrame>
        <p:nvGraphicFramePr>
          <p:cNvPr id="213" name="Google Shape;213;p23"/>
          <p:cNvGraphicFramePr/>
          <p:nvPr/>
        </p:nvGraphicFramePr>
        <p:xfrm>
          <a:off x="266675" y="1232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700"/>
                <a:gridCol w="419700"/>
                <a:gridCol w="419700"/>
                <a:gridCol w="419700"/>
                <a:gridCol w="419700"/>
                <a:gridCol w="419700"/>
                <a:gridCol w="419700"/>
              </a:tblGrid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4" name="Google Shape;214;p23"/>
          <p:cNvGraphicFramePr/>
          <p:nvPr/>
        </p:nvGraphicFramePr>
        <p:xfrm>
          <a:off x="3992025" y="189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500950"/>
                <a:gridCol w="500950"/>
                <a:gridCol w="500950"/>
              </a:tblGrid>
              <a:tr h="447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5" name="Google Shape;215;p23"/>
          <p:cNvGraphicFramePr/>
          <p:nvPr/>
        </p:nvGraphicFramePr>
        <p:xfrm>
          <a:off x="6371825" y="153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</a:tblGrid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6" name="Google Shape;216;p23"/>
          <p:cNvSpPr txBox="1"/>
          <p:nvPr/>
        </p:nvSpPr>
        <p:spPr>
          <a:xfrm>
            <a:off x="8073050" y="3361900"/>
            <a:ext cx="96900" cy="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3"/>
          <p:cNvSpPr txBox="1"/>
          <p:nvPr/>
        </p:nvSpPr>
        <p:spPr>
          <a:xfrm>
            <a:off x="432350" y="4293700"/>
            <a:ext cx="2698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IMAGE</a:t>
            </a:r>
            <a:endParaRPr/>
          </a:p>
        </p:txBody>
      </p:sp>
      <p:sp>
        <p:nvSpPr>
          <p:cNvPr id="218" name="Google Shape;218;p23"/>
          <p:cNvSpPr txBox="1"/>
          <p:nvPr/>
        </p:nvSpPr>
        <p:spPr>
          <a:xfrm>
            <a:off x="4114800" y="4301150"/>
            <a:ext cx="1602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DETECTOR</a:t>
            </a:r>
            <a:endParaRPr/>
          </a:p>
        </p:txBody>
      </p:sp>
      <p:sp>
        <p:nvSpPr>
          <p:cNvPr id="219" name="Google Shape;219;p23"/>
          <p:cNvSpPr txBox="1"/>
          <p:nvPr/>
        </p:nvSpPr>
        <p:spPr>
          <a:xfrm>
            <a:off x="6552350" y="4323500"/>
            <a:ext cx="1841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MAP</a:t>
            </a: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3436450" y="2377925"/>
            <a:ext cx="395100" cy="380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1" name="Google Shape;221;p23"/>
          <p:cNvCxnSpPr>
            <a:stCxn id="220" idx="1"/>
            <a:endCxn id="220" idx="5"/>
          </p:cNvCxnSpPr>
          <p:nvPr/>
        </p:nvCxnSpPr>
        <p:spPr>
          <a:xfrm>
            <a:off x="3494311" y="2433589"/>
            <a:ext cx="279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3"/>
          <p:cNvCxnSpPr>
            <a:stCxn id="220" idx="7"/>
            <a:endCxn id="220" idx="3"/>
          </p:cNvCxnSpPr>
          <p:nvPr/>
        </p:nvCxnSpPr>
        <p:spPr>
          <a:xfrm flipH="1">
            <a:off x="3494389" y="2433589"/>
            <a:ext cx="279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23"/>
          <p:cNvSpPr/>
          <p:nvPr/>
        </p:nvSpPr>
        <p:spPr>
          <a:xfrm>
            <a:off x="5598225" y="2452475"/>
            <a:ext cx="655800" cy="2688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 txBox="1"/>
          <p:nvPr/>
        </p:nvSpPr>
        <p:spPr>
          <a:xfrm>
            <a:off x="1945475" y="1624900"/>
            <a:ext cx="1252200" cy="1162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1-</a:t>
            </a:r>
            <a:r>
              <a:rPr b="1" lang="en">
                <a:solidFill>
                  <a:srgbClr val="980000"/>
                </a:solidFill>
              </a:rPr>
              <a:t>CONVOLUTION</a:t>
            </a:r>
            <a:endParaRPr b="1">
              <a:solidFill>
                <a:srgbClr val="980000"/>
              </a:solidFill>
            </a:endParaRPr>
          </a:p>
        </p:txBody>
      </p:sp>
      <p:graphicFrame>
        <p:nvGraphicFramePr>
          <p:cNvPr id="230" name="Google Shape;230;p24"/>
          <p:cNvGraphicFramePr/>
          <p:nvPr/>
        </p:nvGraphicFramePr>
        <p:xfrm>
          <a:off x="266675" y="1232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700"/>
                <a:gridCol w="419700"/>
                <a:gridCol w="419700"/>
                <a:gridCol w="419700"/>
                <a:gridCol w="419700"/>
                <a:gridCol w="419700"/>
                <a:gridCol w="419700"/>
              </a:tblGrid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1" name="Google Shape;231;p24"/>
          <p:cNvGraphicFramePr/>
          <p:nvPr/>
        </p:nvGraphicFramePr>
        <p:xfrm>
          <a:off x="3992025" y="189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500950"/>
                <a:gridCol w="500950"/>
                <a:gridCol w="500950"/>
              </a:tblGrid>
              <a:tr h="447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2" name="Google Shape;232;p24"/>
          <p:cNvGraphicFramePr/>
          <p:nvPr/>
        </p:nvGraphicFramePr>
        <p:xfrm>
          <a:off x="6371825" y="153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</a:tblGrid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3" name="Google Shape;233;p24"/>
          <p:cNvSpPr txBox="1"/>
          <p:nvPr/>
        </p:nvSpPr>
        <p:spPr>
          <a:xfrm>
            <a:off x="8073050" y="3361900"/>
            <a:ext cx="96900" cy="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432350" y="4293700"/>
            <a:ext cx="2698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IMAGE</a:t>
            </a:r>
            <a:endParaRPr/>
          </a:p>
        </p:txBody>
      </p:sp>
      <p:sp>
        <p:nvSpPr>
          <p:cNvPr id="235" name="Google Shape;235;p24"/>
          <p:cNvSpPr txBox="1"/>
          <p:nvPr/>
        </p:nvSpPr>
        <p:spPr>
          <a:xfrm>
            <a:off x="4114800" y="4301150"/>
            <a:ext cx="1602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DETECTOR</a:t>
            </a:r>
            <a:endParaRPr/>
          </a:p>
        </p:txBody>
      </p:sp>
      <p:sp>
        <p:nvSpPr>
          <p:cNvPr id="236" name="Google Shape;236;p24"/>
          <p:cNvSpPr txBox="1"/>
          <p:nvPr/>
        </p:nvSpPr>
        <p:spPr>
          <a:xfrm>
            <a:off x="6552350" y="4323500"/>
            <a:ext cx="1841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MAP</a:t>
            </a:r>
            <a:endParaRPr/>
          </a:p>
        </p:txBody>
      </p:sp>
      <p:sp>
        <p:nvSpPr>
          <p:cNvPr id="237" name="Google Shape;237;p24"/>
          <p:cNvSpPr/>
          <p:nvPr/>
        </p:nvSpPr>
        <p:spPr>
          <a:xfrm>
            <a:off x="3436450" y="2377925"/>
            <a:ext cx="395100" cy="380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8" name="Google Shape;238;p24"/>
          <p:cNvCxnSpPr>
            <a:stCxn id="237" idx="1"/>
            <a:endCxn id="237" idx="5"/>
          </p:cNvCxnSpPr>
          <p:nvPr/>
        </p:nvCxnSpPr>
        <p:spPr>
          <a:xfrm>
            <a:off x="3494311" y="2433589"/>
            <a:ext cx="279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4"/>
          <p:cNvCxnSpPr>
            <a:stCxn id="237" idx="7"/>
            <a:endCxn id="237" idx="3"/>
          </p:cNvCxnSpPr>
          <p:nvPr/>
        </p:nvCxnSpPr>
        <p:spPr>
          <a:xfrm flipH="1">
            <a:off x="3494389" y="2433589"/>
            <a:ext cx="279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24"/>
          <p:cNvSpPr/>
          <p:nvPr/>
        </p:nvSpPr>
        <p:spPr>
          <a:xfrm>
            <a:off x="5598225" y="2452475"/>
            <a:ext cx="655800" cy="2688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"/>
          <p:cNvSpPr txBox="1"/>
          <p:nvPr/>
        </p:nvSpPr>
        <p:spPr>
          <a:xfrm>
            <a:off x="266675" y="2024500"/>
            <a:ext cx="1252200" cy="1162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1-</a:t>
            </a:r>
            <a:r>
              <a:rPr b="1" lang="en">
                <a:solidFill>
                  <a:srgbClr val="980000"/>
                </a:solidFill>
              </a:rPr>
              <a:t>CONVOLUTION</a:t>
            </a:r>
            <a:endParaRPr b="1">
              <a:solidFill>
                <a:srgbClr val="980000"/>
              </a:solidFill>
            </a:endParaRPr>
          </a:p>
        </p:txBody>
      </p:sp>
      <p:graphicFrame>
        <p:nvGraphicFramePr>
          <p:cNvPr id="247" name="Google Shape;247;p25"/>
          <p:cNvGraphicFramePr/>
          <p:nvPr/>
        </p:nvGraphicFramePr>
        <p:xfrm>
          <a:off x="266675" y="1232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700"/>
                <a:gridCol w="419700"/>
                <a:gridCol w="419700"/>
                <a:gridCol w="419700"/>
                <a:gridCol w="419700"/>
                <a:gridCol w="419700"/>
                <a:gridCol w="419700"/>
              </a:tblGrid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8" name="Google Shape;248;p25"/>
          <p:cNvGraphicFramePr/>
          <p:nvPr/>
        </p:nvGraphicFramePr>
        <p:xfrm>
          <a:off x="3992025" y="189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500950"/>
                <a:gridCol w="500950"/>
                <a:gridCol w="500950"/>
              </a:tblGrid>
              <a:tr h="447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9" name="Google Shape;249;p25"/>
          <p:cNvGraphicFramePr/>
          <p:nvPr/>
        </p:nvGraphicFramePr>
        <p:xfrm>
          <a:off x="6371825" y="153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</a:tblGrid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0" name="Google Shape;250;p25"/>
          <p:cNvSpPr txBox="1"/>
          <p:nvPr/>
        </p:nvSpPr>
        <p:spPr>
          <a:xfrm>
            <a:off x="8073050" y="3361900"/>
            <a:ext cx="96900" cy="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5"/>
          <p:cNvSpPr txBox="1"/>
          <p:nvPr/>
        </p:nvSpPr>
        <p:spPr>
          <a:xfrm>
            <a:off x="432350" y="4293700"/>
            <a:ext cx="2698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IMAGE</a:t>
            </a:r>
            <a:endParaRPr/>
          </a:p>
        </p:txBody>
      </p:sp>
      <p:sp>
        <p:nvSpPr>
          <p:cNvPr id="252" name="Google Shape;252;p25"/>
          <p:cNvSpPr txBox="1"/>
          <p:nvPr/>
        </p:nvSpPr>
        <p:spPr>
          <a:xfrm>
            <a:off x="4114800" y="4301150"/>
            <a:ext cx="1602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DETECTOR</a:t>
            </a:r>
            <a:endParaRPr/>
          </a:p>
        </p:txBody>
      </p:sp>
      <p:sp>
        <p:nvSpPr>
          <p:cNvPr id="253" name="Google Shape;253;p25"/>
          <p:cNvSpPr txBox="1"/>
          <p:nvPr/>
        </p:nvSpPr>
        <p:spPr>
          <a:xfrm>
            <a:off x="6552350" y="4323500"/>
            <a:ext cx="1841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MAP</a:t>
            </a:r>
            <a:endParaRPr/>
          </a:p>
        </p:txBody>
      </p:sp>
      <p:sp>
        <p:nvSpPr>
          <p:cNvPr id="254" name="Google Shape;254;p25"/>
          <p:cNvSpPr/>
          <p:nvPr/>
        </p:nvSpPr>
        <p:spPr>
          <a:xfrm>
            <a:off x="3436450" y="2377925"/>
            <a:ext cx="395100" cy="380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5" name="Google Shape;255;p25"/>
          <p:cNvCxnSpPr>
            <a:stCxn id="254" idx="1"/>
            <a:endCxn id="254" idx="5"/>
          </p:cNvCxnSpPr>
          <p:nvPr/>
        </p:nvCxnSpPr>
        <p:spPr>
          <a:xfrm>
            <a:off x="3494311" y="2433589"/>
            <a:ext cx="279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25"/>
          <p:cNvCxnSpPr>
            <a:stCxn id="254" idx="7"/>
            <a:endCxn id="254" idx="3"/>
          </p:cNvCxnSpPr>
          <p:nvPr/>
        </p:nvCxnSpPr>
        <p:spPr>
          <a:xfrm flipH="1">
            <a:off x="3494389" y="2433589"/>
            <a:ext cx="279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25"/>
          <p:cNvSpPr/>
          <p:nvPr/>
        </p:nvSpPr>
        <p:spPr>
          <a:xfrm>
            <a:off x="5598225" y="2452475"/>
            <a:ext cx="655800" cy="2688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5"/>
          <p:cNvSpPr txBox="1"/>
          <p:nvPr/>
        </p:nvSpPr>
        <p:spPr>
          <a:xfrm>
            <a:off x="686375" y="2024500"/>
            <a:ext cx="1252200" cy="1162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1-</a:t>
            </a:r>
            <a:r>
              <a:rPr b="1" lang="en">
                <a:solidFill>
                  <a:srgbClr val="980000"/>
                </a:solidFill>
              </a:rPr>
              <a:t>CONVOLUTION</a:t>
            </a:r>
            <a:endParaRPr b="1">
              <a:solidFill>
                <a:srgbClr val="980000"/>
              </a:solidFill>
            </a:endParaRPr>
          </a:p>
        </p:txBody>
      </p:sp>
      <p:graphicFrame>
        <p:nvGraphicFramePr>
          <p:cNvPr id="264" name="Google Shape;264;p26"/>
          <p:cNvGraphicFramePr/>
          <p:nvPr/>
        </p:nvGraphicFramePr>
        <p:xfrm>
          <a:off x="266675" y="1232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700"/>
                <a:gridCol w="419700"/>
                <a:gridCol w="419700"/>
                <a:gridCol w="419700"/>
                <a:gridCol w="419700"/>
                <a:gridCol w="419700"/>
                <a:gridCol w="419700"/>
              </a:tblGrid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5" name="Google Shape;265;p26"/>
          <p:cNvGraphicFramePr/>
          <p:nvPr/>
        </p:nvGraphicFramePr>
        <p:xfrm>
          <a:off x="3992025" y="189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500950"/>
                <a:gridCol w="500950"/>
                <a:gridCol w="500950"/>
              </a:tblGrid>
              <a:tr h="447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6" name="Google Shape;266;p26"/>
          <p:cNvGraphicFramePr/>
          <p:nvPr/>
        </p:nvGraphicFramePr>
        <p:xfrm>
          <a:off x="6371825" y="153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</a:tblGrid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7" name="Google Shape;267;p26"/>
          <p:cNvSpPr txBox="1"/>
          <p:nvPr/>
        </p:nvSpPr>
        <p:spPr>
          <a:xfrm>
            <a:off x="8073050" y="3361900"/>
            <a:ext cx="96900" cy="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6"/>
          <p:cNvSpPr txBox="1"/>
          <p:nvPr/>
        </p:nvSpPr>
        <p:spPr>
          <a:xfrm>
            <a:off x="432350" y="4293700"/>
            <a:ext cx="2698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IMAGE</a:t>
            </a:r>
            <a:endParaRPr/>
          </a:p>
        </p:txBody>
      </p:sp>
      <p:sp>
        <p:nvSpPr>
          <p:cNvPr id="269" name="Google Shape;269;p26"/>
          <p:cNvSpPr txBox="1"/>
          <p:nvPr/>
        </p:nvSpPr>
        <p:spPr>
          <a:xfrm>
            <a:off x="4114800" y="4301150"/>
            <a:ext cx="1602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DETECTOR</a:t>
            </a:r>
            <a:endParaRPr/>
          </a:p>
        </p:txBody>
      </p:sp>
      <p:sp>
        <p:nvSpPr>
          <p:cNvPr id="270" name="Google Shape;270;p26"/>
          <p:cNvSpPr txBox="1"/>
          <p:nvPr/>
        </p:nvSpPr>
        <p:spPr>
          <a:xfrm>
            <a:off x="6552350" y="4323500"/>
            <a:ext cx="1841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MAP</a:t>
            </a:r>
            <a:endParaRPr/>
          </a:p>
        </p:txBody>
      </p:sp>
      <p:sp>
        <p:nvSpPr>
          <p:cNvPr id="271" name="Google Shape;271;p26"/>
          <p:cNvSpPr/>
          <p:nvPr/>
        </p:nvSpPr>
        <p:spPr>
          <a:xfrm>
            <a:off x="3436450" y="2377925"/>
            <a:ext cx="395100" cy="380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2" name="Google Shape;272;p26"/>
          <p:cNvCxnSpPr>
            <a:stCxn id="271" idx="1"/>
            <a:endCxn id="271" idx="5"/>
          </p:cNvCxnSpPr>
          <p:nvPr/>
        </p:nvCxnSpPr>
        <p:spPr>
          <a:xfrm>
            <a:off x="3494311" y="2433589"/>
            <a:ext cx="279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6"/>
          <p:cNvCxnSpPr>
            <a:stCxn id="271" idx="7"/>
            <a:endCxn id="271" idx="3"/>
          </p:cNvCxnSpPr>
          <p:nvPr/>
        </p:nvCxnSpPr>
        <p:spPr>
          <a:xfrm flipH="1">
            <a:off x="3494389" y="2433589"/>
            <a:ext cx="279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26"/>
          <p:cNvSpPr/>
          <p:nvPr/>
        </p:nvSpPr>
        <p:spPr>
          <a:xfrm>
            <a:off x="5598225" y="2452475"/>
            <a:ext cx="655800" cy="2688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6"/>
          <p:cNvSpPr txBox="1"/>
          <p:nvPr/>
        </p:nvSpPr>
        <p:spPr>
          <a:xfrm>
            <a:off x="1109525" y="2024500"/>
            <a:ext cx="1252200" cy="1162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1-</a:t>
            </a:r>
            <a:r>
              <a:rPr b="1" lang="en">
                <a:solidFill>
                  <a:srgbClr val="980000"/>
                </a:solidFill>
              </a:rPr>
              <a:t>CONVOLUTION</a:t>
            </a:r>
            <a:endParaRPr b="1">
              <a:solidFill>
                <a:srgbClr val="980000"/>
              </a:solidFill>
            </a:endParaRPr>
          </a:p>
        </p:txBody>
      </p:sp>
      <p:graphicFrame>
        <p:nvGraphicFramePr>
          <p:cNvPr id="281" name="Google Shape;281;p27"/>
          <p:cNvGraphicFramePr/>
          <p:nvPr/>
        </p:nvGraphicFramePr>
        <p:xfrm>
          <a:off x="266675" y="1232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700"/>
                <a:gridCol w="419700"/>
                <a:gridCol w="419700"/>
                <a:gridCol w="419700"/>
                <a:gridCol w="419700"/>
                <a:gridCol w="419700"/>
                <a:gridCol w="419700"/>
              </a:tblGrid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2" name="Google Shape;282;p27"/>
          <p:cNvGraphicFramePr/>
          <p:nvPr/>
        </p:nvGraphicFramePr>
        <p:xfrm>
          <a:off x="3992025" y="189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500950"/>
                <a:gridCol w="500950"/>
                <a:gridCol w="500950"/>
              </a:tblGrid>
              <a:tr h="447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3" name="Google Shape;283;p27"/>
          <p:cNvGraphicFramePr/>
          <p:nvPr/>
        </p:nvGraphicFramePr>
        <p:xfrm>
          <a:off x="6371825" y="153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</a:tblGrid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4" name="Google Shape;284;p27"/>
          <p:cNvSpPr txBox="1"/>
          <p:nvPr/>
        </p:nvSpPr>
        <p:spPr>
          <a:xfrm>
            <a:off x="8073050" y="3361900"/>
            <a:ext cx="96900" cy="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7"/>
          <p:cNvSpPr txBox="1"/>
          <p:nvPr/>
        </p:nvSpPr>
        <p:spPr>
          <a:xfrm>
            <a:off x="432350" y="4293700"/>
            <a:ext cx="2698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IMAGE</a:t>
            </a:r>
            <a:endParaRPr/>
          </a:p>
        </p:txBody>
      </p:sp>
      <p:sp>
        <p:nvSpPr>
          <p:cNvPr id="286" name="Google Shape;286;p27"/>
          <p:cNvSpPr txBox="1"/>
          <p:nvPr/>
        </p:nvSpPr>
        <p:spPr>
          <a:xfrm>
            <a:off x="4114800" y="4301150"/>
            <a:ext cx="1602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DETECTOR</a:t>
            </a:r>
            <a:endParaRPr/>
          </a:p>
        </p:txBody>
      </p:sp>
      <p:sp>
        <p:nvSpPr>
          <p:cNvPr id="287" name="Google Shape;287;p27"/>
          <p:cNvSpPr txBox="1"/>
          <p:nvPr/>
        </p:nvSpPr>
        <p:spPr>
          <a:xfrm>
            <a:off x="6552350" y="4323500"/>
            <a:ext cx="1841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MAP</a:t>
            </a:r>
            <a:endParaRPr/>
          </a:p>
        </p:txBody>
      </p:sp>
      <p:sp>
        <p:nvSpPr>
          <p:cNvPr id="288" name="Google Shape;288;p27"/>
          <p:cNvSpPr/>
          <p:nvPr/>
        </p:nvSpPr>
        <p:spPr>
          <a:xfrm>
            <a:off x="3436450" y="2377925"/>
            <a:ext cx="395100" cy="380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9" name="Google Shape;289;p27"/>
          <p:cNvCxnSpPr>
            <a:stCxn id="288" idx="1"/>
            <a:endCxn id="288" idx="5"/>
          </p:cNvCxnSpPr>
          <p:nvPr/>
        </p:nvCxnSpPr>
        <p:spPr>
          <a:xfrm>
            <a:off x="3494311" y="2433589"/>
            <a:ext cx="279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7"/>
          <p:cNvCxnSpPr>
            <a:stCxn id="288" idx="7"/>
            <a:endCxn id="288" idx="3"/>
          </p:cNvCxnSpPr>
          <p:nvPr/>
        </p:nvCxnSpPr>
        <p:spPr>
          <a:xfrm flipH="1">
            <a:off x="3494389" y="2433589"/>
            <a:ext cx="279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27"/>
          <p:cNvSpPr/>
          <p:nvPr/>
        </p:nvSpPr>
        <p:spPr>
          <a:xfrm>
            <a:off x="5598225" y="2452475"/>
            <a:ext cx="655800" cy="2688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7"/>
          <p:cNvSpPr txBox="1"/>
          <p:nvPr/>
        </p:nvSpPr>
        <p:spPr>
          <a:xfrm>
            <a:off x="1525775" y="2024500"/>
            <a:ext cx="1252200" cy="1162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1-</a:t>
            </a:r>
            <a:r>
              <a:rPr b="1" lang="en">
                <a:solidFill>
                  <a:srgbClr val="980000"/>
                </a:solidFill>
              </a:rPr>
              <a:t>CONVOLUTION</a:t>
            </a:r>
            <a:endParaRPr b="1">
              <a:solidFill>
                <a:srgbClr val="980000"/>
              </a:solidFill>
            </a:endParaRPr>
          </a:p>
        </p:txBody>
      </p:sp>
      <p:graphicFrame>
        <p:nvGraphicFramePr>
          <p:cNvPr id="298" name="Google Shape;298;p28"/>
          <p:cNvGraphicFramePr/>
          <p:nvPr/>
        </p:nvGraphicFramePr>
        <p:xfrm>
          <a:off x="266675" y="1232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700"/>
                <a:gridCol w="419700"/>
                <a:gridCol w="419700"/>
                <a:gridCol w="419700"/>
                <a:gridCol w="419700"/>
                <a:gridCol w="419700"/>
                <a:gridCol w="419700"/>
              </a:tblGrid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9" name="Google Shape;299;p28"/>
          <p:cNvGraphicFramePr/>
          <p:nvPr/>
        </p:nvGraphicFramePr>
        <p:xfrm>
          <a:off x="3992025" y="189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500950"/>
                <a:gridCol w="500950"/>
                <a:gridCol w="500950"/>
              </a:tblGrid>
              <a:tr h="447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0" name="Google Shape;300;p28"/>
          <p:cNvGraphicFramePr/>
          <p:nvPr/>
        </p:nvGraphicFramePr>
        <p:xfrm>
          <a:off x="6371825" y="153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</a:tblGrid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1" name="Google Shape;301;p28"/>
          <p:cNvSpPr txBox="1"/>
          <p:nvPr/>
        </p:nvSpPr>
        <p:spPr>
          <a:xfrm>
            <a:off x="8073050" y="3361900"/>
            <a:ext cx="96900" cy="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8"/>
          <p:cNvSpPr txBox="1"/>
          <p:nvPr/>
        </p:nvSpPr>
        <p:spPr>
          <a:xfrm>
            <a:off x="432350" y="4293700"/>
            <a:ext cx="2698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IMAGE</a:t>
            </a:r>
            <a:endParaRPr/>
          </a:p>
        </p:txBody>
      </p:sp>
      <p:sp>
        <p:nvSpPr>
          <p:cNvPr id="303" name="Google Shape;303;p28"/>
          <p:cNvSpPr txBox="1"/>
          <p:nvPr/>
        </p:nvSpPr>
        <p:spPr>
          <a:xfrm>
            <a:off x="4114800" y="4301150"/>
            <a:ext cx="1602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DETECTOR</a:t>
            </a:r>
            <a:endParaRPr/>
          </a:p>
        </p:txBody>
      </p:sp>
      <p:sp>
        <p:nvSpPr>
          <p:cNvPr id="304" name="Google Shape;304;p28"/>
          <p:cNvSpPr txBox="1"/>
          <p:nvPr/>
        </p:nvSpPr>
        <p:spPr>
          <a:xfrm>
            <a:off x="6552350" y="4323500"/>
            <a:ext cx="1841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MAP</a:t>
            </a:r>
            <a:endParaRPr/>
          </a:p>
        </p:txBody>
      </p:sp>
      <p:sp>
        <p:nvSpPr>
          <p:cNvPr id="305" name="Google Shape;305;p28"/>
          <p:cNvSpPr/>
          <p:nvPr/>
        </p:nvSpPr>
        <p:spPr>
          <a:xfrm>
            <a:off x="3436450" y="2377925"/>
            <a:ext cx="395100" cy="380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6" name="Google Shape;306;p28"/>
          <p:cNvCxnSpPr>
            <a:stCxn id="305" idx="1"/>
            <a:endCxn id="305" idx="5"/>
          </p:cNvCxnSpPr>
          <p:nvPr/>
        </p:nvCxnSpPr>
        <p:spPr>
          <a:xfrm>
            <a:off x="3494311" y="2433589"/>
            <a:ext cx="279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28"/>
          <p:cNvCxnSpPr>
            <a:stCxn id="305" idx="7"/>
            <a:endCxn id="305" idx="3"/>
          </p:cNvCxnSpPr>
          <p:nvPr/>
        </p:nvCxnSpPr>
        <p:spPr>
          <a:xfrm flipH="1">
            <a:off x="3494389" y="2433589"/>
            <a:ext cx="279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28"/>
          <p:cNvSpPr/>
          <p:nvPr/>
        </p:nvSpPr>
        <p:spPr>
          <a:xfrm>
            <a:off x="5598225" y="2452475"/>
            <a:ext cx="655800" cy="2688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8"/>
          <p:cNvSpPr txBox="1"/>
          <p:nvPr/>
        </p:nvSpPr>
        <p:spPr>
          <a:xfrm>
            <a:off x="1945475" y="2024500"/>
            <a:ext cx="1252200" cy="1162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1-</a:t>
            </a:r>
            <a:r>
              <a:rPr b="1" lang="en">
                <a:solidFill>
                  <a:srgbClr val="980000"/>
                </a:solidFill>
              </a:rPr>
              <a:t>CONVOLUTION</a:t>
            </a:r>
            <a:endParaRPr b="1">
              <a:solidFill>
                <a:srgbClr val="980000"/>
              </a:solidFill>
            </a:endParaRPr>
          </a:p>
        </p:txBody>
      </p:sp>
      <p:graphicFrame>
        <p:nvGraphicFramePr>
          <p:cNvPr id="315" name="Google Shape;315;p29"/>
          <p:cNvGraphicFramePr/>
          <p:nvPr/>
        </p:nvGraphicFramePr>
        <p:xfrm>
          <a:off x="266675" y="1232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700"/>
                <a:gridCol w="419700"/>
                <a:gridCol w="419700"/>
                <a:gridCol w="419700"/>
                <a:gridCol w="419700"/>
                <a:gridCol w="419700"/>
                <a:gridCol w="419700"/>
              </a:tblGrid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6" name="Google Shape;316;p29"/>
          <p:cNvGraphicFramePr/>
          <p:nvPr/>
        </p:nvGraphicFramePr>
        <p:xfrm>
          <a:off x="3992025" y="189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500950"/>
                <a:gridCol w="500950"/>
                <a:gridCol w="500950"/>
              </a:tblGrid>
              <a:tr h="447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7" name="Google Shape;317;p29"/>
          <p:cNvGraphicFramePr/>
          <p:nvPr/>
        </p:nvGraphicFramePr>
        <p:xfrm>
          <a:off x="6371825" y="153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</a:tblGrid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8" name="Google Shape;318;p29"/>
          <p:cNvSpPr txBox="1"/>
          <p:nvPr/>
        </p:nvSpPr>
        <p:spPr>
          <a:xfrm>
            <a:off x="8073050" y="3361900"/>
            <a:ext cx="96900" cy="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9"/>
          <p:cNvSpPr txBox="1"/>
          <p:nvPr/>
        </p:nvSpPr>
        <p:spPr>
          <a:xfrm>
            <a:off x="432350" y="4293700"/>
            <a:ext cx="2698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IMAGE</a:t>
            </a:r>
            <a:endParaRPr/>
          </a:p>
        </p:txBody>
      </p:sp>
      <p:sp>
        <p:nvSpPr>
          <p:cNvPr id="320" name="Google Shape;320;p29"/>
          <p:cNvSpPr txBox="1"/>
          <p:nvPr/>
        </p:nvSpPr>
        <p:spPr>
          <a:xfrm>
            <a:off x="4114800" y="4301150"/>
            <a:ext cx="1602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DETECTOR</a:t>
            </a:r>
            <a:endParaRPr/>
          </a:p>
        </p:txBody>
      </p:sp>
      <p:sp>
        <p:nvSpPr>
          <p:cNvPr id="321" name="Google Shape;321;p29"/>
          <p:cNvSpPr txBox="1"/>
          <p:nvPr/>
        </p:nvSpPr>
        <p:spPr>
          <a:xfrm>
            <a:off x="6552350" y="4323500"/>
            <a:ext cx="1841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MAP</a:t>
            </a:r>
            <a:endParaRPr/>
          </a:p>
        </p:txBody>
      </p:sp>
      <p:sp>
        <p:nvSpPr>
          <p:cNvPr id="322" name="Google Shape;322;p29"/>
          <p:cNvSpPr/>
          <p:nvPr/>
        </p:nvSpPr>
        <p:spPr>
          <a:xfrm>
            <a:off x="3436450" y="2377925"/>
            <a:ext cx="395100" cy="380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3" name="Google Shape;323;p29"/>
          <p:cNvCxnSpPr>
            <a:stCxn id="322" idx="1"/>
            <a:endCxn id="322" idx="5"/>
          </p:cNvCxnSpPr>
          <p:nvPr/>
        </p:nvCxnSpPr>
        <p:spPr>
          <a:xfrm>
            <a:off x="3494311" y="2433589"/>
            <a:ext cx="279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29"/>
          <p:cNvCxnSpPr>
            <a:stCxn id="322" idx="7"/>
            <a:endCxn id="322" idx="3"/>
          </p:cNvCxnSpPr>
          <p:nvPr/>
        </p:nvCxnSpPr>
        <p:spPr>
          <a:xfrm flipH="1">
            <a:off x="3494389" y="2433589"/>
            <a:ext cx="279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29"/>
          <p:cNvSpPr/>
          <p:nvPr/>
        </p:nvSpPr>
        <p:spPr>
          <a:xfrm>
            <a:off x="5598225" y="2452475"/>
            <a:ext cx="655800" cy="2688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9"/>
          <p:cNvSpPr txBox="1"/>
          <p:nvPr/>
        </p:nvSpPr>
        <p:spPr>
          <a:xfrm>
            <a:off x="266675" y="2409700"/>
            <a:ext cx="1252200" cy="1162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1-</a:t>
            </a:r>
            <a:r>
              <a:rPr b="1" lang="en">
                <a:solidFill>
                  <a:srgbClr val="980000"/>
                </a:solidFill>
              </a:rPr>
              <a:t>CONVOLUTION</a:t>
            </a:r>
            <a:endParaRPr b="1">
              <a:solidFill>
                <a:srgbClr val="980000"/>
              </a:solidFill>
            </a:endParaRPr>
          </a:p>
        </p:txBody>
      </p:sp>
      <p:graphicFrame>
        <p:nvGraphicFramePr>
          <p:cNvPr id="332" name="Google Shape;332;p30"/>
          <p:cNvGraphicFramePr/>
          <p:nvPr/>
        </p:nvGraphicFramePr>
        <p:xfrm>
          <a:off x="266675" y="1232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700"/>
                <a:gridCol w="419700"/>
                <a:gridCol w="419700"/>
                <a:gridCol w="419700"/>
                <a:gridCol w="419700"/>
                <a:gridCol w="419700"/>
                <a:gridCol w="419700"/>
              </a:tblGrid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3" name="Google Shape;333;p30"/>
          <p:cNvGraphicFramePr/>
          <p:nvPr/>
        </p:nvGraphicFramePr>
        <p:xfrm>
          <a:off x="3992025" y="189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500950"/>
                <a:gridCol w="500950"/>
                <a:gridCol w="500950"/>
              </a:tblGrid>
              <a:tr h="447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4" name="Google Shape;334;p30"/>
          <p:cNvGraphicFramePr/>
          <p:nvPr/>
        </p:nvGraphicFramePr>
        <p:xfrm>
          <a:off x="6371825" y="153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</a:tblGrid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5" name="Google Shape;335;p30"/>
          <p:cNvSpPr txBox="1"/>
          <p:nvPr/>
        </p:nvSpPr>
        <p:spPr>
          <a:xfrm>
            <a:off x="8073050" y="3361900"/>
            <a:ext cx="96900" cy="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0"/>
          <p:cNvSpPr txBox="1"/>
          <p:nvPr/>
        </p:nvSpPr>
        <p:spPr>
          <a:xfrm>
            <a:off x="432350" y="4293700"/>
            <a:ext cx="2698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IMAGE</a:t>
            </a:r>
            <a:endParaRPr/>
          </a:p>
        </p:txBody>
      </p:sp>
      <p:sp>
        <p:nvSpPr>
          <p:cNvPr id="337" name="Google Shape;337;p30"/>
          <p:cNvSpPr txBox="1"/>
          <p:nvPr/>
        </p:nvSpPr>
        <p:spPr>
          <a:xfrm>
            <a:off x="4114800" y="4301150"/>
            <a:ext cx="1602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DETECTOR</a:t>
            </a:r>
            <a:endParaRPr/>
          </a:p>
        </p:txBody>
      </p:sp>
      <p:sp>
        <p:nvSpPr>
          <p:cNvPr id="338" name="Google Shape;338;p30"/>
          <p:cNvSpPr txBox="1"/>
          <p:nvPr/>
        </p:nvSpPr>
        <p:spPr>
          <a:xfrm>
            <a:off x="6552350" y="4323500"/>
            <a:ext cx="1841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MAP</a:t>
            </a:r>
            <a:endParaRPr/>
          </a:p>
        </p:txBody>
      </p:sp>
      <p:sp>
        <p:nvSpPr>
          <p:cNvPr id="339" name="Google Shape;339;p30"/>
          <p:cNvSpPr/>
          <p:nvPr/>
        </p:nvSpPr>
        <p:spPr>
          <a:xfrm>
            <a:off x="3436450" y="2377925"/>
            <a:ext cx="395100" cy="380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0" name="Google Shape;340;p30"/>
          <p:cNvCxnSpPr>
            <a:stCxn id="339" idx="1"/>
            <a:endCxn id="339" idx="5"/>
          </p:cNvCxnSpPr>
          <p:nvPr/>
        </p:nvCxnSpPr>
        <p:spPr>
          <a:xfrm>
            <a:off x="3494311" y="2433589"/>
            <a:ext cx="279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30"/>
          <p:cNvCxnSpPr>
            <a:stCxn id="339" idx="7"/>
            <a:endCxn id="339" idx="3"/>
          </p:cNvCxnSpPr>
          <p:nvPr/>
        </p:nvCxnSpPr>
        <p:spPr>
          <a:xfrm flipH="1">
            <a:off x="3494389" y="2433589"/>
            <a:ext cx="279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2" name="Google Shape;342;p30"/>
          <p:cNvSpPr/>
          <p:nvPr/>
        </p:nvSpPr>
        <p:spPr>
          <a:xfrm>
            <a:off x="5598225" y="2452475"/>
            <a:ext cx="655800" cy="2688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0"/>
          <p:cNvSpPr txBox="1"/>
          <p:nvPr/>
        </p:nvSpPr>
        <p:spPr>
          <a:xfrm>
            <a:off x="686375" y="2409700"/>
            <a:ext cx="1252200" cy="1162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1-</a:t>
            </a:r>
            <a:r>
              <a:rPr b="1" lang="en">
                <a:solidFill>
                  <a:srgbClr val="980000"/>
                </a:solidFill>
              </a:rPr>
              <a:t>CONVOLUTION</a:t>
            </a:r>
            <a:endParaRPr b="1">
              <a:solidFill>
                <a:srgbClr val="980000"/>
              </a:solidFill>
            </a:endParaRPr>
          </a:p>
        </p:txBody>
      </p:sp>
      <p:graphicFrame>
        <p:nvGraphicFramePr>
          <p:cNvPr id="349" name="Google Shape;349;p31"/>
          <p:cNvGraphicFramePr/>
          <p:nvPr/>
        </p:nvGraphicFramePr>
        <p:xfrm>
          <a:off x="266675" y="1232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700"/>
                <a:gridCol w="419700"/>
                <a:gridCol w="419700"/>
                <a:gridCol w="419700"/>
                <a:gridCol w="419700"/>
                <a:gridCol w="419700"/>
                <a:gridCol w="419700"/>
              </a:tblGrid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0" name="Google Shape;350;p31"/>
          <p:cNvGraphicFramePr/>
          <p:nvPr/>
        </p:nvGraphicFramePr>
        <p:xfrm>
          <a:off x="3992025" y="189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500950"/>
                <a:gridCol w="500950"/>
                <a:gridCol w="500950"/>
              </a:tblGrid>
              <a:tr h="447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1" name="Google Shape;351;p31"/>
          <p:cNvGraphicFramePr/>
          <p:nvPr/>
        </p:nvGraphicFramePr>
        <p:xfrm>
          <a:off x="6371825" y="153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</a:tblGrid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2" name="Google Shape;352;p31"/>
          <p:cNvSpPr txBox="1"/>
          <p:nvPr/>
        </p:nvSpPr>
        <p:spPr>
          <a:xfrm>
            <a:off x="8073050" y="3361900"/>
            <a:ext cx="96900" cy="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1"/>
          <p:cNvSpPr txBox="1"/>
          <p:nvPr/>
        </p:nvSpPr>
        <p:spPr>
          <a:xfrm>
            <a:off x="432350" y="4293700"/>
            <a:ext cx="2698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IMAGE</a:t>
            </a:r>
            <a:endParaRPr/>
          </a:p>
        </p:txBody>
      </p:sp>
      <p:sp>
        <p:nvSpPr>
          <p:cNvPr id="354" name="Google Shape;354;p31"/>
          <p:cNvSpPr txBox="1"/>
          <p:nvPr/>
        </p:nvSpPr>
        <p:spPr>
          <a:xfrm>
            <a:off x="4114800" y="4301150"/>
            <a:ext cx="1602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DETECTOR</a:t>
            </a:r>
            <a:endParaRPr/>
          </a:p>
        </p:txBody>
      </p:sp>
      <p:sp>
        <p:nvSpPr>
          <p:cNvPr id="355" name="Google Shape;355;p31"/>
          <p:cNvSpPr txBox="1"/>
          <p:nvPr/>
        </p:nvSpPr>
        <p:spPr>
          <a:xfrm>
            <a:off x="6552350" y="4323500"/>
            <a:ext cx="1841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MAP</a:t>
            </a:r>
            <a:endParaRPr/>
          </a:p>
        </p:txBody>
      </p:sp>
      <p:sp>
        <p:nvSpPr>
          <p:cNvPr id="356" name="Google Shape;356;p31"/>
          <p:cNvSpPr/>
          <p:nvPr/>
        </p:nvSpPr>
        <p:spPr>
          <a:xfrm>
            <a:off x="3436450" y="2377925"/>
            <a:ext cx="395100" cy="380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7" name="Google Shape;357;p31"/>
          <p:cNvCxnSpPr>
            <a:stCxn id="356" idx="1"/>
            <a:endCxn id="356" idx="5"/>
          </p:cNvCxnSpPr>
          <p:nvPr/>
        </p:nvCxnSpPr>
        <p:spPr>
          <a:xfrm>
            <a:off x="3494311" y="2433589"/>
            <a:ext cx="279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31"/>
          <p:cNvCxnSpPr>
            <a:stCxn id="356" idx="7"/>
            <a:endCxn id="356" idx="3"/>
          </p:cNvCxnSpPr>
          <p:nvPr/>
        </p:nvCxnSpPr>
        <p:spPr>
          <a:xfrm flipH="1">
            <a:off x="3494389" y="2433589"/>
            <a:ext cx="279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" name="Google Shape;359;p31"/>
          <p:cNvSpPr/>
          <p:nvPr/>
        </p:nvSpPr>
        <p:spPr>
          <a:xfrm>
            <a:off x="5598225" y="2452475"/>
            <a:ext cx="655800" cy="2688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1"/>
          <p:cNvSpPr txBox="1"/>
          <p:nvPr/>
        </p:nvSpPr>
        <p:spPr>
          <a:xfrm>
            <a:off x="1109525" y="2409700"/>
            <a:ext cx="1252200" cy="1162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1-</a:t>
            </a:r>
            <a:r>
              <a:rPr b="1" lang="en">
                <a:solidFill>
                  <a:srgbClr val="980000"/>
                </a:solidFill>
              </a:rPr>
              <a:t>CONVOLUTION</a:t>
            </a:r>
            <a:endParaRPr b="1">
              <a:solidFill>
                <a:srgbClr val="980000"/>
              </a:solidFill>
            </a:endParaRPr>
          </a:p>
        </p:txBody>
      </p:sp>
      <p:graphicFrame>
        <p:nvGraphicFramePr>
          <p:cNvPr id="60" name="Google Shape;60;p14"/>
          <p:cNvGraphicFramePr/>
          <p:nvPr/>
        </p:nvGraphicFramePr>
        <p:xfrm>
          <a:off x="266675" y="1232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700"/>
                <a:gridCol w="419700"/>
                <a:gridCol w="419700"/>
                <a:gridCol w="419700"/>
                <a:gridCol w="419700"/>
                <a:gridCol w="419700"/>
                <a:gridCol w="419700"/>
              </a:tblGrid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1" name="Google Shape;61;p14"/>
          <p:cNvGraphicFramePr/>
          <p:nvPr/>
        </p:nvGraphicFramePr>
        <p:xfrm>
          <a:off x="3992025" y="189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500950"/>
                <a:gridCol w="500950"/>
                <a:gridCol w="500950"/>
              </a:tblGrid>
              <a:tr h="447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2" name="Google Shape;62;p14"/>
          <p:cNvGraphicFramePr/>
          <p:nvPr/>
        </p:nvGraphicFramePr>
        <p:xfrm>
          <a:off x="6371825" y="153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</a:tblGrid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" name="Google Shape;63;p14"/>
          <p:cNvSpPr txBox="1"/>
          <p:nvPr/>
        </p:nvSpPr>
        <p:spPr>
          <a:xfrm>
            <a:off x="8073050" y="3361900"/>
            <a:ext cx="96900" cy="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432350" y="4293700"/>
            <a:ext cx="2698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IMAGE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4114800" y="4301150"/>
            <a:ext cx="1602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DETECTOR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6552350" y="4323500"/>
            <a:ext cx="1841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MAP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3436450" y="2377925"/>
            <a:ext cx="395100" cy="380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" name="Google Shape;68;p14"/>
          <p:cNvCxnSpPr>
            <a:stCxn id="67" idx="1"/>
            <a:endCxn id="67" idx="5"/>
          </p:cNvCxnSpPr>
          <p:nvPr/>
        </p:nvCxnSpPr>
        <p:spPr>
          <a:xfrm>
            <a:off x="3494311" y="2433589"/>
            <a:ext cx="279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4"/>
          <p:cNvCxnSpPr>
            <a:stCxn id="67" idx="7"/>
            <a:endCxn id="67" idx="3"/>
          </p:cNvCxnSpPr>
          <p:nvPr/>
        </p:nvCxnSpPr>
        <p:spPr>
          <a:xfrm flipH="1">
            <a:off x="3494389" y="2433589"/>
            <a:ext cx="279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4"/>
          <p:cNvSpPr/>
          <p:nvPr/>
        </p:nvSpPr>
        <p:spPr>
          <a:xfrm>
            <a:off x="5598225" y="2452475"/>
            <a:ext cx="655800" cy="2688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75800" y="1244875"/>
            <a:ext cx="1252200" cy="1162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1-</a:t>
            </a:r>
            <a:r>
              <a:rPr b="1" lang="en">
                <a:solidFill>
                  <a:srgbClr val="980000"/>
                </a:solidFill>
              </a:rPr>
              <a:t>CONVOLUTION</a:t>
            </a:r>
            <a:endParaRPr b="1">
              <a:solidFill>
                <a:srgbClr val="980000"/>
              </a:solidFill>
            </a:endParaRPr>
          </a:p>
        </p:txBody>
      </p:sp>
      <p:graphicFrame>
        <p:nvGraphicFramePr>
          <p:cNvPr id="366" name="Google Shape;366;p32"/>
          <p:cNvGraphicFramePr/>
          <p:nvPr/>
        </p:nvGraphicFramePr>
        <p:xfrm>
          <a:off x="266675" y="1232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700"/>
                <a:gridCol w="419700"/>
                <a:gridCol w="419700"/>
                <a:gridCol w="419700"/>
                <a:gridCol w="419700"/>
                <a:gridCol w="419700"/>
                <a:gridCol w="419700"/>
              </a:tblGrid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7" name="Google Shape;367;p32"/>
          <p:cNvGraphicFramePr/>
          <p:nvPr/>
        </p:nvGraphicFramePr>
        <p:xfrm>
          <a:off x="3992025" y="189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500950"/>
                <a:gridCol w="500950"/>
                <a:gridCol w="500950"/>
              </a:tblGrid>
              <a:tr h="447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8" name="Google Shape;368;p32"/>
          <p:cNvGraphicFramePr/>
          <p:nvPr/>
        </p:nvGraphicFramePr>
        <p:xfrm>
          <a:off x="6371825" y="153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</a:tblGrid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9" name="Google Shape;369;p32"/>
          <p:cNvSpPr txBox="1"/>
          <p:nvPr/>
        </p:nvSpPr>
        <p:spPr>
          <a:xfrm>
            <a:off x="8073050" y="3361900"/>
            <a:ext cx="96900" cy="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2"/>
          <p:cNvSpPr txBox="1"/>
          <p:nvPr/>
        </p:nvSpPr>
        <p:spPr>
          <a:xfrm>
            <a:off x="432350" y="4293700"/>
            <a:ext cx="2698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IMAGE</a:t>
            </a:r>
            <a:endParaRPr/>
          </a:p>
        </p:txBody>
      </p:sp>
      <p:sp>
        <p:nvSpPr>
          <p:cNvPr id="371" name="Google Shape;371;p32"/>
          <p:cNvSpPr txBox="1"/>
          <p:nvPr/>
        </p:nvSpPr>
        <p:spPr>
          <a:xfrm>
            <a:off x="4114800" y="4301150"/>
            <a:ext cx="1602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DETECTOR</a:t>
            </a:r>
            <a:endParaRPr/>
          </a:p>
        </p:txBody>
      </p:sp>
      <p:sp>
        <p:nvSpPr>
          <p:cNvPr id="372" name="Google Shape;372;p32"/>
          <p:cNvSpPr txBox="1"/>
          <p:nvPr/>
        </p:nvSpPr>
        <p:spPr>
          <a:xfrm>
            <a:off x="6552350" y="4323500"/>
            <a:ext cx="1841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MAP</a:t>
            </a:r>
            <a:endParaRPr/>
          </a:p>
        </p:txBody>
      </p:sp>
      <p:sp>
        <p:nvSpPr>
          <p:cNvPr id="373" name="Google Shape;373;p32"/>
          <p:cNvSpPr/>
          <p:nvPr/>
        </p:nvSpPr>
        <p:spPr>
          <a:xfrm>
            <a:off x="3436450" y="2377925"/>
            <a:ext cx="395100" cy="380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4" name="Google Shape;374;p32"/>
          <p:cNvCxnSpPr>
            <a:stCxn id="373" idx="1"/>
            <a:endCxn id="373" idx="5"/>
          </p:cNvCxnSpPr>
          <p:nvPr/>
        </p:nvCxnSpPr>
        <p:spPr>
          <a:xfrm>
            <a:off x="3494311" y="2433589"/>
            <a:ext cx="279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32"/>
          <p:cNvCxnSpPr>
            <a:stCxn id="373" idx="7"/>
            <a:endCxn id="373" idx="3"/>
          </p:cNvCxnSpPr>
          <p:nvPr/>
        </p:nvCxnSpPr>
        <p:spPr>
          <a:xfrm flipH="1">
            <a:off x="3494389" y="2433589"/>
            <a:ext cx="279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Google Shape;376;p32"/>
          <p:cNvSpPr/>
          <p:nvPr/>
        </p:nvSpPr>
        <p:spPr>
          <a:xfrm>
            <a:off x="5598225" y="2452475"/>
            <a:ext cx="655800" cy="2688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2"/>
          <p:cNvSpPr txBox="1"/>
          <p:nvPr/>
        </p:nvSpPr>
        <p:spPr>
          <a:xfrm>
            <a:off x="1525775" y="2409700"/>
            <a:ext cx="1252200" cy="1162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1-</a:t>
            </a:r>
            <a:r>
              <a:rPr b="1" lang="en">
                <a:solidFill>
                  <a:srgbClr val="980000"/>
                </a:solidFill>
              </a:rPr>
              <a:t>CONVOLUTION</a:t>
            </a:r>
            <a:endParaRPr b="1">
              <a:solidFill>
                <a:srgbClr val="980000"/>
              </a:solidFill>
            </a:endParaRPr>
          </a:p>
        </p:txBody>
      </p:sp>
      <p:graphicFrame>
        <p:nvGraphicFramePr>
          <p:cNvPr id="383" name="Google Shape;383;p33"/>
          <p:cNvGraphicFramePr/>
          <p:nvPr/>
        </p:nvGraphicFramePr>
        <p:xfrm>
          <a:off x="266675" y="1232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700"/>
                <a:gridCol w="419700"/>
                <a:gridCol w="419700"/>
                <a:gridCol w="419700"/>
                <a:gridCol w="419700"/>
                <a:gridCol w="419700"/>
                <a:gridCol w="419700"/>
              </a:tblGrid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4" name="Google Shape;384;p33"/>
          <p:cNvGraphicFramePr/>
          <p:nvPr/>
        </p:nvGraphicFramePr>
        <p:xfrm>
          <a:off x="3992025" y="189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500950"/>
                <a:gridCol w="500950"/>
                <a:gridCol w="500950"/>
              </a:tblGrid>
              <a:tr h="447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5" name="Google Shape;385;p33"/>
          <p:cNvGraphicFramePr/>
          <p:nvPr/>
        </p:nvGraphicFramePr>
        <p:xfrm>
          <a:off x="6371825" y="153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</a:tblGrid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6" name="Google Shape;386;p33"/>
          <p:cNvSpPr txBox="1"/>
          <p:nvPr/>
        </p:nvSpPr>
        <p:spPr>
          <a:xfrm>
            <a:off x="8073050" y="3361900"/>
            <a:ext cx="96900" cy="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3"/>
          <p:cNvSpPr txBox="1"/>
          <p:nvPr/>
        </p:nvSpPr>
        <p:spPr>
          <a:xfrm>
            <a:off x="432350" y="4293700"/>
            <a:ext cx="2698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IMAGE</a:t>
            </a:r>
            <a:endParaRPr/>
          </a:p>
        </p:txBody>
      </p:sp>
      <p:sp>
        <p:nvSpPr>
          <p:cNvPr id="388" name="Google Shape;388;p33"/>
          <p:cNvSpPr txBox="1"/>
          <p:nvPr/>
        </p:nvSpPr>
        <p:spPr>
          <a:xfrm>
            <a:off x="4114800" y="4301150"/>
            <a:ext cx="1602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DETECTOR</a:t>
            </a:r>
            <a:endParaRPr/>
          </a:p>
        </p:txBody>
      </p:sp>
      <p:sp>
        <p:nvSpPr>
          <p:cNvPr id="389" name="Google Shape;389;p33"/>
          <p:cNvSpPr txBox="1"/>
          <p:nvPr/>
        </p:nvSpPr>
        <p:spPr>
          <a:xfrm>
            <a:off x="6552350" y="4323500"/>
            <a:ext cx="1841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MAP</a:t>
            </a:r>
            <a:endParaRPr/>
          </a:p>
        </p:txBody>
      </p:sp>
      <p:sp>
        <p:nvSpPr>
          <p:cNvPr id="390" name="Google Shape;390;p33"/>
          <p:cNvSpPr/>
          <p:nvPr/>
        </p:nvSpPr>
        <p:spPr>
          <a:xfrm>
            <a:off x="3436450" y="2377925"/>
            <a:ext cx="395100" cy="380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1" name="Google Shape;391;p33"/>
          <p:cNvCxnSpPr>
            <a:stCxn id="390" idx="1"/>
            <a:endCxn id="390" idx="5"/>
          </p:cNvCxnSpPr>
          <p:nvPr/>
        </p:nvCxnSpPr>
        <p:spPr>
          <a:xfrm>
            <a:off x="3494311" y="2433589"/>
            <a:ext cx="279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33"/>
          <p:cNvCxnSpPr>
            <a:stCxn id="390" idx="7"/>
            <a:endCxn id="390" idx="3"/>
          </p:cNvCxnSpPr>
          <p:nvPr/>
        </p:nvCxnSpPr>
        <p:spPr>
          <a:xfrm flipH="1">
            <a:off x="3494389" y="2433589"/>
            <a:ext cx="279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" name="Google Shape;393;p33"/>
          <p:cNvSpPr/>
          <p:nvPr/>
        </p:nvSpPr>
        <p:spPr>
          <a:xfrm>
            <a:off x="5598225" y="2452475"/>
            <a:ext cx="655800" cy="2688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3"/>
          <p:cNvSpPr txBox="1"/>
          <p:nvPr/>
        </p:nvSpPr>
        <p:spPr>
          <a:xfrm>
            <a:off x="1952375" y="2409700"/>
            <a:ext cx="1252200" cy="1162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1-</a:t>
            </a:r>
            <a:r>
              <a:rPr b="1" lang="en">
                <a:solidFill>
                  <a:srgbClr val="980000"/>
                </a:solidFill>
              </a:rPr>
              <a:t>CONVOLUTION</a:t>
            </a:r>
            <a:endParaRPr b="1">
              <a:solidFill>
                <a:srgbClr val="980000"/>
              </a:solidFill>
            </a:endParaRPr>
          </a:p>
        </p:txBody>
      </p:sp>
      <p:graphicFrame>
        <p:nvGraphicFramePr>
          <p:cNvPr id="400" name="Google Shape;400;p34"/>
          <p:cNvGraphicFramePr/>
          <p:nvPr/>
        </p:nvGraphicFramePr>
        <p:xfrm>
          <a:off x="266675" y="1232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700"/>
                <a:gridCol w="419700"/>
                <a:gridCol w="419700"/>
                <a:gridCol w="419700"/>
                <a:gridCol w="419700"/>
                <a:gridCol w="419700"/>
                <a:gridCol w="419700"/>
              </a:tblGrid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1" name="Google Shape;401;p34"/>
          <p:cNvGraphicFramePr/>
          <p:nvPr/>
        </p:nvGraphicFramePr>
        <p:xfrm>
          <a:off x="3992025" y="189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500950"/>
                <a:gridCol w="500950"/>
                <a:gridCol w="500950"/>
              </a:tblGrid>
              <a:tr h="447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2" name="Google Shape;402;p34"/>
          <p:cNvGraphicFramePr/>
          <p:nvPr/>
        </p:nvGraphicFramePr>
        <p:xfrm>
          <a:off x="6371825" y="153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</a:tblGrid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3" name="Google Shape;403;p34"/>
          <p:cNvSpPr txBox="1"/>
          <p:nvPr/>
        </p:nvSpPr>
        <p:spPr>
          <a:xfrm>
            <a:off x="8073050" y="3361900"/>
            <a:ext cx="96900" cy="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4"/>
          <p:cNvSpPr txBox="1"/>
          <p:nvPr/>
        </p:nvSpPr>
        <p:spPr>
          <a:xfrm>
            <a:off x="432350" y="4293700"/>
            <a:ext cx="2698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IMAGE</a:t>
            </a:r>
            <a:endParaRPr/>
          </a:p>
        </p:txBody>
      </p:sp>
      <p:sp>
        <p:nvSpPr>
          <p:cNvPr id="405" name="Google Shape;405;p34"/>
          <p:cNvSpPr txBox="1"/>
          <p:nvPr/>
        </p:nvSpPr>
        <p:spPr>
          <a:xfrm>
            <a:off x="4114800" y="4301150"/>
            <a:ext cx="1602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DETECTOR</a:t>
            </a:r>
            <a:endParaRPr/>
          </a:p>
        </p:txBody>
      </p:sp>
      <p:sp>
        <p:nvSpPr>
          <p:cNvPr id="406" name="Google Shape;406;p34"/>
          <p:cNvSpPr txBox="1"/>
          <p:nvPr/>
        </p:nvSpPr>
        <p:spPr>
          <a:xfrm>
            <a:off x="6552350" y="4323500"/>
            <a:ext cx="1841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MAP</a:t>
            </a:r>
            <a:endParaRPr/>
          </a:p>
        </p:txBody>
      </p:sp>
      <p:sp>
        <p:nvSpPr>
          <p:cNvPr id="407" name="Google Shape;407;p34"/>
          <p:cNvSpPr/>
          <p:nvPr/>
        </p:nvSpPr>
        <p:spPr>
          <a:xfrm>
            <a:off x="3436450" y="2377925"/>
            <a:ext cx="395100" cy="380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8" name="Google Shape;408;p34"/>
          <p:cNvCxnSpPr>
            <a:stCxn id="407" idx="1"/>
            <a:endCxn id="407" idx="5"/>
          </p:cNvCxnSpPr>
          <p:nvPr/>
        </p:nvCxnSpPr>
        <p:spPr>
          <a:xfrm>
            <a:off x="3494311" y="2433589"/>
            <a:ext cx="279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34"/>
          <p:cNvCxnSpPr>
            <a:stCxn id="407" idx="7"/>
            <a:endCxn id="407" idx="3"/>
          </p:cNvCxnSpPr>
          <p:nvPr/>
        </p:nvCxnSpPr>
        <p:spPr>
          <a:xfrm flipH="1">
            <a:off x="3494389" y="2433589"/>
            <a:ext cx="279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Google Shape;410;p34"/>
          <p:cNvSpPr/>
          <p:nvPr/>
        </p:nvSpPr>
        <p:spPr>
          <a:xfrm>
            <a:off x="5598225" y="2452475"/>
            <a:ext cx="655800" cy="2688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4"/>
          <p:cNvSpPr txBox="1"/>
          <p:nvPr/>
        </p:nvSpPr>
        <p:spPr>
          <a:xfrm>
            <a:off x="266675" y="2802100"/>
            <a:ext cx="1252200" cy="1162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1-</a:t>
            </a:r>
            <a:r>
              <a:rPr b="1" lang="en">
                <a:solidFill>
                  <a:srgbClr val="980000"/>
                </a:solidFill>
              </a:rPr>
              <a:t>CONVOLUTION</a:t>
            </a:r>
            <a:endParaRPr b="1">
              <a:solidFill>
                <a:srgbClr val="980000"/>
              </a:solidFill>
            </a:endParaRPr>
          </a:p>
        </p:txBody>
      </p:sp>
      <p:graphicFrame>
        <p:nvGraphicFramePr>
          <p:cNvPr id="417" name="Google Shape;417;p35"/>
          <p:cNvGraphicFramePr/>
          <p:nvPr/>
        </p:nvGraphicFramePr>
        <p:xfrm>
          <a:off x="266675" y="1232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700"/>
                <a:gridCol w="419700"/>
                <a:gridCol w="419700"/>
                <a:gridCol w="419700"/>
                <a:gridCol w="419700"/>
                <a:gridCol w="419700"/>
                <a:gridCol w="419700"/>
              </a:tblGrid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8" name="Google Shape;418;p35"/>
          <p:cNvGraphicFramePr/>
          <p:nvPr/>
        </p:nvGraphicFramePr>
        <p:xfrm>
          <a:off x="3992025" y="189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500950"/>
                <a:gridCol w="500950"/>
                <a:gridCol w="500950"/>
              </a:tblGrid>
              <a:tr h="447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9" name="Google Shape;419;p35"/>
          <p:cNvGraphicFramePr/>
          <p:nvPr/>
        </p:nvGraphicFramePr>
        <p:xfrm>
          <a:off x="6371825" y="153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</a:tblGrid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0" name="Google Shape;420;p35"/>
          <p:cNvSpPr txBox="1"/>
          <p:nvPr/>
        </p:nvSpPr>
        <p:spPr>
          <a:xfrm>
            <a:off x="8073050" y="3361900"/>
            <a:ext cx="96900" cy="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5"/>
          <p:cNvSpPr txBox="1"/>
          <p:nvPr/>
        </p:nvSpPr>
        <p:spPr>
          <a:xfrm>
            <a:off x="432350" y="4293700"/>
            <a:ext cx="2698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IMAGE</a:t>
            </a:r>
            <a:endParaRPr/>
          </a:p>
        </p:txBody>
      </p:sp>
      <p:sp>
        <p:nvSpPr>
          <p:cNvPr id="422" name="Google Shape;422;p35"/>
          <p:cNvSpPr txBox="1"/>
          <p:nvPr/>
        </p:nvSpPr>
        <p:spPr>
          <a:xfrm>
            <a:off x="4114800" y="4301150"/>
            <a:ext cx="1602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DETECTOR</a:t>
            </a:r>
            <a:endParaRPr/>
          </a:p>
        </p:txBody>
      </p:sp>
      <p:sp>
        <p:nvSpPr>
          <p:cNvPr id="423" name="Google Shape;423;p35"/>
          <p:cNvSpPr txBox="1"/>
          <p:nvPr/>
        </p:nvSpPr>
        <p:spPr>
          <a:xfrm>
            <a:off x="6552350" y="4323500"/>
            <a:ext cx="1841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MAP</a:t>
            </a:r>
            <a:endParaRPr/>
          </a:p>
        </p:txBody>
      </p:sp>
      <p:sp>
        <p:nvSpPr>
          <p:cNvPr id="424" name="Google Shape;424;p35"/>
          <p:cNvSpPr/>
          <p:nvPr/>
        </p:nvSpPr>
        <p:spPr>
          <a:xfrm>
            <a:off x="3436450" y="2377925"/>
            <a:ext cx="395100" cy="380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5" name="Google Shape;425;p35"/>
          <p:cNvCxnSpPr>
            <a:stCxn id="424" idx="1"/>
            <a:endCxn id="424" idx="5"/>
          </p:cNvCxnSpPr>
          <p:nvPr/>
        </p:nvCxnSpPr>
        <p:spPr>
          <a:xfrm>
            <a:off x="3494311" y="2433589"/>
            <a:ext cx="279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35"/>
          <p:cNvCxnSpPr>
            <a:stCxn id="424" idx="7"/>
            <a:endCxn id="424" idx="3"/>
          </p:cNvCxnSpPr>
          <p:nvPr/>
        </p:nvCxnSpPr>
        <p:spPr>
          <a:xfrm flipH="1">
            <a:off x="3494389" y="2433589"/>
            <a:ext cx="279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7" name="Google Shape;427;p35"/>
          <p:cNvSpPr/>
          <p:nvPr/>
        </p:nvSpPr>
        <p:spPr>
          <a:xfrm>
            <a:off x="5598225" y="2452475"/>
            <a:ext cx="655800" cy="2688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5"/>
          <p:cNvSpPr txBox="1"/>
          <p:nvPr/>
        </p:nvSpPr>
        <p:spPr>
          <a:xfrm>
            <a:off x="693275" y="2816500"/>
            <a:ext cx="1252200" cy="1162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1-</a:t>
            </a:r>
            <a:r>
              <a:rPr b="1" lang="en">
                <a:solidFill>
                  <a:srgbClr val="980000"/>
                </a:solidFill>
              </a:rPr>
              <a:t>CONVOLUTION</a:t>
            </a:r>
            <a:endParaRPr b="1">
              <a:solidFill>
                <a:srgbClr val="980000"/>
              </a:solidFill>
            </a:endParaRPr>
          </a:p>
        </p:txBody>
      </p:sp>
      <p:graphicFrame>
        <p:nvGraphicFramePr>
          <p:cNvPr id="434" name="Google Shape;434;p36"/>
          <p:cNvGraphicFramePr/>
          <p:nvPr/>
        </p:nvGraphicFramePr>
        <p:xfrm>
          <a:off x="266675" y="1232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700"/>
                <a:gridCol w="419700"/>
                <a:gridCol w="419700"/>
                <a:gridCol w="419700"/>
                <a:gridCol w="419700"/>
                <a:gridCol w="419700"/>
                <a:gridCol w="419700"/>
              </a:tblGrid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5" name="Google Shape;435;p36"/>
          <p:cNvGraphicFramePr/>
          <p:nvPr/>
        </p:nvGraphicFramePr>
        <p:xfrm>
          <a:off x="3992025" y="189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500950"/>
                <a:gridCol w="500950"/>
                <a:gridCol w="500950"/>
              </a:tblGrid>
              <a:tr h="447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6" name="Google Shape;436;p36"/>
          <p:cNvGraphicFramePr/>
          <p:nvPr/>
        </p:nvGraphicFramePr>
        <p:xfrm>
          <a:off x="6371825" y="153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</a:tblGrid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7" name="Google Shape;437;p36"/>
          <p:cNvSpPr txBox="1"/>
          <p:nvPr/>
        </p:nvSpPr>
        <p:spPr>
          <a:xfrm>
            <a:off x="8073050" y="3361900"/>
            <a:ext cx="96900" cy="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6"/>
          <p:cNvSpPr txBox="1"/>
          <p:nvPr/>
        </p:nvSpPr>
        <p:spPr>
          <a:xfrm>
            <a:off x="432350" y="4293700"/>
            <a:ext cx="2698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IMAGE</a:t>
            </a:r>
            <a:endParaRPr/>
          </a:p>
        </p:txBody>
      </p:sp>
      <p:sp>
        <p:nvSpPr>
          <p:cNvPr id="439" name="Google Shape;439;p36"/>
          <p:cNvSpPr txBox="1"/>
          <p:nvPr/>
        </p:nvSpPr>
        <p:spPr>
          <a:xfrm>
            <a:off x="4114800" y="4301150"/>
            <a:ext cx="1602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DETECTOR</a:t>
            </a:r>
            <a:endParaRPr/>
          </a:p>
        </p:txBody>
      </p:sp>
      <p:sp>
        <p:nvSpPr>
          <p:cNvPr id="440" name="Google Shape;440;p36"/>
          <p:cNvSpPr txBox="1"/>
          <p:nvPr/>
        </p:nvSpPr>
        <p:spPr>
          <a:xfrm>
            <a:off x="6552350" y="4323500"/>
            <a:ext cx="1841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MAP</a:t>
            </a:r>
            <a:endParaRPr/>
          </a:p>
        </p:txBody>
      </p:sp>
      <p:sp>
        <p:nvSpPr>
          <p:cNvPr id="441" name="Google Shape;441;p36"/>
          <p:cNvSpPr/>
          <p:nvPr/>
        </p:nvSpPr>
        <p:spPr>
          <a:xfrm>
            <a:off x="3436450" y="2377925"/>
            <a:ext cx="395100" cy="380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2" name="Google Shape;442;p36"/>
          <p:cNvCxnSpPr>
            <a:stCxn id="441" idx="1"/>
            <a:endCxn id="441" idx="5"/>
          </p:cNvCxnSpPr>
          <p:nvPr/>
        </p:nvCxnSpPr>
        <p:spPr>
          <a:xfrm>
            <a:off x="3494311" y="2433589"/>
            <a:ext cx="279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36"/>
          <p:cNvCxnSpPr>
            <a:stCxn id="441" idx="7"/>
            <a:endCxn id="441" idx="3"/>
          </p:cNvCxnSpPr>
          <p:nvPr/>
        </p:nvCxnSpPr>
        <p:spPr>
          <a:xfrm flipH="1">
            <a:off x="3494389" y="2433589"/>
            <a:ext cx="279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4" name="Google Shape;444;p36"/>
          <p:cNvSpPr/>
          <p:nvPr/>
        </p:nvSpPr>
        <p:spPr>
          <a:xfrm>
            <a:off x="5598225" y="2452475"/>
            <a:ext cx="655800" cy="2688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6"/>
          <p:cNvSpPr txBox="1"/>
          <p:nvPr/>
        </p:nvSpPr>
        <p:spPr>
          <a:xfrm>
            <a:off x="1109525" y="2802100"/>
            <a:ext cx="1252200" cy="1162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1-</a:t>
            </a:r>
            <a:r>
              <a:rPr b="1" lang="en">
                <a:solidFill>
                  <a:srgbClr val="980000"/>
                </a:solidFill>
              </a:rPr>
              <a:t>CONVOLUTION</a:t>
            </a:r>
            <a:endParaRPr b="1">
              <a:solidFill>
                <a:srgbClr val="980000"/>
              </a:solidFill>
            </a:endParaRPr>
          </a:p>
        </p:txBody>
      </p:sp>
      <p:graphicFrame>
        <p:nvGraphicFramePr>
          <p:cNvPr id="451" name="Google Shape;451;p37"/>
          <p:cNvGraphicFramePr/>
          <p:nvPr/>
        </p:nvGraphicFramePr>
        <p:xfrm>
          <a:off x="266675" y="1232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700"/>
                <a:gridCol w="419700"/>
                <a:gridCol w="419700"/>
                <a:gridCol w="419700"/>
                <a:gridCol w="419700"/>
                <a:gridCol w="419700"/>
                <a:gridCol w="419700"/>
              </a:tblGrid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2" name="Google Shape;452;p37"/>
          <p:cNvGraphicFramePr/>
          <p:nvPr/>
        </p:nvGraphicFramePr>
        <p:xfrm>
          <a:off x="3992025" y="189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500950"/>
                <a:gridCol w="500950"/>
                <a:gridCol w="500950"/>
              </a:tblGrid>
              <a:tr h="447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3" name="Google Shape;453;p37"/>
          <p:cNvGraphicFramePr/>
          <p:nvPr/>
        </p:nvGraphicFramePr>
        <p:xfrm>
          <a:off x="6371825" y="153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</a:tblGrid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4" name="Google Shape;454;p37"/>
          <p:cNvSpPr txBox="1"/>
          <p:nvPr/>
        </p:nvSpPr>
        <p:spPr>
          <a:xfrm>
            <a:off x="8073050" y="3361900"/>
            <a:ext cx="96900" cy="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7"/>
          <p:cNvSpPr txBox="1"/>
          <p:nvPr/>
        </p:nvSpPr>
        <p:spPr>
          <a:xfrm>
            <a:off x="432350" y="4293700"/>
            <a:ext cx="2698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IMAGE</a:t>
            </a:r>
            <a:endParaRPr/>
          </a:p>
        </p:txBody>
      </p:sp>
      <p:sp>
        <p:nvSpPr>
          <p:cNvPr id="456" name="Google Shape;456;p37"/>
          <p:cNvSpPr txBox="1"/>
          <p:nvPr/>
        </p:nvSpPr>
        <p:spPr>
          <a:xfrm>
            <a:off x="4114800" y="4301150"/>
            <a:ext cx="1602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DETECTOR</a:t>
            </a:r>
            <a:endParaRPr/>
          </a:p>
        </p:txBody>
      </p:sp>
      <p:sp>
        <p:nvSpPr>
          <p:cNvPr id="457" name="Google Shape;457;p37"/>
          <p:cNvSpPr txBox="1"/>
          <p:nvPr/>
        </p:nvSpPr>
        <p:spPr>
          <a:xfrm>
            <a:off x="6552350" y="4323500"/>
            <a:ext cx="1841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MAP</a:t>
            </a:r>
            <a:endParaRPr/>
          </a:p>
        </p:txBody>
      </p:sp>
      <p:sp>
        <p:nvSpPr>
          <p:cNvPr id="458" name="Google Shape;458;p37"/>
          <p:cNvSpPr/>
          <p:nvPr/>
        </p:nvSpPr>
        <p:spPr>
          <a:xfrm>
            <a:off x="3436450" y="2377925"/>
            <a:ext cx="395100" cy="380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9" name="Google Shape;459;p37"/>
          <p:cNvCxnSpPr>
            <a:stCxn id="458" idx="1"/>
            <a:endCxn id="458" idx="5"/>
          </p:cNvCxnSpPr>
          <p:nvPr/>
        </p:nvCxnSpPr>
        <p:spPr>
          <a:xfrm>
            <a:off x="3494311" y="2433589"/>
            <a:ext cx="279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37"/>
          <p:cNvCxnSpPr>
            <a:stCxn id="458" idx="7"/>
            <a:endCxn id="458" idx="3"/>
          </p:cNvCxnSpPr>
          <p:nvPr/>
        </p:nvCxnSpPr>
        <p:spPr>
          <a:xfrm flipH="1">
            <a:off x="3494389" y="2433589"/>
            <a:ext cx="279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1" name="Google Shape;461;p37"/>
          <p:cNvSpPr/>
          <p:nvPr/>
        </p:nvSpPr>
        <p:spPr>
          <a:xfrm>
            <a:off x="5598225" y="2452475"/>
            <a:ext cx="655800" cy="2688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7"/>
          <p:cNvSpPr txBox="1"/>
          <p:nvPr/>
        </p:nvSpPr>
        <p:spPr>
          <a:xfrm>
            <a:off x="1525775" y="2802100"/>
            <a:ext cx="1252200" cy="1162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1-</a:t>
            </a:r>
            <a:r>
              <a:rPr b="1" lang="en">
                <a:solidFill>
                  <a:srgbClr val="980000"/>
                </a:solidFill>
              </a:rPr>
              <a:t>CONVOLUTION</a:t>
            </a:r>
            <a:endParaRPr b="1">
              <a:solidFill>
                <a:srgbClr val="980000"/>
              </a:solidFill>
            </a:endParaRPr>
          </a:p>
        </p:txBody>
      </p:sp>
      <p:graphicFrame>
        <p:nvGraphicFramePr>
          <p:cNvPr id="468" name="Google Shape;468;p38"/>
          <p:cNvGraphicFramePr/>
          <p:nvPr/>
        </p:nvGraphicFramePr>
        <p:xfrm>
          <a:off x="266675" y="1232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700"/>
                <a:gridCol w="419700"/>
                <a:gridCol w="419700"/>
                <a:gridCol w="419700"/>
                <a:gridCol w="419700"/>
                <a:gridCol w="419700"/>
                <a:gridCol w="419700"/>
              </a:tblGrid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9" name="Google Shape;469;p38"/>
          <p:cNvGraphicFramePr/>
          <p:nvPr/>
        </p:nvGraphicFramePr>
        <p:xfrm>
          <a:off x="3992025" y="189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500950"/>
                <a:gridCol w="500950"/>
                <a:gridCol w="500950"/>
              </a:tblGrid>
              <a:tr h="447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0" name="Google Shape;470;p38"/>
          <p:cNvGraphicFramePr/>
          <p:nvPr/>
        </p:nvGraphicFramePr>
        <p:xfrm>
          <a:off x="6371825" y="153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</a:tblGrid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1" name="Google Shape;471;p38"/>
          <p:cNvSpPr txBox="1"/>
          <p:nvPr/>
        </p:nvSpPr>
        <p:spPr>
          <a:xfrm>
            <a:off x="8073050" y="3361900"/>
            <a:ext cx="96900" cy="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8"/>
          <p:cNvSpPr txBox="1"/>
          <p:nvPr/>
        </p:nvSpPr>
        <p:spPr>
          <a:xfrm>
            <a:off x="432350" y="4293700"/>
            <a:ext cx="2698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IMAGE</a:t>
            </a:r>
            <a:endParaRPr/>
          </a:p>
        </p:txBody>
      </p:sp>
      <p:sp>
        <p:nvSpPr>
          <p:cNvPr id="473" name="Google Shape;473;p38"/>
          <p:cNvSpPr txBox="1"/>
          <p:nvPr/>
        </p:nvSpPr>
        <p:spPr>
          <a:xfrm>
            <a:off x="4114800" y="4301150"/>
            <a:ext cx="1602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DETECTOR</a:t>
            </a:r>
            <a:endParaRPr/>
          </a:p>
        </p:txBody>
      </p:sp>
      <p:sp>
        <p:nvSpPr>
          <p:cNvPr id="474" name="Google Shape;474;p38"/>
          <p:cNvSpPr txBox="1"/>
          <p:nvPr/>
        </p:nvSpPr>
        <p:spPr>
          <a:xfrm>
            <a:off x="6552350" y="4323500"/>
            <a:ext cx="1841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MAP</a:t>
            </a:r>
            <a:endParaRPr/>
          </a:p>
        </p:txBody>
      </p:sp>
      <p:sp>
        <p:nvSpPr>
          <p:cNvPr id="475" name="Google Shape;475;p38"/>
          <p:cNvSpPr/>
          <p:nvPr/>
        </p:nvSpPr>
        <p:spPr>
          <a:xfrm>
            <a:off x="3436450" y="2377925"/>
            <a:ext cx="395100" cy="380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6" name="Google Shape;476;p38"/>
          <p:cNvCxnSpPr>
            <a:stCxn id="475" idx="1"/>
            <a:endCxn id="475" idx="5"/>
          </p:cNvCxnSpPr>
          <p:nvPr/>
        </p:nvCxnSpPr>
        <p:spPr>
          <a:xfrm>
            <a:off x="3494311" y="2433589"/>
            <a:ext cx="279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38"/>
          <p:cNvCxnSpPr>
            <a:stCxn id="475" idx="7"/>
            <a:endCxn id="475" idx="3"/>
          </p:cNvCxnSpPr>
          <p:nvPr/>
        </p:nvCxnSpPr>
        <p:spPr>
          <a:xfrm flipH="1">
            <a:off x="3494389" y="2433589"/>
            <a:ext cx="279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8" name="Google Shape;478;p38"/>
          <p:cNvSpPr/>
          <p:nvPr/>
        </p:nvSpPr>
        <p:spPr>
          <a:xfrm>
            <a:off x="5598225" y="2452475"/>
            <a:ext cx="655800" cy="2688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8"/>
          <p:cNvSpPr txBox="1"/>
          <p:nvPr/>
        </p:nvSpPr>
        <p:spPr>
          <a:xfrm>
            <a:off x="1945475" y="2802100"/>
            <a:ext cx="1252200" cy="1162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2-RELU LAYER</a:t>
            </a:r>
            <a:endParaRPr b="1">
              <a:solidFill>
                <a:srgbClr val="980000"/>
              </a:solidFill>
            </a:endParaRPr>
          </a:p>
        </p:txBody>
      </p:sp>
      <p:pic>
        <p:nvPicPr>
          <p:cNvPr id="485" name="Google Shape;48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249" y="1133850"/>
            <a:ext cx="7361874" cy="29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3-POOLING LAYER</a:t>
            </a:r>
            <a:endParaRPr b="1">
              <a:solidFill>
                <a:srgbClr val="980000"/>
              </a:solidFill>
            </a:endParaRPr>
          </a:p>
        </p:txBody>
      </p:sp>
      <p:graphicFrame>
        <p:nvGraphicFramePr>
          <p:cNvPr id="491" name="Google Shape;491;p40"/>
          <p:cNvGraphicFramePr/>
          <p:nvPr/>
        </p:nvGraphicFramePr>
        <p:xfrm>
          <a:off x="527600" y="147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</a:tblGrid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2" name="Google Shape;492;p40"/>
          <p:cNvSpPr/>
          <p:nvPr/>
        </p:nvSpPr>
        <p:spPr>
          <a:xfrm>
            <a:off x="3168100" y="2091525"/>
            <a:ext cx="2646300" cy="12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0"/>
          <p:cNvSpPr txBox="1"/>
          <p:nvPr/>
        </p:nvSpPr>
        <p:spPr>
          <a:xfrm>
            <a:off x="3242650" y="1666625"/>
            <a:ext cx="23109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POOLING</a:t>
            </a:r>
            <a:endParaRPr/>
          </a:p>
        </p:txBody>
      </p:sp>
      <p:graphicFrame>
        <p:nvGraphicFramePr>
          <p:cNvPr id="494" name="Google Shape;494;p40"/>
          <p:cNvGraphicFramePr/>
          <p:nvPr/>
        </p:nvGraphicFramePr>
        <p:xfrm>
          <a:off x="6446350" y="166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382850"/>
                <a:gridCol w="382850"/>
                <a:gridCol w="382850"/>
              </a:tblGrid>
              <a:tr h="403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5" name="Google Shape;495;p40"/>
          <p:cNvSpPr txBox="1"/>
          <p:nvPr/>
        </p:nvSpPr>
        <p:spPr>
          <a:xfrm>
            <a:off x="491975" y="3820925"/>
            <a:ext cx="21312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MAP</a:t>
            </a:r>
            <a:endParaRPr/>
          </a:p>
        </p:txBody>
      </p:sp>
      <p:sp>
        <p:nvSpPr>
          <p:cNvPr id="496" name="Google Shape;496;p40"/>
          <p:cNvSpPr txBox="1"/>
          <p:nvPr/>
        </p:nvSpPr>
        <p:spPr>
          <a:xfrm>
            <a:off x="6239300" y="3574950"/>
            <a:ext cx="20052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POOLED FEATURE MAP</a:t>
            </a:r>
            <a:endParaRPr/>
          </a:p>
        </p:txBody>
      </p:sp>
      <p:sp>
        <p:nvSpPr>
          <p:cNvPr id="497" name="Google Shape;497;p40"/>
          <p:cNvSpPr/>
          <p:nvPr/>
        </p:nvSpPr>
        <p:spPr>
          <a:xfrm>
            <a:off x="529250" y="1468500"/>
            <a:ext cx="836400" cy="822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3-POOLING LAYER</a:t>
            </a:r>
            <a:endParaRPr b="1">
              <a:solidFill>
                <a:srgbClr val="980000"/>
              </a:solidFill>
            </a:endParaRPr>
          </a:p>
        </p:txBody>
      </p:sp>
      <p:graphicFrame>
        <p:nvGraphicFramePr>
          <p:cNvPr id="503" name="Google Shape;503;p41"/>
          <p:cNvGraphicFramePr/>
          <p:nvPr/>
        </p:nvGraphicFramePr>
        <p:xfrm>
          <a:off x="527600" y="147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</a:tblGrid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4" name="Google Shape;504;p41"/>
          <p:cNvSpPr/>
          <p:nvPr/>
        </p:nvSpPr>
        <p:spPr>
          <a:xfrm>
            <a:off x="3168100" y="2091525"/>
            <a:ext cx="2646300" cy="12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1"/>
          <p:cNvSpPr txBox="1"/>
          <p:nvPr/>
        </p:nvSpPr>
        <p:spPr>
          <a:xfrm>
            <a:off x="3242650" y="1666625"/>
            <a:ext cx="23109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POOLING</a:t>
            </a:r>
            <a:endParaRPr/>
          </a:p>
        </p:txBody>
      </p:sp>
      <p:graphicFrame>
        <p:nvGraphicFramePr>
          <p:cNvPr id="506" name="Google Shape;506;p41"/>
          <p:cNvGraphicFramePr/>
          <p:nvPr/>
        </p:nvGraphicFramePr>
        <p:xfrm>
          <a:off x="6446350" y="166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382850"/>
                <a:gridCol w="382850"/>
                <a:gridCol w="382850"/>
              </a:tblGrid>
              <a:tr h="403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7" name="Google Shape;507;p41"/>
          <p:cNvSpPr txBox="1"/>
          <p:nvPr/>
        </p:nvSpPr>
        <p:spPr>
          <a:xfrm>
            <a:off x="491975" y="3820925"/>
            <a:ext cx="21312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MAP</a:t>
            </a:r>
            <a:endParaRPr/>
          </a:p>
        </p:txBody>
      </p:sp>
      <p:sp>
        <p:nvSpPr>
          <p:cNvPr id="508" name="Google Shape;508;p41"/>
          <p:cNvSpPr txBox="1"/>
          <p:nvPr/>
        </p:nvSpPr>
        <p:spPr>
          <a:xfrm>
            <a:off x="6239300" y="3574950"/>
            <a:ext cx="20052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POOLED FEATURE MAP</a:t>
            </a:r>
            <a:endParaRPr/>
          </a:p>
        </p:txBody>
      </p:sp>
      <p:sp>
        <p:nvSpPr>
          <p:cNvPr id="509" name="Google Shape;509;p41"/>
          <p:cNvSpPr/>
          <p:nvPr/>
        </p:nvSpPr>
        <p:spPr>
          <a:xfrm>
            <a:off x="1365800" y="1472025"/>
            <a:ext cx="836400" cy="822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1-</a:t>
            </a:r>
            <a:r>
              <a:rPr b="1" lang="en">
                <a:solidFill>
                  <a:srgbClr val="980000"/>
                </a:solidFill>
              </a:rPr>
              <a:t>CONVOLUTION</a:t>
            </a:r>
            <a:endParaRPr b="1">
              <a:solidFill>
                <a:srgbClr val="980000"/>
              </a:solidFill>
            </a:endParaRPr>
          </a:p>
        </p:txBody>
      </p:sp>
      <p:graphicFrame>
        <p:nvGraphicFramePr>
          <p:cNvPr id="77" name="Google Shape;77;p15"/>
          <p:cNvGraphicFramePr/>
          <p:nvPr/>
        </p:nvGraphicFramePr>
        <p:xfrm>
          <a:off x="266675" y="1232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700"/>
                <a:gridCol w="419700"/>
                <a:gridCol w="419700"/>
                <a:gridCol w="419700"/>
                <a:gridCol w="419700"/>
                <a:gridCol w="419700"/>
                <a:gridCol w="419700"/>
              </a:tblGrid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8" name="Google Shape;78;p15"/>
          <p:cNvGraphicFramePr/>
          <p:nvPr/>
        </p:nvGraphicFramePr>
        <p:xfrm>
          <a:off x="3992025" y="189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500950"/>
                <a:gridCol w="500950"/>
                <a:gridCol w="500950"/>
              </a:tblGrid>
              <a:tr h="447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" name="Google Shape;79;p15"/>
          <p:cNvGraphicFramePr/>
          <p:nvPr/>
        </p:nvGraphicFramePr>
        <p:xfrm>
          <a:off x="6371825" y="153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</a:tblGrid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0" name="Google Shape;80;p15"/>
          <p:cNvSpPr txBox="1"/>
          <p:nvPr/>
        </p:nvSpPr>
        <p:spPr>
          <a:xfrm>
            <a:off x="8073050" y="3361900"/>
            <a:ext cx="96900" cy="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432350" y="4293700"/>
            <a:ext cx="2698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IMAGE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4114800" y="4301150"/>
            <a:ext cx="1602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DETECTOR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6552350" y="4323500"/>
            <a:ext cx="1841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MAP</a:t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3436450" y="2377925"/>
            <a:ext cx="395100" cy="380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15"/>
          <p:cNvCxnSpPr>
            <a:stCxn id="84" idx="1"/>
            <a:endCxn id="84" idx="5"/>
          </p:cNvCxnSpPr>
          <p:nvPr/>
        </p:nvCxnSpPr>
        <p:spPr>
          <a:xfrm>
            <a:off x="3494311" y="2433589"/>
            <a:ext cx="279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5"/>
          <p:cNvCxnSpPr>
            <a:stCxn id="84" idx="7"/>
            <a:endCxn id="84" idx="3"/>
          </p:cNvCxnSpPr>
          <p:nvPr/>
        </p:nvCxnSpPr>
        <p:spPr>
          <a:xfrm flipH="1">
            <a:off x="3494389" y="2433589"/>
            <a:ext cx="279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5"/>
          <p:cNvSpPr/>
          <p:nvPr/>
        </p:nvSpPr>
        <p:spPr>
          <a:xfrm>
            <a:off x="5598225" y="2452475"/>
            <a:ext cx="655800" cy="2688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686375" y="1232500"/>
            <a:ext cx="1252200" cy="1162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3-POOLING LAYER</a:t>
            </a:r>
            <a:endParaRPr b="1">
              <a:solidFill>
                <a:srgbClr val="980000"/>
              </a:solidFill>
            </a:endParaRPr>
          </a:p>
        </p:txBody>
      </p:sp>
      <p:graphicFrame>
        <p:nvGraphicFramePr>
          <p:cNvPr id="515" name="Google Shape;515;p42"/>
          <p:cNvGraphicFramePr/>
          <p:nvPr/>
        </p:nvGraphicFramePr>
        <p:xfrm>
          <a:off x="527600" y="147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</a:tblGrid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6" name="Google Shape;516;p42"/>
          <p:cNvSpPr/>
          <p:nvPr/>
        </p:nvSpPr>
        <p:spPr>
          <a:xfrm>
            <a:off x="3168100" y="2091525"/>
            <a:ext cx="2646300" cy="12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2"/>
          <p:cNvSpPr txBox="1"/>
          <p:nvPr/>
        </p:nvSpPr>
        <p:spPr>
          <a:xfrm>
            <a:off x="3242650" y="1666625"/>
            <a:ext cx="23109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POOLING</a:t>
            </a:r>
            <a:endParaRPr/>
          </a:p>
        </p:txBody>
      </p:sp>
      <p:graphicFrame>
        <p:nvGraphicFramePr>
          <p:cNvPr id="518" name="Google Shape;518;p42"/>
          <p:cNvGraphicFramePr/>
          <p:nvPr/>
        </p:nvGraphicFramePr>
        <p:xfrm>
          <a:off x="6446350" y="166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382850"/>
                <a:gridCol w="382850"/>
                <a:gridCol w="382850"/>
              </a:tblGrid>
              <a:tr h="403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9" name="Google Shape;519;p42"/>
          <p:cNvSpPr txBox="1"/>
          <p:nvPr/>
        </p:nvSpPr>
        <p:spPr>
          <a:xfrm>
            <a:off x="491975" y="3820925"/>
            <a:ext cx="21312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MAP</a:t>
            </a:r>
            <a:endParaRPr/>
          </a:p>
        </p:txBody>
      </p:sp>
      <p:sp>
        <p:nvSpPr>
          <p:cNvPr id="520" name="Google Shape;520;p42"/>
          <p:cNvSpPr txBox="1"/>
          <p:nvPr/>
        </p:nvSpPr>
        <p:spPr>
          <a:xfrm>
            <a:off x="6239300" y="3574950"/>
            <a:ext cx="20052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POOLED FEATURE MAP</a:t>
            </a:r>
            <a:endParaRPr/>
          </a:p>
        </p:txBody>
      </p:sp>
      <p:sp>
        <p:nvSpPr>
          <p:cNvPr id="521" name="Google Shape;521;p42"/>
          <p:cNvSpPr/>
          <p:nvPr/>
        </p:nvSpPr>
        <p:spPr>
          <a:xfrm>
            <a:off x="2204000" y="1472025"/>
            <a:ext cx="836400" cy="822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3-POOLING LAYER</a:t>
            </a:r>
            <a:endParaRPr b="1">
              <a:solidFill>
                <a:srgbClr val="980000"/>
              </a:solidFill>
            </a:endParaRPr>
          </a:p>
        </p:txBody>
      </p:sp>
      <p:graphicFrame>
        <p:nvGraphicFramePr>
          <p:cNvPr id="527" name="Google Shape;527;p43"/>
          <p:cNvGraphicFramePr/>
          <p:nvPr/>
        </p:nvGraphicFramePr>
        <p:xfrm>
          <a:off x="527600" y="147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</a:tblGrid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8" name="Google Shape;528;p43"/>
          <p:cNvSpPr/>
          <p:nvPr/>
        </p:nvSpPr>
        <p:spPr>
          <a:xfrm>
            <a:off x="3168100" y="2091525"/>
            <a:ext cx="2646300" cy="12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3"/>
          <p:cNvSpPr txBox="1"/>
          <p:nvPr/>
        </p:nvSpPr>
        <p:spPr>
          <a:xfrm>
            <a:off x="3242650" y="1666625"/>
            <a:ext cx="23109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POOLING</a:t>
            </a:r>
            <a:endParaRPr/>
          </a:p>
        </p:txBody>
      </p:sp>
      <p:graphicFrame>
        <p:nvGraphicFramePr>
          <p:cNvPr id="530" name="Google Shape;530;p43"/>
          <p:cNvGraphicFramePr/>
          <p:nvPr/>
        </p:nvGraphicFramePr>
        <p:xfrm>
          <a:off x="6446350" y="166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382850"/>
                <a:gridCol w="382850"/>
                <a:gridCol w="382850"/>
              </a:tblGrid>
              <a:tr h="403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1" name="Google Shape;531;p43"/>
          <p:cNvSpPr txBox="1"/>
          <p:nvPr/>
        </p:nvSpPr>
        <p:spPr>
          <a:xfrm>
            <a:off x="491975" y="3820925"/>
            <a:ext cx="21312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MAP</a:t>
            </a:r>
            <a:endParaRPr/>
          </a:p>
        </p:txBody>
      </p:sp>
      <p:sp>
        <p:nvSpPr>
          <p:cNvPr id="532" name="Google Shape;532;p43"/>
          <p:cNvSpPr txBox="1"/>
          <p:nvPr/>
        </p:nvSpPr>
        <p:spPr>
          <a:xfrm>
            <a:off x="6239300" y="3574950"/>
            <a:ext cx="20052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POOLED FEATURE MAP</a:t>
            </a:r>
            <a:endParaRPr/>
          </a:p>
        </p:txBody>
      </p:sp>
      <p:sp>
        <p:nvSpPr>
          <p:cNvPr id="533" name="Google Shape;533;p43"/>
          <p:cNvSpPr/>
          <p:nvPr/>
        </p:nvSpPr>
        <p:spPr>
          <a:xfrm>
            <a:off x="527600" y="2290675"/>
            <a:ext cx="836400" cy="822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3-POOLING LAYER</a:t>
            </a:r>
            <a:endParaRPr b="1">
              <a:solidFill>
                <a:srgbClr val="980000"/>
              </a:solidFill>
            </a:endParaRPr>
          </a:p>
        </p:txBody>
      </p:sp>
      <p:graphicFrame>
        <p:nvGraphicFramePr>
          <p:cNvPr id="539" name="Google Shape;539;p44"/>
          <p:cNvGraphicFramePr/>
          <p:nvPr/>
        </p:nvGraphicFramePr>
        <p:xfrm>
          <a:off x="527600" y="147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</a:tblGrid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0" name="Google Shape;540;p44"/>
          <p:cNvSpPr/>
          <p:nvPr/>
        </p:nvSpPr>
        <p:spPr>
          <a:xfrm>
            <a:off x="3168100" y="2091525"/>
            <a:ext cx="2646300" cy="12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4"/>
          <p:cNvSpPr txBox="1"/>
          <p:nvPr/>
        </p:nvSpPr>
        <p:spPr>
          <a:xfrm>
            <a:off x="3242650" y="1666625"/>
            <a:ext cx="23109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POOLING</a:t>
            </a:r>
            <a:endParaRPr/>
          </a:p>
        </p:txBody>
      </p:sp>
      <p:graphicFrame>
        <p:nvGraphicFramePr>
          <p:cNvPr id="542" name="Google Shape;542;p44"/>
          <p:cNvGraphicFramePr/>
          <p:nvPr/>
        </p:nvGraphicFramePr>
        <p:xfrm>
          <a:off x="6446350" y="166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382850"/>
                <a:gridCol w="382850"/>
                <a:gridCol w="382850"/>
              </a:tblGrid>
              <a:tr h="403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3" name="Google Shape;543;p44"/>
          <p:cNvSpPr txBox="1"/>
          <p:nvPr/>
        </p:nvSpPr>
        <p:spPr>
          <a:xfrm>
            <a:off x="491975" y="3820925"/>
            <a:ext cx="21312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MAP</a:t>
            </a:r>
            <a:endParaRPr/>
          </a:p>
        </p:txBody>
      </p:sp>
      <p:sp>
        <p:nvSpPr>
          <p:cNvPr id="544" name="Google Shape;544;p44"/>
          <p:cNvSpPr txBox="1"/>
          <p:nvPr/>
        </p:nvSpPr>
        <p:spPr>
          <a:xfrm>
            <a:off x="6239300" y="3574950"/>
            <a:ext cx="20052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POOLED FEATURE MAP</a:t>
            </a:r>
            <a:endParaRPr/>
          </a:p>
        </p:txBody>
      </p:sp>
      <p:sp>
        <p:nvSpPr>
          <p:cNvPr id="545" name="Google Shape;545;p44"/>
          <p:cNvSpPr/>
          <p:nvPr/>
        </p:nvSpPr>
        <p:spPr>
          <a:xfrm>
            <a:off x="1365800" y="2290675"/>
            <a:ext cx="836400" cy="822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3-POOLING LAYER</a:t>
            </a:r>
            <a:endParaRPr b="1">
              <a:solidFill>
                <a:srgbClr val="980000"/>
              </a:solidFill>
            </a:endParaRPr>
          </a:p>
        </p:txBody>
      </p:sp>
      <p:graphicFrame>
        <p:nvGraphicFramePr>
          <p:cNvPr id="551" name="Google Shape;551;p45"/>
          <p:cNvGraphicFramePr/>
          <p:nvPr/>
        </p:nvGraphicFramePr>
        <p:xfrm>
          <a:off x="527600" y="147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</a:tblGrid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2" name="Google Shape;552;p45"/>
          <p:cNvSpPr/>
          <p:nvPr/>
        </p:nvSpPr>
        <p:spPr>
          <a:xfrm>
            <a:off x="3168100" y="2091525"/>
            <a:ext cx="2646300" cy="12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5"/>
          <p:cNvSpPr txBox="1"/>
          <p:nvPr/>
        </p:nvSpPr>
        <p:spPr>
          <a:xfrm>
            <a:off x="3242650" y="1666625"/>
            <a:ext cx="23109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POOLING</a:t>
            </a:r>
            <a:endParaRPr/>
          </a:p>
        </p:txBody>
      </p:sp>
      <p:graphicFrame>
        <p:nvGraphicFramePr>
          <p:cNvPr id="554" name="Google Shape;554;p45"/>
          <p:cNvGraphicFramePr/>
          <p:nvPr/>
        </p:nvGraphicFramePr>
        <p:xfrm>
          <a:off x="6446350" y="166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382850"/>
                <a:gridCol w="382850"/>
                <a:gridCol w="382850"/>
              </a:tblGrid>
              <a:tr h="403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5" name="Google Shape;555;p45"/>
          <p:cNvSpPr txBox="1"/>
          <p:nvPr/>
        </p:nvSpPr>
        <p:spPr>
          <a:xfrm>
            <a:off x="491975" y="3820925"/>
            <a:ext cx="21312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MAP</a:t>
            </a:r>
            <a:endParaRPr/>
          </a:p>
        </p:txBody>
      </p:sp>
      <p:sp>
        <p:nvSpPr>
          <p:cNvPr id="556" name="Google Shape;556;p45"/>
          <p:cNvSpPr txBox="1"/>
          <p:nvPr/>
        </p:nvSpPr>
        <p:spPr>
          <a:xfrm>
            <a:off x="6239300" y="3574950"/>
            <a:ext cx="20052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POOLED FEATURE MAP</a:t>
            </a:r>
            <a:endParaRPr/>
          </a:p>
        </p:txBody>
      </p:sp>
      <p:sp>
        <p:nvSpPr>
          <p:cNvPr id="557" name="Google Shape;557;p45"/>
          <p:cNvSpPr/>
          <p:nvPr/>
        </p:nvSpPr>
        <p:spPr>
          <a:xfrm>
            <a:off x="2204000" y="2290675"/>
            <a:ext cx="836400" cy="822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3-POOLING LAYER</a:t>
            </a:r>
            <a:endParaRPr b="1">
              <a:solidFill>
                <a:srgbClr val="980000"/>
              </a:solidFill>
            </a:endParaRPr>
          </a:p>
        </p:txBody>
      </p:sp>
      <p:graphicFrame>
        <p:nvGraphicFramePr>
          <p:cNvPr id="563" name="Google Shape;563;p46"/>
          <p:cNvGraphicFramePr/>
          <p:nvPr/>
        </p:nvGraphicFramePr>
        <p:xfrm>
          <a:off x="527600" y="147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</a:tblGrid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4" name="Google Shape;564;p46"/>
          <p:cNvSpPr/>
          <p:nvPr/>
        </p:nvSpPr>
        <p:spPr>
          <a:xfrm>
            <a:off x="3168100" y="2091525"/>
            <a:ext cx="2646300" cy="12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6"/>
          <p:cNvSpPr txBox="1"/>
          <p:nvPr/>
        </p:nvSpPr>
        <p:spPr>
          <a:xfrm>
            <a:off x="3242650" y="1666625"/>
            <a:ext cx="23109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POOLING</a:t>
            </a:r>
            <a:endParaRPr/>
          </a:p>
        </p:txBody>
      </p:sp>
      <p:graphicFrame>
        <p:nvGraphicFramePr>
          <p:cNvPr id="566" name="Google Shape;566;p46"/>
          <p:cNvGraphicFramePr/>
          <p:nvPr/>
        </p:nvGraphicFramePr>
        <p:xfrm>
          <a:off x="6446350" y="166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382850"/>
                <a:gridCol w="382850"/>
                <a:gridCol w="382850"/>
              </a:tblGrid>
              <a:tr h="403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7" name="Google Shape;567;p46"/>
          <p:cNvSpPr txBox="1"/>
          <p:nvPr/>
        </p:nvSpPr>
        <p:spPr>
          <a:xfrm>
            <a:off x="491975" y="3820925"/>
            <a:ext cx="21312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MAP</a:t>
            </a:r>
            <a:endParaRPr/>
          </a:p>
        </p:txBody>
      </p:sp>
      <p:sp>
        <p:nvSpPr>
          <p:cNvPr id="568" name="Google Shape;568;p46"/>
          <p:cNvSpPr txBox="1"/>
          <p:nvPr/>
        </p:nvSpPr>
        <p:spPr>
          <a:xfrm>
            <a:off x="6239300" y="3574950"/>
            <a:ext cx="20052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POOLED FEATURE MAP</a:t>
            </a:r>
            <a:endParaRPr/>
          </a:p>
        </p:txBody>
      </p:sp>
      <p:sp>
        <p:nvSpPr>
          <p:cNvPr id="569" name="Google Shape;569;p46"/>
          <p:cNvSpPr/>
          <p:nvPr/>
        </p:nvSpPr>
        <p:spPr>
          <a:xfrm>
            <a:off x="527600" y="3109325"/>
            <a:ext cx="836400" cy="822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3-POOLING LAYER</a:t>
            </a:r>
            <a:endParaRPr b="1">
              <a:solidFill>
                <a:srgbClr val="980000"/>
              </a:solidFill>
            </a:endParaRPr>
          </a:p>
        </p:txBody>
      </p:sp>
      <p:graphicFrame>
        <p:nvGraphicFramePr>
          <p:cNvPr id="575" name="Google Shape;575;p47"/>
          <p:cNvGraphicFramePr/>
          <p:nvPr/>
        </p:nvGraphicFramePr>
        <p:xfrm>
          <a:off x="527600" y="147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</a:tblGrid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6" name="Google Shape;576;p47"/>
          <p:cNvSpPr/>
          <p:nvPr/>
        </p:nvSpPr>
        <p:spPr>
          <a:xfrm>
            <a:off x="3168100" y="2091525"/>
            <a:ext cx="2646300" cy="12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7"/>
          <p:cNvSpPr txBox="1"/>
          <p:nvPr/>
        </p:nvSpPr>
        <p:spPr>
          <a:xfrm>
            <a:off x="3242650" y="1666625"/>
            <a:ext cx="23109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POOLING</a:t>
            </a:r>
            <a:endParaRPr/>
          </a:p>
        </p:txBody>
      </p:sp>
      <p:graphicFrame>
        <p:nvGraphicFramePr>
          <p:cNvPr id="578" name="Google Shape;578;p47"/>
          <p:cNvGraphicFramePr/>
          <p:nvPr/>
        </p:nvGraphicFramePr>
        <p:xfrm>
          <a:off x="6446350" y="166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382850"/>
                <a:gridCol w="382850"/>
                <a:gridCol w="382850"/>
              </a:tblGrid>
              <a:tr h="403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9" name="Google Shape;579;p47"/>
          <p:cNvSpPr txBox="1"/>
          <p:nvPr/>
        </p:nvSpPr>
        <p:spPr>
          <a:xfrm>
            <a:off x="491975" y="3820925"/>
            <a:ext cx="21312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MAP</a:t>
            </a:r>
            <a:endParaRPr/>
          </a:p>
        </p:txBody>
      </p:sp>
      <p:sp>
        <p:nvSpPr>
          <p:cNvPr id="580" name="Google Shape;580;p47"/>
          <p:cNvSpPr txBox="1"/>
          <p:nvPr/>
        </p:nvSpPr>
        <p:spPr>
          <a:xfrm>
            <a:off x="6239300" y="3574950"/>
            <a:ext cx="20052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POOLED FEATURE MAP</a:t>
            </a:r>
            <a:endParaRPr/>
          </a:p>
        </p:txBody>
      </p:sp>
      <p:sp>
        <p:nvSpPr>
          <p:cNvPr id="581" name="Google Shape;581;p47"/>
          <p:cNvSpPr/>
          <p:nvPr/>
        </p:nvSpPr>
        <p:spPr>
          <a:xfrm>
            <a:off x="1365800" y="3109325"/>
            <a:ext cx="836400" cy="822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3-POOLING LAYER</a:t>
            </a:r>
            <a:endParaRPr b="1">
              <a:solidFill>
                <a:srgbClr val="980000"/>
              </a:solidFill>
            </a:endParaRPr>
          </a:p>
        </p:txBody>
      </p:sp>
      <p:graphicFrame>
        <p:nvGraphicFramePr>
          <p:cNvPr id="587" name="Google Shape;587;p48"/>
          <p:cNvGraphicFramePr/>
          <p:nvPr/>
        </p:nvGraphicFramePr>
        <p:xfrm>
          <a:off x="527600" y="147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</a:tblGrid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8" name="Google Shape;588;p48"/>
          <p:cNvSpPr/>
          <p:nvPr/>
        </p:nvSpPr>
        <p:spPr>
          <a:xfrm>
            <a:off x="3168100" y="2091525"/>
            <a:ext cx="2646300" cy="12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8"/>
          <p:cNvSpPr txBox="1"/>
          <p:nvPr/>
        </p:nvSpPr>
        <p:spPr>
          <a:xfrm>
            <a:off x="3242650" y="1666625"/>
            <a:ext cx="23109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POOLING</a:t>
            </a:r>
            <a:endParaRPr/>
          </a:p>
        </p:txBody>
      </p:sp>
      <p:graphicFrame>
        <p:nvGraphicFramePr>
          <p:cNvPr id="590" name="Google Shape;590;p48"/>
          <p:cNvGraphicFramePr/>
          <p:nvPr/>
        </p:nvGraphicFramePr>
        <p:xfrm>
          <a:off x="6446350" y="166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382850"/>
                <a:gridCol w="382850"/>
                <a:gridCol w="382850"/>
              </a:tblGrid>
              <a:tr h="403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1" name="Google Shape;591;p48"/>
          <p:cNvSpPr txBox="1"/>
          <p:nvPr/>
        </p:nvSpPr>
        <p:spPr>
          <a:xfrm>
            <a:off x="491975" y="3820925"/>
            <a:ext cx="21312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MAP</a:t>
            </a:r>
            <a:endParaRPr/>
          </a:p>
        </p:txBody>
      </p:sp>
      <p:sp>
        <p:nvSpPr>
          <p:cNvPr id="592" name="Google Shape;592;p48"/>
          <p:cNvSpPr txBox="1"/>
          <p:nvPr/>
        </p:nvSpPr>
        <p:spPr>
          <a:xfrm>
            <a:off x="6239300" y="3574950"/>
            <a:ext cx="20052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POOLED FEATURE MAP</a:t>
            </a:r>
            <a:endParaRPr/>
          </a:p>
        </p:txBody>
      </p:sp>
      <p:sp>
        <p:nvSpPr>
          <p:cNvPr id="593" name="Google Shape;593;p48"/>
          <p:cNvSpPr/>
          <p:nvPr/>
        </p:nvSpPr>
        <p:spPr>
          <a:xfrm>
            <a:off x="2204000" y="3109325"/>
            <a:ext cx="836400" cy="822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4-FLATTENING</a:t>
            </a:r>
            <a:endParaRPr b="1">
              <a:solidFill>
                <a:srgbClr val="980000"/>
              </a:solidFill>
            </a:endParaRPr>
          </a:p>
        </p:txBody>
      </p:sp>
      <p:graphicFrame>
        <p:nvGraphicFramePr>
          <p:cNvPr id="599" name="Google Shape;599;p49"/>
          <p:cNvGraphicFramePr/>
          <p:nvPr/>
        </p:nvGraphicFramePr>
        <p:xfrm>
          <a:off x="848125" y="186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382850"/>
                <a:gridCol w="382850"/>
                <a:gridCol w="382850"/>
              </a:tblGrid>
              <a:tr h="120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0" name="Google Shape;600;p49"/>
          <p:cNvSpPr txBox="1"/>
          <p:nvPr/>
        </p:nvSpPr>
        <p:spPr>
          <a:xfrm>
            <a:off x="596350" y="3276750"/>
            <a:ext cx="243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Pooled Feature Map</a:t>
            </a:r>
            <a:endParaRPr/>
          </a:p>
        </p:txBody>
      </p:sp>
      <p:sp>
        <p:nvSpPr>
          <p:cNvPr id="601" name="Google Shape;601;p49"/>
          <p:cNvSpPr/>
          <p:nvPr/>
        </p:nvSpPr>
        <p:spPr>
          <a:xfrm>
            <a:off x="2974275" y="2262975"/>
            <a:ext cx="2698500" cy="10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02" name="Google Shape;602;p49"/>
          <p:cNvGraphicFramePr/>
          <p:nvPr/>
        </p:nvGraphicFramePr>
        <p:xfrm>
          <a:off x="7109800" y="108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382850"/>
              </a:tblGrid>
              <a:tr h="385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3" name="Google Shape;603;p49"/>
          <p:cNvSpPr txBox="1"/>
          <p:nvPr/>
        </p:nvSpPr>
        <p:spPr>
          <a:xfrm>
            <a:off x="3420138" y="1808250"/>
            <a:ext cx="2266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FLATTENING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5-FULL CONNECTION</a:t>
            </a:r>
            <a:endParaRPr b="1">
              <a:solidFill>
                <a:srgbClr val="980000"/>
              </a:solidFill>
            </a:endParaRPr>
          </a:p>
        </p:txBody>
      </p:sp>
      <p:pic>
        <p:nvPicPr>
          <p:cNvPr id="609" name="Google Shape;609;p50"/>
          <p:cNvPicPr preferRelativeResize="0"/>
          <p:nvPr/>
        </p:nvPicPr>
        <p:blipFill rotWithShape="1">
          <a:blip r:embed="rId3">
            <a:alphaModFix/>
          </a:blip>
          <a:srcRect b="0" l="0" r="783" t="0"/>
          <a:stretch/>
        </p:blipFill>
        <p:spPr>
          <a:xfrm>
            <a:off x="696575" y="1117950"/>
            <a:ext cx="7518126" cy="335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5-FULL CONNECTION</a:t>
            </a:r>
            <a:endParaRPr b="1">
              <a:solidFill>
                <a:srgbClr val="980000"/>
              </a:solidFill>
            </a:endParaRPr>
          </a:p>
        </p:txBody>
      </p:sp>
      <p:pic>
        <p:nvPicPr>
          <p:cNvPr id="615" name="Google Shape;61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25" y="1058325"/>
            <a:ext cx="844749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1-</a:t>
            </a:r>
            <a:r>
              <a:rPr b="1" lang="en">
                <a:solidFill>
                  <a:srgbClr val="980000"/>
                </a:solidFill>
              </a:rPr>
              <a:t>CONVOLUTION</a:t>
            </a:r>
            <a:endParaRPr b="1">
              <a:solidFill>
                <a:srgbClr val="980000"/>
              </a:solidFill>
            </a:endParaRPr>
          </a:p>
        </p:txBody>
      </p:sp>
      <p:graphicFrame>
        <p:nvGraphicFramePr>
          <p:cNvPr id="94" name="Google Shape;94;p16"/>
          <p:cNvGraphicFramePr/>
          <p:nvPr/>
        </p:nvGraphicFramePr>
        <p:xfrm>
          <a:off x="266675" y="1232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700"/>
                <a:gridCol w="419700"/>
                <a:gridCol w="419700"/>
                <a:gridCol w="419700"/>
                <a:gridCol w="419700"/>
                <a:gridCol w="419700"/>
                <a:gridCol w="419700"/>
              </a:tblGrid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5" name="Google Shape;95;p16"/>
          <p:cNvGraphicFramePr/>
          <p:nvPr/>
        </p:nvGraphicFramePr>
        <p:xfrm>
          <a:off x="3992025" y="189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500950"/>
                <a:gridCol w="500950"/>
                <a:gridCol w="500950"/>
              </a:tblGrid>
              <a:tr h="447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6" name="Google Shape;96;p16"/>
          <p:cNvGraphicFramePr/>
          <p:nvPr/>
        </p:nvGraphicFramePr>
        <p:xfrm>
          <a:off x="6371825" y="153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</a:tblGrid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7" name="Google Shape;97;p16"/>
          <p:cNvSpPr txBox="1"/>
          <p:nvPr/>
        </p:nvSpPr>
        <p:spPr>
          <a:xfrm>
            <a:off x="8073050" y="3361900"/>
            <a:ext cx="96900" cy="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432350" y="4293700"/>
            <a:ext cx="2698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IMAGE</a:t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4114800" y="4301150"/>
            <a:ext cx="1602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DETECTOR</a:t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6552350" y="4323500"/>
            <a:ext cx="1841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MAP</a:t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3436450" y="2377925"/>
            <a:ext cx="395100" cy="380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" name="Google Shape;102;p16"/>
          <p:cNvCxnSpPr>
            <a:stCxn id="101" idx="1"/>
            <a:endCxn id="101" idx="5"/>
          </p:cNvCxnSpPr>
          <p:nvPr/>
        </p:nvCxnSpPr>
        <p:spPr>
          <a:xfrm>
            <a:off x="3494311" y="2433589"/>
            <a:ext cx="279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>
            <a:stCxn id="101" idx="7"/>
            <a:endCxn id="101" idx="3"/>
          </p:cNvCxnSpPr>
          <p:nvPr/>
        </p:nvCxnSpPr>
        <p:spPr>
          <a:xfrm flipH="1">
            <a:off x="3494389" y="2433589"/>
            <a:ext cx="279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6"/>
          <p:cNvSpPr/>
          <p:nvPr/>
        </p:nvSpPr>
        <p:spPr>
          <a:xfrm>
            <a:off x="5598225" y="2452475"/>
            <a:ext cx="655800" cy="2688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1109525" y="1232500"/>
            <a:ext cx="1252200" cy="1162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5-FULL CONNECTION</a:t>
            </a:r>
            <a:endParaRPr b="1">
              <a:solidFill>
                <a:srgbClr val="980000"/>
              </a:solidFill>
            </a:endParaRPr>
          </a:p>
        </p:txBody>
      </p:sp>
      <p:pic>
        <p:nvPicPr>
          <p:cNvPr id="621" name="Google Shape;62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25" y="1073225"/>
            <a:ext cx="8449925" cy="36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52"/>
          <p:cNvSpPr/>
          <p:nvPr/>
        </p:nvSpPr>
        <p:spPr>
          <a:xfrm>
            <a:off x="6067850" y="3779350"/>
            <a:ext cx="797700" cy="27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5-FULL CONNECTION</a:t>
            </a:r>
            <a:endParaRPr b="1">
              <a:solidFill>
                <a:srgbClr val="980000"/>
              </a:solidFill>
            </a:endParaRPr>
          </a:p>
        </p:txBody>
      </p:sp>
      <p:pic>
        <p:nvPicPr>
          <p:cNvPr id="628" name="Google Shape;62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050" y="1192525"/>
            <a:ext cx="7685574" cy="33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53"/>
          <p:cNvSpPr/>
          <p:nvPr/>
        </p:nvSpPr>
        <p:spPr>
          <a:xfrm>
            <a:off x="6805825" y="2609025"/>
            <a:ext cx="611100" cy="54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5-FULL CONNECTION</a:t>
            </a:r>
            <a:endParaRPr b="1">
              <a:solidFill>
                <a:srgbClr val="980000"/>
              </a:solidFill>
            </a:endParaRPr>
          </a:p>
        </p:txBody>
      </p:sp>
      <p:pic>
        <p:nvPicPr>
          <p:cNvPr id="635" name="Google Shape;63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25" y="1185025"/>
            <a:ext cx="7928126" cy="34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54"/>
          <p:cNvSpPr/>
          <p:nvPr/>
        </p:nvSpPr>
        <p:spPr>
          <a:xfrm>
            <a:off x="7759975" y="1856125"/>
            <a:ext cx="730500" cy="38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5-FULL CONNECTION</a:t>
            </a:r>
            <a:endParaRPr b="1">
              <a:solidFill>
                <a:srgbClr val="980000"/>
              </a:solidFill>
            </a:endParaRPr>
          </a:p>
        </p:txBody>
      </p:sp>
      <p:pic>
        <p:nvPicPr>
          <p:cNvPr id="642" name="Google Shape;64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850" y="1017725"/>
            <a:ext cx="854673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1-</a:t>
            </a:r>
            <a:r>
              <a:rPr b="1" lang="en">
                <a:solidFill>
                  <a:srgbClr val="980000"/>
                </a:solidFill>
              </a:rPr>
              <a:t>CONVOLUTION</a:t>
            </a:r>
            <a:endParaRPr b="1">
              <a:solidFill>
                <a:srgbClr val="980000"/>
              </a:solidFill>
            </a:endParaRPr>
          </a:p>
        </p:txBody>
      </p:sp>
      <p:graphicFrame>
        <p:nvGraphicFramePr>
          <p:cNvPr id="111" name="Google Shape;111;p17"/>
          <p:cNvGraphicFramePr/>
          <p:nvPr/>
        </p:nvGraphicFramePr>
        <p:xfrm>
          <a:off x="266675" y="1232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700"/>
                <a:gridCol w="419700"/>
                <a:gridCol w="419700"/>
                <a:gridCol w="419700"/>
                <a:gridCol w="419700"/>
                <a:gridCol w="419700"/>
                <a:gridCol w="419700"/>
              </a:tblGrid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2" name="Google Shape;112;p17"/>
          <p:cNvGraphicFramePr/>
          <p:nvPr/>
        </p:nvGraphicFramePr>
        <p:xfrm>
          <a:off x="3992025" y="189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500950"/>
                <a:gridCol w="500950"/>
                <a:gridCol w="500950"/>
              </a:tblGrid>
              <a:tr h="447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3" name="Google Shape;113;p17"/>
          <p:cNvGraphicFramePr/>
          <p:nvPr/>
        </p:nvGraphicFramePr>
        <p:xfrm>
          <a:off x="6371825" y="153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</a:tblGrid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4" name="Google Shape;114;p17"/>
          <p:cNvSpPr txBox="1"/>
          <p:nvPr/>
        </p:nvSpPr>
        <p:spPr>
          <a:xfrm>
            <a:off x="8073050" y="3361900"/>
            <a:ext cx="96900" cy="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432350" y="4293700"/>
            <a:ext cx="2698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IMAGE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4114800" y="4301150"/>
            <a:ext cx="1602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DETECTOR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6552350" y="4323500"/>
            <a:ext cx="1841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MAP</a:t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3436450" y="2377925"/>
            <a:ext cx="395100" cy="380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" name="Google Shape;119;p17"/>
          <p:cNvCxnSpPr>
            <a:stCxn id="118" idx="1"/>
            <a:endCxn id="118" idx="5"/>
          </p:cNvCxnSpPr>
          <p:nvPr/>
        </p:nvCxnSpPr>
        <p:spPr>
          <a:xfrm>
            <a:off x="3494311" y="2433589"/>
            <a:ext cx="279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7"/>
          <p:cNvCxnSpPr>
            <a:stCxn id="118" idx="7"/>
            <a:endCxn id="118" idx="3"/>
          </p:cNvCxnSpPr>
          <p:nvPr/>
        </p:nvCxnSpPr>
        <p:spPr>
          <a:xfrm flipH="1">
            <a:off x="3494389" y="2433589"/>
            <a:ext cx="279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7"/>
          <p:cNvSpPr/>
          <p:nvPr/>
        </p:nvSpPr>
        <p:spPr>
          <a:xfrm>
            <a:off x="5598225" y="2452475"/>
            <a:ext cx="655800" cy="2688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1525775" y="1232500"/>
            <a:ext cx="1252200" cy="1162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1-</a:t>
            </a:r>
            <a:r>
              <a:rPr b="1" lang="en">
                <a:solidFill>
                  <a:srgbClr val="980000"/>
                </a:solidFill>
              </a:rPr>
              <a:t>CONVOLUTION</a:t>
            </a:r>
            <a:endParaRPr b="1">
              <a:solidFill>
                <a:srgbClr val="980000"/>
              </a:solidFill>
            </a:endParaRPr>
          </a:p>
        </p:txBody>
      </p:sp>
      <p:graphicFrame>
        <p:nvGraphicFramePr>
          <p:cNvPr id="128" name="Google Shape;128;p18"/>
          <p:cNvGraphicFramePr/>
          <p:nvPr/>
        </p:nvGraphicFramePr>
        <p:xfrm>
          <a:off x="266675" y="1232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700"/>
                <a:gridCol w="419700"/>
                <a:gridCol w="419700"/>
                <a:gridCol w="419700"/>
                <a:gridCol w="419700"/>
                <a:gridCol w="419700"/>
                <a:gridCol w="419700"/>
              </a:tblGrid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9" name="Google Shape;129;p18"/>
          <p:cNvGraphicFramePr/>
          <p:nvPr/>
        </p:nvGraphicFramePr>
        <p:xfrm>
          <a:off x="3992025" y="189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500950"/>
                <a:gridCol w="500950"/>
                <a:gridCol w="500950"/>
              </a:tblGrid>
              <a:tr h="447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0" name="Google Shape;130;p18"/>
          <p:cNvGraphicFramePr/>
          <p:nvPr/>
        </p:nvGraphicFramePr>
        <p:xfrm>
          <a:off x="6371825" y="153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</a:tblGrid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1" name="Google Shape;131;p18"/>
          <p:cNvSpPr txBox="1"/>
          <p:nvPr/>
        </p:nvSpPr>
        <p:spPr>
          <a:xfrm>
            <a:off x="8073050" y="3361900"/>
            <a:ext cx="96900" cy="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432350" y="4293700"/>
            <a:ext cx="2698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IMAGE</a:t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4114800" y="4301150"/>
            <a:ext cx="1602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DETECTOR</a:t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6552350" y="4323500"/>
            <a:ext cx="1841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MAP</a:t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3436450" y="2377925"/>
            <a:ext cx="395100" cy="380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18"/>
          <p:cNvCxnSpPr>
            <a:stCxn id="135" idx="1"/>
            <a:endCxn id="135" idx="5"/>
          </p:cNvCxnSpPr>
          <p:nvPr/>
        </p:nvCxnSpPr>
        <p:spPr>
          <a:xfrm>
            <a:off x="3494311" y="2433589"/>
            <a:ext cx="279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8"/>
          <p:cNvCxnSpPr>
            <a:stCxn id="135" idx="7"/>
            <a:endCxn id="135" idx="3"/>
          </p:cNvCxnSpPr>
          <p:nvPr/>
        </p:nvCxnSpPr>
        <p:spPr>
          <a:xfrm flipH="1">
            <a:off x="3494389" y="2433589"/>
            <a:ext cx="279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18"/>
          <p:cNvSpPr/>
          <p:nvPr/>
        </p:nvSpPr>
        <p:spPr>
          <a:xfrm>
            <a:off x="5598225" y="2452475"/>
            <a:ext cx="655800" cy="2688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1945475" y="1232500"/>
            <a:ext cx="1252200" cy="1162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1-</a:t>
            </a:r>
            <a:r>
              <a:rPr b="1" lang="en">
                <a:solidFill>
                  <a:srgbClr val="980000"/>
                </a:solidFill>
              </a:rPr>
              <a:t>CONVOLUTION</a:t>
            </a:r>
            <a:endParaRPr b="1">
              <a:solidFill>
                <a:srgbClr val="980000"/>
              </a:solidFill>
            </a:endParaRPr>
          </a:p>
        </p:txBody>
      </p:sp>
      <p:graphicFrame>
        <p:nvGraphicFramePr>
          <p:cNvPr id="145" name="Google Shape;145;p19"/>
          <p:cNvGraphicFramePr/>
          <p:nvPr/>
        </p:nvGraphicFramePr>
        <p:xfrm>
          <a:off x="266675" y="1232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700"/>
                <a:gridCol w="419700"/>
                <a:gridCol w="419700"/>
                <a:gridCol w="419700"/>
                <a:gridCol w="419700"/>
                <a:gridCol w="419700"/>
                <a:gridCol w="419700"/>
              </a:tblGrid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6" name="Google Shape;146;p19"/>
          <p:cNvGraphicFramePr/>
          <p:nvPr/>
        </p:nvGraphicFramePr>
        <p:xfrm>
          <a:off x="3992025" y="189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500950"/>
                <a:gridCol w="500950"/>
                <a:gridCol w="500950"/>
              </a:tblGrid>
              <a:tr h="447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7" name="Google Shape;147;p19"/>
          <p:cNvGraphicFramePr/>
          <p:nvPr/>
        </p:nvGraphicFramePr>
        <p:xfrm>
          <a:off x="6371825" y="153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</a:tblGrid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8" name="Google Shape;148;p19"/>
          <p:cNvSpPr txBox="1"/>
          <p:nvPr/>
        </p:nvSpPr>
        <p:spPr>
          <a:xfrm>
            <a:off x="8073050" y="3361900"/>
            <a:ext cx="96900" cy="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432350" y="4293700"/>
            <a:ext cx="2698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IMAGE</a:t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4114800" y="4301150"/>
            <a:ext cx="1602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DETECTOR</a:t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6552350" y="4323500"/>
            <a:ext cx="1841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MAP</a:t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3436450" y="2377925"/>
            <a:ext cx="395100" cy="380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" name="Google Shape;153;p19"/>
          <p:cNvCxnSpPr>
            <a:stCxn id="152" idx="1"/>
            <a:endCxn id="152" idx="5"/>
          </p:cNvCxnSpPr>
          <p:nvPr/>
        </p:nvCxnSpPr>
        <p:spPr>
          <a:xfrm>
            <a:off x="3494311" y="2433589"/>
            <a:ext cx="279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9"/>
          <p:cNvCxnSpPr>
            <a:stCxn id="152" idx="7"/>
            <a:endCxn id="152" idx="3"/>
          </p:cNvCxnSpPr>
          <p:nvPr/>
        </p:nvCxnSpPr>
        <p:spPr>
          <a:xfrm flipH="1">
            <a:off x="3494389" y="2433589"/>
            <a:ext cx="279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19"/>
          <p:cNvSpPr/>
          <p:nvPr/>
        </p:nvSpPr>
        <p:spPr>
          <a:xfrm>
            <a:off x="5598225" y="2452475"/>
            <a:ext cx="655800" cy="2688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266675" y="1624900"/>
            <a:ext cx="1252200" cy="1162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1-</a:t>
            </a:r>
            <a:r>
              <a:rPr b="1" lang="en">
                <a:solidFill>
                  <a:srgbClr val="980000"/>
                </a:solidFill>
              </a:rPr>
              <a:t>CONVOLUTION</a:t>
            </a:r>
            <a:endParaRPr b="1">
              <a:solidFill>
                <a:srgbClr val="980000"/>
              </a:solidFill>
            </a:endParaRPr>
          </a:p>
        </p:txBody>
      </p:sp>
      <p:graphicFrame>
        <p:nvGraphicFramePr>
          <p:cNvPr id="162" name="Google Shape;162;p20"/>
          <p:cNvGraphicFramePr/>
          <p:nvPr/>
        </p:nvGraphicFramePr>
        <p:xfrm>
          <a:off x="266675" y="1232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700"/>
                <a:gridCol w="419700"/>
                <a:gridCol w="419700"/>
                <a:gridCol w="419700"/>
                <a:gridCol w="419700"/>
                <a:gridCol w="419700"/>
                <a:gridCol w="419700"/>
              </a:tblGrid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3" name="Google Shape;163;p20"/>
          <p:cNvGraphicFramePr/>
          <p:nvPr/>
        </p:nvGraphicFramePr>
        <p:xfrm>
          <a:off x="3992025" y="189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500950"/>
                <a:gridCol w="500950"/>
                <a:gridCol w="500950"/>
              </a:tblGrid>
              <a:tr h="447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4" name="Google Shape;164;p20"/>
          <p:cNvGraphicFramePr/>
          <p:nvPr/>
        </p:nvGraphicFramePr>
        <p:xfrm>
          <a:off x="6371825" y="153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</a:tblGrid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5" name="Google Shape;165;p20"/>
          <p:cNvSpPr txBox="1"/>
          <p:nvPr/>
        </p:nvSpPr>
        <p:spPr>
          <a:xfrm>
            <a:off x="8073050" y="3361900"/>
            <a:ext cx="96900" cy="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 txBox="1"/>
          <p:nvPr/>
        </p:nvSpPr>
        <p:spPr>
          <a:xfrm>
            <a:off x="432350" y="4293700"/>
            <a:ext cx="2698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IMAGE</a:t>
            </a:r>
            <a:endParaRPr/>
          </a:p>
        </p:txBody>
      </p:sp>
      <p:sp>
        <p:nvSpPr>
          <p:cNvPr id="167" name="Google Shape;167;p20"/>
          <p:cNvSpPr txBox="1"/>
          <p:nvPr/>
        </p:nvSpPr>
        <p:spPr>
          <a:xfrm>
            <a:off x="4114800" y="4301150"/>
            <a:ext cx="1602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DETECTOR</a:t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6552350" y="4323500"/>
            <a:ext cx="1841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MAP</a:t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3436450" y="2377925"/>
            <a:ext cx="395100" cy="380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20"/>
          <p:cNvCxnSpPr>
            <a:stCxn id="169" idx="1"/>
            <a:endCxn id="169" idx="5"/>
          </p:cNvCxnSpPr>
          <p:nvPr/>
        </p:nvCxnSpPr>
        <p:spPr>
          <a:xfrm>
            <a:off x="3494311" y="2433589"/>
            <a:ext cx="279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0"/>
          <p:cNvCxnSpPr>
            <a:stCxn id="169" idx="7"/>
            <a:endCxn id="169" idx="3"/>
          </p:cNvCxnSpPr>
          <p:nvPr/>
        </p:nvCxnSpPr>
        <p:spPr>
          <a:xfrm flipH="1">
            <a:off x="3494389" y="2433589"/>
            <a:ext cx="279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20"/>
          <p:cNvSpPr/>
          <p:nvPr/>
        </p:nvSpPr>
        <p:spPr>
          <a:xfrm>
            <a:off x="5598225" y="2452475"/>
            <a:ext cx="655800" cy="2688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 txBox="1"/>
          <p:nvPr/>
        </p:nvSpPr>
        <p:spPr>
          <a:xfrm>
            <a:off x="686375" y="1639300"/>
            <a:ext cx="1252200" cy="1162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1-</a:t>
            </a:r>
            <a:r>
              <a:rPr b="1" lang="en">
                <a:solidFill>
                  <a:srgbClr val="980000"/>
                </a:solidFill>
              </a:rPr>
              <a:t>CONVOLUTION</a:t>
            </a:r>
            <a:endParaRPr b="1">
              <a:solidFill>
                <a:srgbClr val="980000"/>
              </a:solidFill>
            </a:endParaRPr>
          </a:p>
        </p:txBody>
      </p:sp>
      <p:graphicFrame>
        <p:nvGraphicFramePr>
          <p:cNvPr id="179" name="Google Shape;179;p21"/>
          <p:cNvGraphicFramePr/>
          <p:nvPr/>
        </p:nvGraphicFramePr>
        <p:xfrm>
          <a:off x="266675" y="1232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700"/>
                <a:gridCol w="419700"/>
                <a:gridCol w="419700"/>
                <a:gridCol w="419700"/>
                <a:gridCol w="419700"/>
                <a:gridCol w="419700"/>
                <a:gridCol w="419700"/>
              </a:tblGrid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0" name="Google Shape;180;p21"/>
          <p:cNvGraphicFramePr/>
          <p:nvPr/>
        </p:nvGraphicFramePr>
        <p:xfrm>
          <a:off x="3992025" y="189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500950"/>
                <a:gridCol w="500950"/>
                <a:gridCol w="500950"/>
              </a:tblGrid>
              <a:tr h="447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1" name="Google Shape;181;p21"/>
          <p:cNvGraphicFramePr/>
          <p:nvPr/>
        </p:nvGraphicFramePr>
        <p:xfrm>
          <a:off x="6371825" y="153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{92D8A1AA-7EFE-4FE7-92C1-053B542A7530}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</a:tblGrid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2" name="Google Shape;182;p21"/>
          <p:cNvSpPr txBox="1"/>
          <p:nvPr/>
        </p:nvSpPr>
        <p:spPr>
          <a:xfrm>
            <a:off x="8073050" y="3361900"/>
            <a:ext cx="96900" cy="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 txBox="1"/>
          <p:nvPr/>
        </p:nvSpPr>
        <p:spPr>
          <a:xfrm>
            <a:off x="432350" y="4293700"/>
            <a:ext cx="26985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IMAGE</a:t>
            </a:r>
            <a:endParaRPr/>
          </a:p>
        </p:txBody>
      </p:sp>
      <p:sp>
        <p:nvSpPr>
          <p:cNvPr id="184" name="Google Shape;184;p21"/>
          <p:cNvSpPr txBox="1"/>
          <p:nvPr/>
        </p:nvSpPr>
        <p:spPr>
          <a:xfrm>
            <a:off x="4114800" y="4301150"/>
            <a:ext cx="1602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DETECTOR</a:t>
            </a:r>
            <a:endParaRPr/>
          </a:p>
        </p:txBody>
      </p:sp>
      <p:sp>
        <p:nvSpPr>
          <p:cNvPr id="185" name="Google Shape;185;p21"/>
          <p:cNvSpPr txBox="1"/>
          <p:nvPr/>
        </p:nvSpPr>
        <p:spPr>
          <a:xfrm>
            <a:off x="6552350" y="4323500"/>
            <a:ext cx="1841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MAP</a:t>
            </a:r>
            <a:endParaRPr/>
          </a:p>
        </p:txBody>
      </p:sp>
      <p:sp>
        <p:nvSpPr>
          <p:cNvPr id="186" name="Google Shape;186;p21"/>
          <p:cNvSpPr/>
          <p:nvPr/>
        </p:nvSpPr>
        <p:spPr>
          <a:xfrm>
            <a:off x="3436450" y="2377925"/>
            <a:ext cx="395100" cy="380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Google Shape;187;p21"/>
          <p:cNvCxnSpPr>
            <a:stCxn id="186" idx="1"/>
            <a:endCxn id="186" idx="5"/>
          </p:cNvCxnSpPr>
          <p:nvPr/>
        </p:nvCxnSpPr>
        <p:spPr>
          <a:xfrm>
            <a:off x="3494311" y="2433589"/>
            <a:ext cx="279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1"/>
          <p:cNvCxnSpPr>
            <a:stCxn id="186" idx="7"/>
            <a:endCxn id="186" idx="3"/>
          </p:cNvCxnSpPr>
          <p:nvPr/>
        </p:nvCxnSpPr>
        <p:spPr>
          <a:xfrm flipH="1">
            <a:off x="3494389" y="2433589"/>
            <a:ext cx="2793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1"/>
          <p:cNvSpPr/>
          <p:nvPr/>
        </p:nvSpPr>
        <p:spPr>
          <a:xfrm>
            <a:off x="5598225" y="2452475"/>
            <a:ext cx="655800" cy="2688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 txBox="1"/>
          <p:nvPr/>
        </p:nvSpPr>
        <p:spPr>
          <a:xfrm>
            <a:off x="1109525" y="1624900"/>
            <a:ext cx="1252200" cy="1162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