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8288000" cy="10287000"/>
  <p:notesSz cx="6858000" cy="9144000"/>
  <p:embeddedFontLst>
    <p:embeddedFont>
      <p:font typeface="Open Sauce" panose="020B0604020202020204" charset="0"/>
      <p:regular r:id="rId4"/>
    </p:embeddedFont>
    <p:embeddedFont>
      <p:font typeface="Open Sauce Bold" panose="020B0604020202020204" charset="0"/>
      <p:regular r:id="rId5"/>
    </p:embeddedFont>
    <p:embeddedFont>
      <p:font typeface="Open Sauce Semi-Bold" panose="020B0604020202020204" charset="0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8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7786" b="7786"/>
            <a:stretch>
              <a:fillRect/>
            </a:stretch>
          </p:blipFill>
          <p:spPr>
            <a:xfrm>
              <a:off x="0" y="0"/>
              <a:ext cx="24384000" cy="13716000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92852">
                <a:alpha val="82745"/>
              </a:srgbClr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481642" y="2945579"/>
            <a:ext cx="7324716" cy="2197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34"/>
              </a:lnSpc>
            </a:pPr>
            <a:r>
              <a:rPr lang="en-US" sz="4167" spc="1146">
                <a:solidFill>
                  <a:srgbClr val="FFFFFF"/>
                </a:solidFill>
                <a:latin typeface="Open Sauce Semi-Bold"/>
              </a:rPr>
              <a:t>PRESENTACION DE PROYECTO PRIMER CORTE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800373" y="7032276"/>
            <a:ext cx="6687255" cy="753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6"/>
              </a:lnSpc>
            </a:pPr>
            <a:r>
              <a:rPr lang="en-US" sz="2204" spc="606">
                <a:solidFill>
                  <a:srgbClr val="FFFFFF"/>
                </a:solidFill>
                <a:latin typeface="Open Sauce"/>
              </a:rPr>
              <a:t>GRUPO 3</a:t>
            </a:r>
          </a:p>
          <a:p>
            <a:pPr algn="ctr">
              <a:lnSpc>
                <a:spcPts val="3086"/>
              </a:lnSpc>
            </a:pPr>
            <a:r>
              <a:rPr lang="en-US" sz="2204" spc="606">
                <a:solidFill>
                  <a:srgbClr val="FFFFFF"/>
                </a:solidFill>
                <a:latin typeface="Open Sauce"/>
              </a:rPr>
              <a:t>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9898" y="3012125"/>
            <a:ext cx="4059290" cy="6813336"/>
            <a:chOff x="0" y="0"/>
            <a:chExt cx="1069113" cy="17944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69113" cy="1794459"/>
            </a:xfrm>
            <a:custGeom>
              <a:avLst/>
              <a:gdLst/>
              <a:ahLst/>
              <a:cxnLst/>
              <a:rect l="l" t="t" r="r" b="b"/>
              <a:pathLst>
                <a:path w="1069113" h="1794459">
                  <a:moveTo>
                    <a:pt x="0" y="0"/>
                  </a:moveTo>
                  <a:lnTo>
                    <a:pt x="1069113" y="0"/>
                  </a:lnTo>
                  <a:lnTo>
                    <a:pt x="1069113" y="1794459"/>
                  </a:lnTo>
                  <a:lnTo>
                    <a:pt x="0" y="1794459"/>
                  </a:lnTo>
                  <a:close/>
                </a:path>
              </a:pathLst>
            </a:custGeom>
            <a:solidFill>
              <a:srgbClr val="092852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069113" cy="18611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367031" lvl="1" indent="-183515">
                <a:lnSpc>
                  <a:spcPts val="2380"/>
                </a:lnSpc>
                <a:buFont typeface="Arial"/>
                <a:buChar char="•"/>
              </a:pPr>
              <a:r>
                <a:rPr lang="en-US" sz="1700" spc="467">
                  <a:solidFill>
                    <a:srgbClr val="FFFFFF"/>
                  </a:solidFill>
                  <a:latin typeface="Arial"/>
                </a:rPr>
                <a:t>BUSCADOR DE INFORMACIÓN DEL CLIENTE</a:t>
              </a:r>
            </a:p>
            <a:p>
              <a:pPr>
                <a:lnSpc>
                  <a:spcPts val="2380"/>
                </a:lnSpc>
              </a:pPr>
              <a:endParaRPr lang="en-US" sz="1700" spc="467">
                <a:solidFill>
                  <a:srgbClr val="FFFFFF"/>
                </a:solidFill>
                <a:latin typeface="Arial"/>
              </a:endParaRPr>
            </a:p>
            <a:p>
              <a:pPr marL="367031" lvl="1" indent="-183515">
                <a:lnSpc>
                  <a:spcPts val="2380"/>
                </a:lnSpc>
                <a:buFont typeface="Arial"/>
                <a:buChar char="•"/>
              </a:pPr>
              <a:r>
                <a:rPr lang="en-US" sz="1700" spc="467">
                  <a:solidFill>
                    <a:srgbClr val="FFFFFF"/>
                  </a:solidFill>
                  <a:latin typeface="Arial"/>
                </a:rPr>
                <a:t>BUSCADOR POR FILTRO DE INFORMACIÓN DEL CLIENTE </a:t>
              </a:r>
            </a:p>
            <a:p>
              <a:pPr>
                <a:lnSpc>
                  <a:spcPts val="2380"/>
                </a:lnSpc>
              </a:pPr>
              <a:endParaRPr lang="en-US" sz="1700" spc="467">
                <a:solidFill>
                  <a:srgbClr val="FFFFFF"/>
                </a:solidFill>
                <a:latin typeface="Arial"/>
              </a:endParaRPr>
            </a:p>
            <a:p>
              <a:pPr marL="367031" lvl="1" indent="-183515">
                <a:lnSpc>
                  <a:spcPts val="2380"/>
                </a:lnSpc>
                <a:buFont typeface="Arial"/>
                <a:buChar char="•"/>
              </a:pPr>
              <a:r>
                <a:rPr lang="en-US" sz="1700" spc="467">
                  <a:solidFill>
                    <a:srgbClr val="FFFFFF"/>
                  </a:solidFill>
                  <a:latin typeface="Arial"/>
                </a:rPr>
                <a:t>VISUALIZACIÓN DE DATOS</a:t>
              </a:r>
            </a:p>
            <a:p>
              <a:pPr algn="ctr">
                <a:lnSpc>
                  <a:spcPts val="2380"/>
                </a:lnSpc>
              </a:pPr>
              <a:endParaRPr lang="en-US" sz="1700" spc="467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99898" y="521483"/>
            <a:ext cx="9145053" cy="507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 spc="797">
                <a:solidFill>
                  <a:srgbClr val="092852"/>
                </a:solidFill>
                <a:latin typeface="Open Sauce Semi-Bold"/>
              </a:rPr>
              <a:t>METODOLOGÍA MOSCOW 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5036285" y="3010848"/>
            <a:ext cx="4059290" cy="6813336"/>
            <a:chOff x="0" y="0"/>
            <a:chExt cx="1069113" cy="179445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69113" cy="1794459"/>
            </a:xfrm>
            <a:custGeom>
              <a:avLst/>
              <a:gdLst/>
              <a:ahLst/>
              <a:cxnLst/>
              <a:rect l="l" t="t" r="r" b="b"/>
              <a:pathLst>
                <a:path w="1069113" h="1794459">
                  <a:moveTo>
                    <a:pt x="0" y="0"/>
                  </a:moveTo>
                  <a:lnTo>
                    <a:pt x="1069113" y="0"/>
                  </a:lnTo>
                  <a:lnTo>
                    <a:pt x="1069113" y="1794459"/>
                  </a:lnTo>
                  <a:lnTo>
                    <a:pt x="0" y="179445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1069113" cy="18611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367031" lvl="1" indent="-183515">
                <a:lnSpc>
                  <a:spcPts val="2380"/>
                </a:lnSpc>
                <a:buFont typeface="Arial"/>
                <a:buChar char="•"/>
              </a:pPr>
              <a:r>
                <a:rPr lang="en-US" sz="1700" spc="467">
                  <a:solidFill>
                    <a:srgbClr val="FFFFFF"/>
                  </a:solidFill>
                  <a:latin typeface="Arial"/>
                </a:rPr>
                <a:t>VALIDACIÓN DE CLIENTES</a:t>
              </a:r>
            </a:p>
            <a:p>
              <a:pPr>
                <a:lnSpc>
                  <a:spcPts val="2380"/>
                </a:lnSpc>
              </a:pPr>
              <a:endParaRPr lang="en-US" sz="1700" spc="467">
                <a:solidFill>
                  <a:srgbClr val="FFFFFF"/>
                </a:solidFill>
                <a:latin typeface="Arial"/>
              </a:endParaRPr>
            </a:p>
            <a:p>
              <a:pPr marL="367031" lvl="1" indent="-183515">
                <a:lnSpc>
                  <a:spcPts val="2380"/>
                </a:lnSpc>
                <a:buFont typeface="Arial"/>
                <a:buChar char="•"/>
              </a:pPr>
              <a:r>
                <a:rPr lang="en-US" sz="1700" spc="467">
                  <a:solidFill>
                    <a:srgbClr val="FFFFFF"/>
                  </a:solidFill>
                  <a:latin typeface="Arial"/>
                </a:rPr>
                <a:t>ACTUALIZACIÓN DE LA INFORMACIÓN DEL CLIENTE</a:t>
              </a:r>
            </a:p>
            <a:p>
              <a:pPr>
                <a:lnSpc>
                  <a:spcPts val="2380"/>
                </a:lnSpc>
              </a:pPr>
              <a:r>
                <a:rPr lang="en-US" sz="1700" spc="467">
                  <a:solidFill>
                    <a:srgbClr val="FFFFFF"/>
                  </a:solidFill>
                  <a:latin typeface="Arial"/>
                </a:rPr>
                <a:t> </a:t>
              </a:r>
            </a:p>
            <a:p>
              <a:pPr marL="367031" lvl="1" indent="-183515">
                <a:lnSpc>
                  <a:spcPts val="2380"/>
                </a:lnSpc>
                <a:buFont typeface="Arial"/>
                <a:buChar char="•"/>
              </a:pPr>
              <a:r>
                <a:rPr lang="en-US" sz="1700" spc="467">
                  <a:solidFill>
                    <a:srgbClr val="FFFFFF"/>
                  </a:solidFill>
                  <a:latin typeface="Arial"/>
                </a:rPr>
                <a:t>INTERFAZ DE INFORMACIÓN ESPECIFICA</a:t>
              </a:r>
            </a:p>
            <a:p>
              <a:pPr>
                <a:lnSpc>
                  <a:spcPts val="2380"/>
                </a:lnSpc>
              </a:pPr>
              <a:r>
                <a:rPr lang="en-US" sz="1700" spc="467">
                  <a:solidFill>
                    <a:srgbClr val="FFFFFF"/>
                  </a:solidFill>
                  <a:latin typeface="Arial"/>
                </a:rPr>
                <a:t> </a:t>
              </a:r>
            </a:p>
            <a:p>
              <a:pPr marL="367031" lvl="1" indent="-183515">
                <a:lnSpc>
                  <a:spcPts val="2380"/>
                </a:lnSpc>
                <a:buFont typeface="Arial"/>
                <a:buChar char="•"/>
              </a:pPr>
              <a:r>
                <a:rPr lang="en-US" sz="1700" spc="467">
                  <a:solidFill>
                    <a:srgbClr val="FFFFFF"/>
                  </a:solidFill>
                  <a:latin typeface="Arial"/>
                </a:rPr>
                <a:t>TOLERANCIA A FALLOS</a:t>
              </a:r>
            </a:p>
            <a:p>
              <a:pPr>
                <a:lnSpc>
                  <a:spcPts val="2380"/>
                </a:lnSpc>
              </a:pPr>
              <a:endParaRPr lang="en-US" sz="1700" spc="467">
                <a:solidFill>
                  <a:srgbClr val="FFFFFF"/>
                </a:solidFill>
                <a:latin typeface="Arial"/>
              </a:endParaRPr>
            </a:p>
            <a:p>
              <a:pPr marL="367031" lvl="1" indent="-183515">
                <a:lnSpc>
                  <a:spcPts val="2380"/>
                </a:lnSpc>
                <a:buFont typeface="Arial"/>
                <a:buChar char="•"/>
              </a:pPr>
              <a:r>
                <a:rPr lang="en-US" sz="1700" spc="467">
                  <a:solidFill>
                    <a:srgbClr val="FFFFFF"/>
                  </a:solidFill>
                  <a:latin typeface="Arial"/>
                </a:rPr>
                <a:t>RESPALDO DE DATOS</a:t>
              </a:r>
            </a:p>
            <a:p>
              <a:pPr>
                <a:lnSpc>
                  <a:spcPts val="2380"/>
                </a:lnSpc>
              </a:pPr>
              <a:endParaRPr lang="en-US" sz="1700" spc="467">
                <a:solidFill>
                  <a:srgbClr val="FFFFFF"/>
                </a:solidFill>
                <a:latin typeface="Arial"/>
              </a:endParaRPr>
            </a:p>
            <a:p>
              <a:pPr>
                <a:lnSpc>
                  <a:spcPts val="2380"/>
                </a:lnSpc>
              </a:pPr>
              <a:endParaRPr lang="en-US" sz="1700" spc="467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358851" y="3010848"/>
            <a:ext cx="4006686" cy="6814614"/>
            <a:chOff x="0" y="0"/>
            <a:chExt cx="1055259" cy="179479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55259" cy="1794795"/>
            </a:xfrm>
            <a:custGeom>
              <a:avLst/>
              <a:gdLst/>
              <a:ahLst/>
              <a:cxnLst/>
              <a:rect l="l" t="t" r="r" b="b"/>
              <a:pathLst>
                <a:path w="1055259" h="1794795">
                  <a:moveTo>
                    <a:pt x="0" y="0"/>
                  </a:moveTo>
                  <a:lnTo>
                    <a:pt x="1055259" y="0"/>
                  </a:lnTo>
                  <a:lnTo>
                    <a:pt x="1055259" y="1794795"/>
                  </a:lnTo>
                  <a:lnTo>
                    <a:pt x="0" y="1794795"/>
                  </a:lnTo>
                  <a:close/>
                </a:path>
              </a:pathLst>
            </a:custGeom>
            <a:solidFill>
              <a:srgbClr val="0097B2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1055259" cy="18614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367031" lvl="1" indent="-183515">
                <a:lnSpc>
                  <a:spcPts val="2380"/>
                </a:lnSpc>
                <a:buFont typeface="Arial"/>
                <a:buChar char="•"/>
              </a:pPr>
              <a:r>
                <a:rPr lang="en-US" sz="1700" spc="467">
                  <a:solidFill>
                    <a:srgbClr val="FFFFFF"/>
                  </a:solidFill>
                  <a:latin typeface="Arial"/>
                </a:rPr>
                <a:t>AUTENTIFICACIÓN DE ACCESO AL APLICATIVO</a:t>
              </a:r>
            </a:p>
            <a:p>
              <a:pPr>
                <a:lnSpc>
                  <a:spcPts val="2380"/>
                </a:lnSpc>
              </a:pPr>
              <a:endParaRPr lang="en-US" sz="1700" spc="467">
                <a:solidFill>
                  <a:srgbClr val="FFFFFF"/>
                </a:solidFill>
                <a:latin typeface="Arial"/>
              </a:endParaRPr>
            </a:p>
            <a:p>
              <a:pPr marL="367031" lvl="1" indent="-183515">
                <a:lnSpc>
                  <a:spcPts val="2380"/>
                </a:lnSpc>
                <a:buFont typeface="Arial"/>
                <a:buChar char="•"/>
              </a:pPr>
              <a:r>
                <a:rPr lang="en-US" sz="1700" spc="467">
                  <a:solidFill>
                    <a:srgbClr val="FFFFFF"/>
                  </a:solidFill>
                  <a:latin typeface="Arial"/>
                </a:rPr>
                <a:t>EXCELENTE TIEMPO DE RESPUESTA</a:t>
              </a:r>
            </a:p>
            <a:p>
              <a:pPr>
                <a:lnSpc>
                  <a:spcPts val="2380"/>
                </a:lnSpc>
              </a:pPr>
              <a:endParaRPr lang="en-US" sz="1700" spc="467">
                <a:solidFill>
                  <a:srgbClr val="FFFFFF"/>
                </a:solidFill>
                <a:latin typeface="Arial"/>
              </a:endParaRPr>
            </a:p>
            <a:p>
              <a:pPr marL="367031" lvl="1" indent="-183515">
                <a:lnSpc>
                  <a:spcPts val="2380"/>
                </a:lnSpc>
                <a:buFont typeface="Arial"/>
                <a:buChar char="•"/>
              </a:pPr>
              <a:r>
                <a:rPr lang="en-US" sz="1700" spc="467">
                  <a:solidFill>
                    <a:srgbClr val="FFFFFF"/>
                  </a:solidFill>
                  <a:latin typeface="Arial"/>
                </a:rPr>
                <a:t>FACILIDAD DE USO EN SUS INTERFACES</a:t>
              </a:r>
            </a:p>
            <a:p>
              <a:pPr>
                <a:lnSpc>
                  <a:spcPts val="2380"/>
                </a:lnSpc>
              </a:pPr>
              <a:endParaRPr lang="en-US" sz="1700" spc="467">
                <a:solidFill>
                  <a:srgbClr val="FFFFFF"/>
                </a:solidFill>
                <a:latin typeface="Arial"/>
              </a:endParaRPr>
            </a:p>
            <a:p>
              <a:pPr marL="367031" lvl="1" indent="-183515">
                <a:lnSpc>
                  <a:spcPts val="2380"/>
                </a:lnSpc>
                <a:buFont typeface="Arial"/>
                <a:buChar char="•"/>
              </a:pPr>
              <a:r>
                <a:rPr lang="en-US" sz="1700" spc="467">
                  <a:solidFill>
                    <a:srgbClr val="FFFFFF"/>
                  </a:solidFill>
                  <a:latin typeface="Arial"/>
                </a:rPr>
                <a:t>ARQUITECTURA ESCALABLE</a:t>
              </a:r>
            </a:p>
            <a:p>
              <a:pPr>
                <a:lnSpc>
                  <a:spcPts val="2380"/>
                </a:lnSpc>
              </a:pPr>
              <a:endParaRPr lang="en-US" sz="1700" spc="467">
                <a:solidFill>
                  <a:srgbClr val="FFFFFF"/>
                </a:solidFill>
                <a:latin typeface="Arial"/>
              </a:endParaRPr>
            </a:p>
            <a:p>
              <a:pPr marL="367031" lvl="1" indent="-183515">
                <a:lnSpc>
                  <a:spcPts val="2380"/>
                </a:lnSpc>
                <a:buFont typeface="Arial"/>
                <a:buChar char="•"/>
              </a:pPr>
              <a:r>
                <a:rPr lang="en-US" sz="1700" spc="467">
                  <a:solidFill>
                    <a:srgbClr val="FFFFFF"/>
                  </a:solidFill>
                  <a:latin typeface="Arial"/>
                </a:rPr>
                <a:t>ENCRIPTACIÓN DE DATOS</a:t>
              </a:r>
            </a:p>
            <a:p>
              <a:pPr>
                <a:lnSpc>
                  <a:spcPts val="2380"/>
                </a:lnSpc>
              </a:pPr>
              <a:endParaRPr lang="en-US" sz="1700" spc="467">
                <a:solidFill>
                  <a:srgbClr val="FFFFFF"/>
                </a:solidFill>
                <a:latin typeface="Arial"/>
              </a:endParaRPr>
            </a:p>
            <a:p>
              <a:pPr>
                <a:lnSpc>
                  <a:spcPts val="2380"/>
                </a:lnSpc>
              </a:pPr>
              <a:endParaRPr lang="en-US" sz="1700" spc="467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628812" y="3012125"/>
            <a:ext cx="4059290" cy="6813336"/>
            <a:chOff x="0" y="0"/>
            <a:chExt cx="1069113" cy="179445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69113" cy="1794459"/>
            </a:xfrm>
            <a:custGeom>
              <a:avLst/>
              <a:gdLst/>
              <a:ahLst/>
              <a:cxnLst/>
              <a:rect l="l" t="t" r="r" b="b"/>
              <a:pathLst>
                <a:path w="1069113" h="1794459">
                  <a:moveTo>
                    <a:pt x="0" y="0"/>
                  </a:moveTo>
                  <a:lnTo>
                    <a:pt x="1069113" y="0"/>
                  </a:lnTo>
                  <a:lnTo>
                    <a:pt x="1069113" y="1794459"/>
                  </a:lnTo>
                  <a:lnTo>
                    <a:pt x="0" y="1794459"/>
                  </a:lnTo>
                  <a:close/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1069113" cy="18706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 spc="494">
                  <a:solidFill>
                    <a:srgbClr val="FFFFFF"/>
                  </a:solidFill>
                  <a:latin typeface="Arial"/>
                </a:rPr>
                <a:t>DOCUMENTACIÓN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 spc="494">
                  <a:solidFill>
                    <a:srgbClr val="FFFFFF"/>
                  </a:solidFill>
                  <a:latin typeface="Arial"/>
                </a:rPr>
                <a:t> </a:t>
              </a: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 spc="494">
                  <a:solidFill>
                    <a:srgbClr val="FFFFFF"/>
                  </a:solidFill>
                  <a:latin typeface="Arial"/>
                </a:rPr>
                <a:t>AUDITORIA Y REGISTRO</a:t>
              </a:r>
            </a:p>
            <a:p>
              <a:pPr algn="just">
                <a:lnSpc>
                  <a:spcPts val="2520"/>
                </a:lnSpc>
              </a:pPr>
              <a:endParaRPr lang="en-US" sz="1800" spc="494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99898" y="1573003"/>
            <a:ext cx="4059290" cy="1093082"/>
            <a:chOff x="0" y="0"/>
            <a:chExt cx="1069113" cy="28789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69113" cy="287890"/>
            </a:xfrm>
            <a:custGeom>
              <a:avLst/>
              <a:gdLst/>
              <a:ahLst/>
              <a:cxnLst/>
              <a:rect l="l" t="t" r="r" b="b"/>
              <a:pathLst>
                <a:path w="1069113" h="287890">
                  <a:moveTo>
                    <a:pt x="0" y="0"/>
                  </a:moveTo>
                  <a:lnTo>
                    <a:pt x="1069113" y="0"/>
                  </a:lnTo>
                  <a:lnTo>
                    <a:pt x="1069113" y="287890"/>
                  </a:lnTo>
                  <a:lnTo>
                    <a:pt x="0" y="287890"/>
                  </a:lnTo>
                  <a:close/>
                </a:path>
              </a:pathLst>
            </a:custGeom>
            <a:solidFill>
              <a:srgbClr val="092852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1069113" cy="3164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6"/>
                </a:lnSpc>
              </a:pPr>
              <a:r>
                <a:rPr lang="en-US" sz="2204" spc="606">
                  <a:solidFill>
                    <a:srgbClr val="FFFFFF"/>
                  </a:solidFill>
                  <a:latin typeface="Open Sauce Bold"/>
                </a:rPr>
                <a:t>DEBE TENER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5036285" y="1574227"/>
            <a:ext cx="4059290" cy="1093082"/>
            <a:chOff x="0" y="0"/>
            <a:chExt cx="1069113" cy="28789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69113" cy="287890"/>
            </a:xfrm>
            <a:custGeom>
              <a:avLst/>
              <a:gdLst/>
              <a:ahLst/>
              <a:cxnLst/>
              <a:rect l="l" t="t" r="r" b="b"/>
              <a:pathLst>
                <a:path w="1069113" h="287890">
                  <a:moveTo>
                    <a:pt x="0" y="0"/>
                  </a:moveTo>
                  <a:lnTo>
                    <a:pt x="1069113" y="0"/>
                  </a:lnTo>
                  <a:lnTo>
                    <a:pt x="1069113" y="287890"/>
                  </a:lnTo>
                  <a:lnTo>
                    <a:pt x="0" y="28789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1069113" cy="3164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6"/>
                </a:lnSpc>
              </a:pPr>
              <a:r>
                <a:rPr lang="en-US" sz="2204" spc="606">
                  <a:solidFill>
                    <a:srgbClr val="FFFFFF"/>
                  </a:solidFill>
                  <a:latin typeface="Open Sauce Bold"/>
                </a:rPr>
                <a:t>DEBERÍA TENER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367114" y="1573003"/>
            <a:ext cx="4006686" cy="1093082"/>
            <a:chOff x="0" y="0"/>
            <a:chExt cx="1055259" cy="28789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55259" cy="287890"/>
            </a:xfrm>
            <a:custGeom>
              <a:avLst/>
              <a:gdLst/>
              <a:ahLst/>
              <a:cxnLst/>
              <a:rect l="l" t="t" r="r" b="b"/>
              <a:pathLst>
                <a:path w="1055259" h="287890">
                  <a:moveTo>
                    <a:pt x="0" y="0"/>
                  </a:moveTo>
                  <a:lnTo>
                    <a:pt x="1055259" y="0"/>
                  </a:lnTo>
                  <a:lnTo>
                    <a:pt x="1055259" y="287890"/>
                  </a:lnTo>
                  <a:lnTo>
                    <a:pt x="0" y="287890"/>
                  </a:lnTo>
                  <a:close/>
                </a:path>
              </a:pathLst>
            </a:custGeom>
            <a:solidFill>
              <a:srgbClr val="0097B2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28575"/>
              <a:ext cx="1055259" cy="3164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6"/>
                </a:lnSpc>
              </a:pPr>
              <a:r>
                <a:rPr lang="en-US" sz="2204" spc="606">
                  <a:solidFill>
                    <a:srgbClr val="FFFFFF"/>
                  </a:solidFill>
                  <a:latin typeface="Open Sauce Bold"/>
                </a:rPr>
                <a:t>PODRÍA TENER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3628812" y="1573003"/>
            <a:ext cx="4059290" cy="1093082"/>
            <a:chOff x="0" y="0"/>
            <a:chExt cx="1069113" cy="28789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069113" cy="287890"/>
            </a:xfrm>
            <a:custGeom>
              <a:avLst/>
              <a:gdLst/>
              <a:ahLst/>
              <a:cxnLst/>
              <a:rect l="l" t="t" r="r" b="b"/>
              <a:pathLst>
                <a:path w="1069113" h="287890">
                  <a:moveTo>
                    <a:pt x="0" y="0"/>
                  </a:moveTo>
                  <a:lnTo>
                    <a:pt x="1069113" y="0"/>
                  </a:lnTo>
                  <a:lnTo>
                    <a:pt x="1069113" y="287890"/>
                  </a:lnTo>
                  <a:lnTo>
                    <a:pt x="0" y="287890"/>
                  </a:lnTo>
                  <a:close/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28575"/>
              <a:ext cx="1069113" cy="3164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6"/>
                </a:lnSpc>
              </a:pPr>
              <a:r>
                <a:rPr lang="en-US" sz="2204" spc="606">
                  <a:solidFill>
                    <a:srgbClr val="FFFFFF"/>
                  </a:solidFill>
                  <a:latin typeface="Open Sauce Bold"/>
                </a:rPr>
                <a:t>NO TENDRÉ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Personalizado</PresentationFormat>
  <Paragraphs>34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Open Sauce Semi-Bold</vt:lpstr>
      <vt:lpstr>Arial</vt:lpstr>
      <vt:lpstr>Open Sauce Bold</vt:lpstr>
      <vt:lpstr>Open Sauce</vt:lpstr>
      <vt:lpstr>Calibri</vt:lpstr>
      <vt:lpstr>Office Theme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 fin de grado profesional en color azul</dc:title>
  <cp:lastModifiedBy>Daniel Felipe  Mendez Güetocue</cp:lastModifiedBy>
  <cp:revision>2</cp:revision>
  <dcterms:created xsi:type="dcterms:W3CDTF">2006-08-16T00:00:00Z</dcterms:created>
  <dcterms:modified xsi:type="dcterms:W3CDTF">2024-04-01T18:03:55Z</dcterms:modified>
  <dc:identifier>DAF-qRqRAGk</dc:identifier>
</cp:coreProperties>
</file>