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BA897-DAD4-B5DD-7D7E-13770545F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5BC0D0-523C-A05A-65C4-1DB014D01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40C8E-090E-C776-BC48-077F4BE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8F93-B47C-412D-B32C-3733208F3353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995D82-4B0F-0446-44FD-91BCBE49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CDC56A-6BC0-7B84-B7DD-6B9D867D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CD7-CE93-46FE-9907-0D0FAEC2F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80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50D8D-D5BE-411C-6957-54B6C972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914124-6CF0-025F-0E5B-9D43A944C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4360F-861E-28DA-5CBD-465422DB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8F93-B47C-412D-B32C-3733208F3353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659D0-B6C8-2A27-D257-528E467C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46B0E-E66D-0C00-9443-037EC2F9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CD7-CE93-46FE-9907-0D0FAEC2F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89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6ABE89-1AEB-BCF4-EB9C-05578B64E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B65AA4-0E1A-54B5-D4FC-C4FEDAAE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5CFC7C-F64D-5AF9-860F-81F6BAC3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8F93-B47C-412D-B32C-3733208F3353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A290B-9490-EFFD-18BF-5E8BF66F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37A3E3-1FFB-314E-13C5-B603A829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CD7-CE93-46FE-9907-0D0FAEC2F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45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D7B26-2A28-C577-94E2-84B9C831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6BDB5-7955-5971-D043-D4E11C16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811A4-0BAE-A0AC-5869-7A9EB45B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8F93-B47C-412D-B32C-3733208F3353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FFB926-51C4-5F69-638D-458D90EC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5F66E-DC3A-04D7-47B0-44F3CE7F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CD7-CE93-46FE-9907-0D0FAEC2F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23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E03EE-E823-5510-2D6A-F518DE4D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823E7B-49C6-BD1F-9642-C8464BFC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CD34D3-1302-0FE1-F9C5-43F14D26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8F93-B47C-412D-B32C-3733208F3353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D5A10C-5512-14E7-56F8-5C43492C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3BB05-4980-FF97-98DF-04C8C457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CD7-CE93-46FE-9907-0D0FAEC2F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34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65440-2F6C-63AC-008B-D48616CA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B9758-A5F2-87E5-0A67-9A8A8A53B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5C7183-9702-3F79-3FA7-A692F858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49B73A-364F-46A7-1AE0-E086D76F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8F93-B47C-412D-B32C-3733208F3353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4A4916-8DEF-F05B-2B0E-F61DEE19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B98293-34E6-8408-E78E-17D225FF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CD7-CE93-46FE-9907-0D0FAEC2F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43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05BBA-6B0C-4A70-45C1-459D5581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A1302-B729-F4DC-F66D-BAE8E220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6083B5-991E-6F8D-14F5-91BA64A4F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5EF45D-53DF-779C-5549-3ACA92C85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9E239A-C05B-8C8F-5325-1E3098D32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14CBC1-F26E-1522-2D27-255D0D35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8F93-B47C-412D-B32C-3733208F3353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E506-F3C4-BBEE-FD75-1008891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567245-9865-1A29-1A44-7DDB4B66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CD7-CE93-46FE-9907-0D0FAEC2F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07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68D0-8F7B-C480-B50F-6D89D6C2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73BDAC-AEEB-D4A6-A88D-1B315137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8F93-B47C-412D-B32C-3733208F3353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D3D603-D9FB-3346-89BC-B4B75DFA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ACF4D5-885D-9FF0-500D-9C3283CF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CD7-CE93-46FE-9907-0D0FAEC2F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2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B3B460-A858-D512-22D5-4CCF4AFC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8F93-B47C-412D-B32C-3733208F3353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009077-EAD6-91B0-89AC-21F2E6BB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3F07F8-0B5C-4A2B-18D6-7D53261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CD7-CE93-46FE-9907-0D0FAEC2F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52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AC7B-85DF-24CD-A23E-12A21673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45876-E7D5-F9E7-DC5D-FC1496D1B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CD19C9-DBD8-C90B-CE41-A68513989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3EE3BF-8C15-F512-003B-50AD8B62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8F93-B47C-412D-B32C-3733208F3353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F16580-549F-C06D-32E6-FF906F7E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3572E-E36D-13A1-2009-F484BCDC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CD7-CE93-46FE-9907-0D0FAEC2F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27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80530-612C-BC14-D965-6EE05CD0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517040-CE80-7972-7210-8510477E6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B2B394-127A-2A7E-1B1A-05555F579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ECC78B-7D1E-DBD0-897A-0F5D0B2D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8F93-B47C-412D-B32C-3733208F3353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6CE029-F5E0-2C04-2402-F1B4E132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B3A244-7E98-218F-F37E-98C75AD4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CD7-CE93-46FE-9907-0D0FAEC2F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38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2397E5-46E4-8928-C161-61ADDC0A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CACAE6-C77F-A037-8751-A17E4DB2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BD3F0C-57AB-2F9A-E968-2F9ECAD92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F8F93-B47C-412D-B32C-3733208F3353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1999F-36EC-8AF2-7192-08025978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8AB938-A277-44FC-AB62-B5F047B04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68CD7-CE93-46FE-9907-0D0FAEC2FA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FEFEA5-D4E4-7BEC-66C6-DE4C276B8B53}"/>
              </a:ext>
            </a:extLst>
          </p:cNvPr>
          <p:cNvSpPr/>
          <p:nvPr/>
        </p:nvSpPr>
        <p:spPr>
          <a:xfrm>
            <a:off x="609600" y="296466"/>
            <a:ext cx="10972799" cy="6265068"/>
          </a:xfrm>
          <a:prstGeom prst="roundRect">
            <a:avLst>
              <a:gd name="adj" fmla="val 3636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88A16E-DEDD-95A3-FE1C-177679611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30" y="346643"/>
            <a:ext cx="7500938" cy="61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3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FEFEA5-D4E4-7BEC-66C6-DE4C276B8B53}"/>
              </a:ext>
            </a:extLst>
          </p:cNvPr>
          <p:cNvSpPr/>
          <p:nvPr/>
        </p:nvSpPr>
        <p:spPr>
          <a:xfrm>
            <a:off x="609600" y="296466"/>
            <a:ext cx="10972799" cy="6265068"/>
          </a:xfrm>
          <a:prstGeom prst="roundRect">
            <a:avLst>
              <a:gd name="adj" fmla="val 3636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0E165FA-F397-FAAE-E051-173C03AD148E}"/>
              </a:ext>
            </a:extLst>
          </p:cNvPr>
          <p:cNvSpPr txBox="1"/>
          <p:nvPr/>
        </p:nvSpPr>
        <p:spPr>
          <a:xfrm>
            <a:off x="941784" y="600076"/>
            <a:ext cx="101655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478793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JESÚS CAMPOS GARRIDO</dc:creator>
  <cp:lastModifiedBy>JUAN JESÚS CAMPOS GARRIDO</cp:lastModifiedBy>
  <cp:revision>1</cp:revision>
  <dcterms:created xsi:type="dcterms:W3CDTF">2024-05-03T17:33:26Z</dcterms:created>
  <dcterms:modified xsi:type="dcterms:W3CDTF">2024-05-03T18:37:48Z</dcterms:modified>
</cp:coreProperties>
</file>