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rts/chartEx2.xml" ContentType="application/vnd.ms-office.chartex+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8.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9.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0.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1.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2.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27"/>
  </p:notesMasterIdLst>
  <p:handoutMasterIdLst>
    <p:handoutMasterId r:id="rId28"/>
  </p:handoutMasterIdLst>
  <p:sldIdLst>
    <p:sldId id="256" r:id="rId2"/>
    <p:sldId id="259" r:id="rId3"/>
    <p:sldId id="278"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ardo Jose Garzon Arias" initials="RJGA" lastIdx="1" clrIdx="0">
    <p:extLst>
      <p:ext uri="{19B8F6BF-5375-455C-9EA6-DF929625EA0E}">
        <p15:presenceInfo xmlns:p15="http://schemas.microsoft.com/office/powerpoint/2012/main" userId="Ricardo Jose Garzon Ari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45" autoAdjust="0"/>
    <p:restoredTop sz="92127" autoAdjust="0"/>
  </p:normalViewPr>
  <p:slideViewPr>
    <p:cSldViewPr snapToGrid="0">
      <p:cViewPr varScale="1">
        <p:scale>
          <a:sx n="102" d="100"/>
          <a:sy n="102" d="100"/>
        </p:scale>
        <p:origin x="96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Hoja1!$A$2:$C$17</cx:f>
        <cx:lvl ptCount="16"/>
        <cx:lvl ptCount="16"/>
        <cx:lvl ptCount="16">
          <cx:pt idx="0">10</cx:pt>
          <cx:pt idx="1">20</cx:pt>
          <cx:pt idx="2">30</cx:pt>
          <cx:pt idx="3">40</cx:pt>
        </cx:lvl>
      </cx:strDim>
      <cx:numDim type="size">
        <cx:f>Hoja1!$D$2:$D$17</cx:f>
        <cx:lvl ptCount="16" formatCode="General">
          <cx:pt idx="0">22</cx:pt>
          <cx:pt idx="1">22</cx:pt>
          <cx:pt idx="2">22</cx:pt>
          <cx:pt idx="3">22</cx:pt>
        </cx:lvl>
      </cx:numDim>
    </cx:data>
  </cx:chartData>
  <cx:chart>
    <cx:title pos="t" align="ctr" overlay="0">
      <cx:tx>
        <cx:txData>
          <cx:v>Int[] a = new int[4];</cx:v>
        </cx:txData>
      </cx:tx>
      <cx:txPr>
        <a:bodyPr spcFirstLastPara="1" vertOverflow="ellipsis" horzOverflow="overflow" wrap="square" lIns="0" tIns="0" rIns="0" bIns="0" anchor="ctr" anchorCtr="1"/>
        <a:lstStyle/>
        <a:p>
          <a:pPr algn="ctr" rtl="0">
            <a:defRPr/>
          </a:pPr>
          <a:r>
            <a:rPr lang="es-ES" sz="2000" b="1" i="0" u="none" strike="noStrike" baseline="0" dirty="0">
              <a:solidFill>
                <a:schemeClr val="tx1"/>
              </a:solidFill>
              <a:latin typeface="Corbel" panose="020B0503020204020204"/>
            </a:rPr>
            <a:t>Int[] a = new int[4];</a:t>
          </a:r>
        </a:p>
      </cx:txPr>
    </cx:title>
    <cx:plotArea>
      <cx:plotAreaRegion>
        <cx:series layoutId="treemap" uniqueId="{689C78D0-339A-42CD-B7AC-3A2A524274CE}">
          <cx:tx>
            <cx:txData>
              <cx:f>Hoja1!$D$1</cx:f>
              <cx:v>Serie1</cx:v>
            </cx:txData>
          </cx:tx>
          <cx:dataPt idx="0">
            <cx:spPr>
              <a:solidFill>
                <a:srgbClr val="00B0F0"/>
              </a:solidFill>
            </cx:spPr>
          </cx:dataPt>
          <cx:dataPt idx="1">
            <cx:spPr>
              <a:solidFill>
                <a:srgbClr val="00B0F0"/>
              </a:solidFill>
            </cx:spPr>
          </cx:dataPt>
          <cx:dataPt idx="2">
            <cx:spPr>
              <a:solidFill>
                <a:srgbClr val="00B0F0"/>
              </a:solidFill>
            </cx:spPr>
          </cx:dataPt>
          <cx:dataPt idx="3">
            <cx:spPr>
              <a:solidFill>
                <a:srgbClr val="00B0F0"/>
              </a:solidFill>
            </cx:spPr>
          </cx:dataPt>
          <cx:dataLabels pos="inEnd">
            <cx:txPr>
              <a:bodyPr spcFirstLastPara="1" vertOverflow="ellipsis" horzOverflow="overflow" wrap="square" lIns="0" tIns="0" rIns="0" bIns="0" anchor="ctr" anchorCtr="1"/>
              <a:lstStyle/>
              <a:p>
                <a:pPr algn="just" rtl="0">
                  <a:defRPr/>
                </a:pPr>
                <a:endParaRPr lang="es-ES" sz="1197" b="0" i="0" u="none" strike="noStrike" baseline="0">
                  <a:solidFill>
                    <a:prstClr val="white"/>
                  </a:solidFill>
                  <a:latin typeface="Corbel" panose="020B0503020204020204"/>
                </a:endParaRPr>
              </a:p>
            </cx:txPr>
            <cx:visibility seriesName="0" categoryName="1" value="0"/>
            <cx:dataLabel idx="0">
              <cx:txPr>
                <a:bodyPr spcFirstLastPara="1" vertOverflow="ellipsis" horzOverflow="overflow" wrap="square" lIns="0" tIns="0" rIns="0" bIns="0" anchor="ctr" anchorCtr="1"/>
                <a:lstStyle/>
                <a:p>
                  <a:pPr algn="ctr" rtl="0">
                    <a:defRPr sz="4800"/>
                  </a:pPr>
                  <a:r>
                    <a:rPr lang="es-ES" sz="4800" b="0" i="0" u="none" strike="noStrike" baseline="0">
                      <a:solidFill>
                        <a:prstClr val="white"/>
                      </a:solidFill>
                      <a:latin typeface="Corbel" panose="020B0503020204020204"/>
                    </a:rPr>
                    <a:t>10</a:t>
                  </a:r>
                </a:p>
              </cx:txPr>
            </cx:dataLabel>
            <cx:dataLabel idx="1">
              <cx:txPr>
                <a:bodyPr spcFirstLastPara="1" vertOverflow="ellipsis" horzOverflow="overflow" wrap="square" lIns="0" tIns="0" rIns="0" bIns="0" anchor="ctr" anchorCtr="1"/>
                <a:lstStyle/>
                <a:p>
                  <a:pPr algn="ctr" rtl="0">
                    <a:defRPr sz="4800"/>
                  </a:pPr>
                  <a:r>
                    <a:rPr lang="es-ES" sz="4800" b="0" i="0" u="none" strike="noStrike" baseline="0">
                      <a:solidFill>
                        <a:prstClr val="white"/>
                      </a:solidFill>
                      <a:latin typeface="Corbel" panose="020B0503020204020204"/>
                    </a:rPr>
                    <a:t>20</a:t>
                  </a:r>
                </a:p>
              </cx:txPr>
            </cx:dataLabel>
            <cx:dataLabel idx="2">
              <cx:txPr>
                <a:bodyPr spcFirstLastPara="1" vertOverflow="ellipsis" horzOverflow="overflow" wrap="square" lIns="0" tIns="0" rIns="0" bIns="0" anchor="ctr" anchorCtr="1"/>
                <a:lstStyle/>
                <a:p>
                  <a:pPr algn="ctr" rtl="0">
                    <a:defRPr sz="4800"/>
                  </a:pPr>
                  <a:r>
                    <a:rPr lang="es-ES" sz="4800" b="0" i="0" u="none" strike="noStrike" baseline="0">
                      <a:solidFill>
                        <a:prstClr val="white"/>
                      </a:solidFill>
                      <a:latin typeface="Corbel" panose="020B0503020204020204"/>
                    </a:rPr>
                    <a:t>30</a:t>
                  </a:r>
                </a:p>
              </cx:txPr>
            </cx:dataLabel>
            <cx:dataLabel idx="3">
              <cx:txPr>
                <a:bodyPr spcFirstLastPara="1" vertOverflow="ellipsis" horzOverflow="overflow" wrap="square" lIns="0" tIns="0" rIns="0" bIns="0" anchor="ctr" anchorCtr="1"/>
                <a:lstStyle/>
                <a:p>
                  <a:pPr algn="ctr" rtl="0">
                    <a:defRPr sz="4800"/>
                  </a:pPr>
                  <a:r>
                    <a:rPr lang="es-ES" sz="4800" b="0" i="0" u="none" strike="noStrike" baseline="0">
                      <a:solidFill>
                        <a:prstClr val="white"/>
                      </a:solidFill>
                      <a:latin typeface="Corbel" panose="020B0503020204020204"/>
                    </a:rPr>
                    <a:t>40</a:t>
                  </a:r>
                </a:p>
              </cx:txPr>
            </cx:dataLabel>
          </cx:dataLabels>
          <cx:dataId val="0"/>
          <cx:layoutPr>
            <cx:parentLabelLayout val="none"/>
          </cx:layoutPr>
        </cx:series>
      </cx:plotAreaRegion>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Hoja1!$A$2:$C$17</cx:f>
        <cx:lvl ptCount="16"/>
        <cx:lvl ptCount="16"/>
        <cx:lvl ptCount="16">
          <cx:pt idx="0">0x04</cx:pt>
          <cx:pt idx="1">0x05</cx:pt>
          <cx:pt idx="2">0x06</cx:pt>
          <cx:pt idx="3">0x07</cx:pt>
          <cx:pt idx="4">0x08</cx:pt>
          <cx:pt idx="5">0x09</cx:pt>
          <cx:pt idx="6">0x10</cx:pt>
        </cx:lvl>
      </cx:strDim>
      <cx:numDim type="size">
        <cx:f>Hoja1!$D$2:$D$17</cx:f>
        <cx:lvl ptCount="16" formatCode="General">
          <cx:pt idx="0">22</cx:pt>
          <cx:pt idx="1">22</cx:pt>
          <cx:pt idx="2">22</cx:pt>
          <cx:pt idx="3">22</cx:pt>
          <cx:pt idx="4">22</cx:pt>
          <cx:pt idx="5">22</cx:pt>
          <cx:pt idx="6">22</cx:pt>
        </cx:lvl>
      </cx:numDim>
    </cx:data>
  </cx:chartData>
  <cx:chart>
    <cx:title pos="t" align="ctr" overlay="0">
      <cx:tx>
        <cx:rich>
          <a:bodyPr spcFirstLastPara="1" vertOverflow="ellipsis" horzOverflow="overflow" wrap="square" lIns="0" tIns="0" rIns="0" bIns="0" anchor="ctr" anchorCtr="1"/>
          <a:lstStyle/>
          <a:p>
            <a:pPr algn="ctr" rtl="0">
              <a:defRPr/>
            </a:pPr>
            <a:r>
              <a:rPr lang="es-ES" sz="1800" b="1" i="0" u="none" strike="noStrike" baseline="0" dirty="0" err="1">
                <a:solidFill>
                  <a:schemeClr val="tx1"/>
                </a:solidFill>
                <a:latin typeface="Corbel" panose="020B0503020204020204"/>
              </a:rPr>
              <a:t>LinkedList</a:t>
            </a:r>
            <a:r>
              <a:rPr lang="es-ES" sz="1800" b="1" i="0" u="none" strike="noStrike" baseline="0" dirty="0">
                <a:solidFill>
                  <a:schemeClr val="tx1"/>
                </a:solidFill>
                <a:latin typeface="Corbel" panose="020B0503020204020204"/>
              </a:rPr>
              <a:t>&lt;</a:t>
            </a:r>
            <a:r>
              <a:rPr lang="es-ES" sz="1800" b="1" i="0" u="none" strike="noStrike" baseline="0" dirty="0" err="1">
                <a:solidFill>
                  <a:schemeClr val="tx1"/>
                </a:solidFill>
                <a:latin typeface="Corbel" panose="020B0503020204020204"/>
              </a:rPr>
              <a:t>Integer</a:t>
            </a:r>
            <a:r>
              <a:rPr lang="es-ES" sz="1800" b="1" i="0" u="none" strike="noStrike" baseline="0" dirty="0">
                <a:solidFill>
                  <a:schemeClr val="tx1"/>
                </a:solidFill>
                <a:latin typeface="Corbel" panose="020B0503020204020204"/>
              </a:rPr>
              <a:t>&gt; </a:t>
            </a:r>
            <a:r>
              <a:rPr lang="es-ES" sz="1800" b="1" i="0" u="none" strike="noStrike" baseline="0" dirty="0" err="1">
                <a:solidFill>
                  <a:schemeClr val="tx1"/>
                </a:solidFill>
                <a:latin typeface="Corbel" panose="020B0503020204020204"/>
              </a:rPr>
              <a:t>miLista</a:t>
            </a:r>
            <a:r>
              <a:rPr lang="es-ES" sz="1800" b="1" i="0" u="none" strike="noStrike" baseline="0" dirty="0">
                <a:solidFill>
                  <a:schemeClr val="tx1"/>
                </a:solidFill>
                <a:latin typeface="Corbel" panose="020B0503020204020204"/>
              </a:rPr>
              <a:t>= new </a:t>
            </a:r>
            <a:r>
              <a:rPr lang="es-ES" sz="1800" b="1" i="0" u="none" strike="noStrike" baseline="0" dirty="0" err="1">
                <a:solidFill>
                  <a:schemeClr val="tx1"/>
                </a:solidFill>
                <a:latin typeface="Corbel" panose="020B0503020204020204"/>
              </a:rPr>
              <a:t>LinkedList</a:t>
            </a:r>
            <a:r>
              <a:rPr lang="es-ES" sz="1800" b="1" i="0" u="none" strike="noStrike" baseline="0" dirty="0">
                <a:solidFill>
                  <a:schemeClr val="tx1"/>
                </a:solidFill>
                <a:latin typeface="Corbel" panose="020B0503020204020204"/>
              </a:rPr>
              <a:t>&lt;</a:t>
            </a:r>
            <a:r>
              <a:rPr lang="es-ES" sz="1800" b="1" i="0" u="none" strike="noStrike" baseline="0" dirty="0" err="1">
                <a:solidFill>
                  <a:schemeClr val="tx1"/>
                </a:solidFill>
                <a:latin typeface="Corbel" panose="020B0503020204020204"/>
              </a:rPr>
              <a:t>Integer</a:t>
            </a:r>
            <a:r>
              <a:rPr lang="es-ES" sz="1800" b="1" i="0" u="none" strike="noStrike" baseline="0" dirty="0">
                <a:solidFill>
                  <a:schemeClr val="tx1"/>
                </a:solidFill>
                <a:latin typeface="Corbel" panose="020B0503020204020204"/>
              </a:rPr>
              <a:t>&gt;();</a:t>
            </a:r>
          </a:p>
        </cx:rich>
      </cx:tx>
    </cx:title>
    <cx:plotArea>
      <cx:plotAreaRegion>
        <cx:series layoutId="treemap" uniqueId="{689C78D0-339A-42CD-B7AC-3A2A524274CE}">
          <cx:tx>
            <cx:txData>
              <cx:f>Hoja1!$D$1</cx:f>
              <cx:v>Serie1</cx:v>
            </cx:txData>
          </cx:tx>
          <cx:dataPt idx="0">
            <cx:spPr>
              <a:solidFill>
                <a:srgbClr val="CDD0D1">
                  <a:lumMod val="50000"/>
                </a:srgbClr>
              </a:solidFill>
            </cx:spPr>
          </cx:dataPt>
          <cx:dataPt idx="1">
            <cx:spPr>
              <a:solidFill>
                <a:srgbClr val="CDD0D1">
                  <a:lumMod val="50000"/>
                </a:srgbClr>
              </a:solidFill>
            </cx:spPr>
          </cx:dataPt>
          <cx:dataPt idx="2">
            <cx:spPr>
              <a:solidFill>
                <a:srgbClr val="CDD0D1">
                  <a:lumMod val="50000"/>
                </a:srgbClr>
              </a:solidFill>
            </cx:spPr>
          </cx:dataPt>
          <cx:dataPt idx="3">
            <cx:spPr>
              <a:solidFill>
                <a:srgbClr val="CDD0D1">
                  <a:lumMod val="50000"/>
                </a:srgbClr>
              </a:solidFill>
            </cx:spPr>
          </cx:dataPt>
          <cx:dataPt idx="4">
            <cx:spPr>
              <a:solidFill>
                <a:srgbClr val="CDD0D1">
                  <a:lumMod val="50000"/>
                </a:srgbClr>
              </a:solidFill>
            </cx:spPr>
          </cx:dataPt>
          <cx:dataPt idx="5">
            <cx:spPr>
              <a:solidFill>
                <a:srgbClr val="CDD0D1">
                  <a:lumMod val="50000"/>
                </a:srgbClr>
              </a:solidFill>
            </cx:spPr>
          </cx:dataPt>
          <cx:dataPt idx="6">
            <cx:spPr>
              <a:solidFill>
                <a:srgbClr val="CDD0D1">
                  <a:lumMod val="50000"/>
                </a:srgbClr>
              </a:solidFill>
            </cx:spPr>
          </cx:dataPt>
          <cx:dataLabels pos="inEnd">
            <cx:txPr>
              <a:bodyPr spcFirstLastPara="1" vertOverflow="ellipsis" horzOverflow="overflow" wrap="square" lIns="0" tIns="0" rIns="0" bIns="0" anchor="ctr" anchorCtr="1"/>
              <a:lstStyle/>
              <a:p>
                <a:pPr algn="just" rtl="0">
                  <a:defRPr>
                    <a:latin typeface="Arial" panose="020B0604020202020204" pitchFamily="34" charset="0"/>
                    <a:ea typeface="Arial" panose="020B0604020202020204" pitchFamily="34" charset="0"/>
                    <a:cs typeface="Arial" panose="020B0604020202020204" pitchFamily="34" charset="0"/>
                  </a:defRPr>
                </a:pPr>
                <a:endParaRPr lang="es-ES" sz="1197" b="0" i="0" u="none" strike="noStrike" baseline="0">
                  <a:solidFill>
                    <a:prstClr val="white"/>
                  </a:solidFill>
                  <a:latin typeface="Arial" panose="020B0604020202020204" pitchFamily="34" charset="0"/>
                  <a:cs typeface="Arial" panose="020B0604020202020204" pitchFamily="34" charset="0"/>
                </a:endParaRPr>
              </a:p>
            </cx:txPr>
            <cx:visibility seriesName="0" categoryName="1" value="0"/>
            <cx:dataLabel idx="0">
              <cx:txPr>
                <a:bodyPr spcFirstLastPara="1" vertOverflow="ellipsis" horzOverflow="overflow" wrap="square" lIns="0" tIns="0" rIns="0" bIns="0" anchor="ctr" anchorCtr="1"/>
                <a:lstStyle/>
                <a:p>
                  <a:pPr algn="ctr" rtl="0">
                    <a:defRPr sz="1200"/>
                  </a:pPr>
                  <a:r>
                    <a:rPr lang="es-ES" sz="1200" b="0" i="0" u="none" strike="noStrike" baseline="0">
                      <a:solidFill>
                        <a:prstClr val="white"/>
                      </a:solidFill>
                      <a:latin typeface="Arial" panose="020B0604020202020204" pitchFamily="34" charset="0"/>
                      <a:cs typeface="Arial" panose="020B0604020202020204" pitchFamily="34" charset="0"/>
                    </a:rPr>
                    <a:t>0x04</a:t>
                  </a:r>
                </a:p>
              </cx:txPr>
            </cx:dataLabel>
            <cx:dataLabel idx="1">
              <cx:txPr>
                <a:bodyPr spcFirstLastPara="1" vertOverflow="ellipsis" horzOverflow="overflow" wrap="square" lIns="0" tIns="0" rIns="0" bIns="0" anchor="ctr" anchorCtr="1"/>
                <a:lstStyle/>
                <a:p>
                  <a:pPr algn="ctr" rtl="0">
                    <a:defRPr sz="1200"/>
                  </a:pPr>
                  <a:r>
                    <a:rPr lang="es-ES" sz="1200" b="0" i="0" u="none" strike="noStrike" baseline="0">
                      <a:solidFill>
                        <a:prstClr val="white"/>
                      </a:solidFill>
                      <a:latin typeface="Arial" panose="020B0604020202020204" pitchFamily="34" charset="0"/>
                      <a:cs typeface="Arial" panose="020B0604020202020204" pitchFamily="34" charset="0"/>
                    </a:rPr>
                    <a:t>0x05</a:t>
                  </a:r>
                </a:p>
              </cx:txPr>
            </cx:dataLabel>
            <cx:dataLabel idx="2">
              <cx:txPr>
                <a:bodyPr spcFirstLastPara="1" vertOverflow="ellipsis" horzOverflow="overflow" wrap="square" lIns="0" tIns="0" rIns="0" bIns="0" anchor="ctr" anchorCtr="1"/>
                <a:lstStyle/>
                <a:p>
                  <a:pPr algn="ctr" rtl="0">
                    <a:defRPr sz="1200"/>
                  </a:pPr>
                  <a:r>
                    <a:rPr lang="es-ES" sz="1200" b="0" i="0" u="none" strike="noStrike" baseline="0">
                      <a:solidFill>
                        <a:prstClr val="white"/>
                      </a:solidFill>
                      <a:latin typeface="Arial" panose="020B0604020202020204" pitchFamily="34" charset="0"/>
                      <a:cs typeface="Arial" panose="020B0604020202020204" pitchFamily="34" charset="0"/>
                    </a:rPr>
                    <a:t>0x06</a:t>
                  </a:r>
                </a:p>
              </cx:txPr>
            </cx:dataLabel>
            <cx:dataLabel idx="3">
              <cx:txPr>
                <a:bodyPr spcFirstLastPara="1" vertOverflow="ellipsis" horzOverflow="overflow" wrap="square" lIns="0" tIns="0" rIns="0" bIns="0" anchor="ctr" anchorCtr="1"/>
                <a:lstStyle/>
                <a:p>
                  <a:pPr algn="ctr" rtl="0">
                    <a:defRPr sz="1200"/>
                  </a:pPr>
                  <a:r>
                    <a:rPr lang="es-ES" sz="1200" b="0" i="0" u="none" strike="noStrike" baseline="0">
                      <a:solidFill>
                        <a:prstClr val="white"/>
                      </a:solidFill>
                      <a:latin typeface="Arial" panose="020B0604020202020204" pitchFamily="34" charset="0"/>
                      <a:cs typeface="Arial" panose="020B0604020202020204" pitchFamily="34" charset="0"/>
                    </a:rPr>
                    <a:t>0x07</a:t>
                  </a:r>
                </a:p>
              </cx:txPr>
            </cx:dataLabel>
          </cx:dataLabels>
          <cx:dataId val="0"/>
          <cx:layoutPr>
            <cx:parentLabelLayout val="none"/>
          </cx:layoutPr>
        </cx:series>
      </cx:plotAreaRegion>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289FFF-9D43-433C-BEF1-8EE5BF8D651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CO"/>
        </a:p>
      </dgm:t>
    </dgm:pt>
    <dgm:pt modelId="{3746712F-73BD-4050-A799-2CDC4EFF7704}">
      <dgm:prSet phldrT="[Texto]" custT="1">
        <dgm:style>
          <a:lnRef idx="3">
            <a:schemeClr val="lt1"/>
          </a:lnRef>
          <a:fillRef idx="1">
            <a:schemeClr val="accent1"/>
          </a:fillRef>
          <a:effectRef idx="1">
            <a:schemeClr val="accent1"/>
          </a:effectRef>
          <a:fontRef idx="minor">
            <a:schemeClr val="lt1"/>
          </a:fontRef>
        </dgm:style>
      </dgm:prSet>
      <dgm:spPr>
        <a:solidFill>
          <a:schemeClr val="bg2">
            <a:lumMod val="50000"/>
          </a:schemeClr>
        </a:solidFill>
        <a:ln>
          <a:noFill/>
        </a:ln>
        <a:effectLst>
          <a:outerShdw dist="76200" dir="5400000" rotWithShape="0">
            <a:schemeClr val="bg1"/>
          </a:outerShdw>
        </a:effectLst>
      </dgm:spPr>
      <dgm:t>
        <a:bodyPr/>
        <a:lstStyle/>
        <a:p>
          <a:pPr>
            <a:buSzPct val="100000"/>
            <a:buFont typeface="+mj-lt"/>
            <a:buAutoNum type="arabicPeriod"/>
          </a:pPr>
          <a:r>
            <a:rPr lang="es-CO" sz="1600" b="0" dirty="0">
              <a:latin typeface="Calibri" panose="020F0502020204030204" pitchFamily="34" charset="0"/>
              <a:cs typeface="Calibri" panose="020F0502020204030204" pitchFamily="34" charset="0"/>
            </a:rPr>
            <a:t>Generaciones</a:t>
          </a:r>
        </a:p>
      </dgm:t>
    </dgm:pt>
    <dgm:pt modelId="{6089B6AF-F2A6-4A15-8DCB-C43D12998657}" type="par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F4FFC36-C017-4669-953B-63B1B6FC6F6A}" type="sib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B89BCA4-2AAC-493B-B496-0D1DE199FACF}">
      <dgm:prSet phldrT="[Texto]" custT="1">
        <dgm:style>
          <a:lnRef idx="3">
            <a:schemeClr val="lt1"/>
          </a:lnRef>
          <a:fillRef idx="1">
            <a:schemeClr val="accent1"/>
          </a:fillRef>
          <a:effectRef idx="1">
            <a:schemeClr val="accent1"/>
          </a:effectRef>
          <a:fontRef idx="minor">
            <a:schemeClr val="lt1"/>
          </a:fontRef>
        </dgm:style>
      </dgm:prSet>
      <dgm:spPr>
        <a:ln>
          <a:noFill/>
        </a:ln>
        <a:effectLst>
          <a:outerShdw dist="76200" dir="5400000" rotWithShape="0">
            <a:schemeClr val="bg1"/>
          </a:outerShdw>
        </a:effectLst>
      </dgm:spPr>
      <dgm:t>
        <a:bodyPr/>
        <a:lstStyle/>
        <a:p>
          <a:pPr algn="ctr">
            <a:buSzPct val="100000"/>
            <a:buFont typeface="+mj-lt"/>
            <a:buAutoNum type="arabicPeriod"/>
          </a:pPr>
          <a:r>
            <a:rPr lang="es-CO" sz="1600" dirty="0">
              <a:latin typeface="Calibri" panose="020F0502020204030204" pitchFamily="34" charset="0"/>
              <a:cs typeface="Calibri" panose="020F0502020204030204" pitchFamily="34" charset="0"/>
            </a:rPr>
            <a:t>Tipos de datos</a:t>
          </a:r>
          <a:endParaRPr lang="es-CO" sz="1600" b="0" dirty="0">
            <a:latin typeface="Calibri" panose="020F0502020204030204" pitchFamily="34" charset="0"/>
            <a:cs typeface="Calibri" panose="020F0502020204030204" pitchFamily="34" charset="0"/>
          </a:endParaRPr>
        </a:p>
      </dgm:t>
    </dgm:pt>
    <dgm:pt modelId="{8FBB230A-899F-4D32-B1D0-903A7894F3E8}" type="par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766106F4-DE68-4D97-B087-8B26B34EB42A}" type="sib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8098DA9F-5391-4667-8AE1-5039AB2F9BB1}">
      <dgm:prSet phldrT="[Texto]" custT="1">
        <dgm:style>
          <a:lnRef idx="3">
            <a:schemeClr val="lt1"/>
          </a:lnRef>
          <a:fillRef idx="1">
            <a:schemeClr val="accent1"/>
          </a:fillRef>
          <a:effectRef idx="1">
            <a:schemeClr val="accent1"/>
          </a:effectRef>
          <a:fontRef idx="minor">
            <a:schemeClr val="lt1"/>
          </a:fontRef>
        </dgm:style>
      </dgm:prSet>
      <dgm:spPr>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Tipos de datos básicos</a:t>
          </a:r>
          <a:endParaRPr lang="es-CO" sz="1600" b="0" dirty="0">
            <a:latin typeface="Calibri" panose="020F0502020204030204" pitchFamily="34" charset="0"/>
            <a:cs typeface="Calibri" panose="020F0502020204030204" pitchFamily="34" charset="0"/>
          </a:endParaRPr>
        </a:p>
      </dgm:t>
    </dgm:pt>
    <dgm:pt modelId="{B0113827-85C3-4847-89F9-F8D438F227C1}" type="par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C88AC5F8-E1AF-4C1A-9F8A-0DE499346B9B}" type="sib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DA085D7B-7448-4FE2-8B89-431CCCDE3DF3}">
      <dgm:prSet phldrT="[Texto]" custT="1">
        <dgm:style>
          <a:lnRef idx="3">
            <a:schemeClr val="lt1"/>
          </a:lnRef>
          <a:fillRef idx="1">
            <a:schemeClr val="accent1"/>
          </a:fillRef>
          <a:effectRef idx="1">
            <a:schemeClr val="accent1"/>
          </a:effectRef>
          <a:fontRef idx="minor">
            <a:schemeClr val="lt1"/>
          </a:fontRef>
        </dgm:style>
      </dgm:prSet>
      <dgm:spPr>
        <a:ln>
          <a:noFill/>
        </a:ln>
        <a:effectLst>
          <a:outerShdw dist="76200" dir="5400000" rotWithShape="0">
            <a:schemeClr val="bg1"/>
          </a:outerShdw>
        </a:effectLst>
      </dgm:spPr>
      <dgm:t>
        <a:bodyPr/>
        <a:lstStyle/>
        <a:p>
          <a:pPr>
            <a:buSzPct val="100000"/>
            <a:buFont typeface="+mj-lt"/>
            <a:buAutoNum type="arabicPeriod"/>
          </a:pPr>
          <a:r>
            <a:rPr lang="es-CO" sz="1600" dirty="0">
              <a:latin typeface="Calibri" panose="020F0502020204030204" pitchFamily="34" charset="0"/>
              <a:cs typeface="Calibri" panose="020F0502020204030204" pitchFamily="34" charset="0"/>
            </a:rPr>
            <a:t>Tipado</a:t>
          </a:r>
          <a:endParaRPr lang="es-CO" sz="1600" b="0" dirty="0">
            <a:latin typeface="Calibri" panose="020F0502020204030204" pitchFamily="34" charset="0"/>
            <a:cs typeface="Calibri" panose="020F0502020204030204" pitchFamily="34" charset="0"/>
          </a:endParaRPr>
        </a:p>
      </dgm:t>
    </dgm:pt>
    <dgm:pt modelId="{6A6554A5-218B-4087-BCE1-ACC3D6FCE86D}" type="par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A1D1E426-EC4A-452C-AFEE-4059B072E6E5}" type="sib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B6D7A2DE-31EB-4994-8523-5A6B33B10F3B}">
      <dgm:prSet phldrT="[Texto]" custT="1">
        <dgm:style>
          <a:lnRef idx="3">
            <a:schemeClr val="lt1"/>
          </a:lnRef>
          <a:fillRef idx="1">
            <a:schemeClr val="accent1"/>
          </a:fillRef>
          <a:effectRef idx="1">
            <a:schemeClr val="accent1"/>
          </a:effectRef>
          <a:fontRef idx="minor">
            <a:schemeClr val="lt1"/>
          </a:fontRef>
        </dgm:style>
      </dgm:prSet>
      <dgm:spPr>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Tipificación</a:t>
          </a:r>
          <a:endParaRPr lang="es-CO" sz="1600" b="0" dirty="0">
            <a:latin typeface="Calibri" panose="020F0502020204030204" pitchFamily="34" charset="0"/>
            <a:cs typeface="Calibri" panose="020F0502020204030204" pitchFamily="34" charset="0"/>
          </a:endParaRPr>
        </a:p>
      </dgm:t>
    </dgm:pt>
    <dgm:pt modelId="{F39033E3-CE3A-4A05-A112-872561B0E1B3}" type="par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B95010E4-E19E-4FA1-8CA6-12B0DF6BB019}" type="sib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24EF8558-BAF3-4ABB-869C-7C7144B77B29}" type="pres">
      <dgm:prSet presAssocID="{7E289FFF-9D43-433C-BEF1-8EE5BF8D6519}" presName="diagram" presStyleCnt="0">
        <dgm:presLayoutVars>
          <dgm:dir/>
          <dgm:resizeHandles val="exact"/>
        </dgm:presLayoutVars>
      </dgm:prSet>
      <dgm:spPr/>
    </dgm:pt>
    <dgm:pt modelId="{58373AD8-B3D8-4754-A365-EFBC07FA3A96}" type="pres">
      <dgm:prSet presAssocID="{3746712F-73BD-4050-A799-2CDC4EFF7704}" presName="node" presStyleLbl="node1" presStyleIdx="0" presStyleCnt="5" custScaleY="64382" custLinFactNeighborY="-21005">
        <dgm:presLayoutVars>
          <dgm:bulletEnabled val="1"/>
        </dgm:presLayoutVars>
      </dgm:prSet>
      <dgm:spPr>
        <a:prstGeom prst="flowChartProcess">
          <a:avLst/>
        </a:prstGeom>
      </dgm:spPr>
    </dgm:pt>
    <dgm:pt modelId="{E72B6959-0B8D-444B-8B1D-3E0958F9E39F}" type="pres">
      <dgm:prSet presAssocID="{4F4FFC36-C017-4669-953B-63B1B6FC6F6A}" presName="sibTrans" presStyleCnt="0"/>
      <dgm:spPr/>
    </dgm:pt>
    <dgm:pt modelId="{E8B84197-74CE-4819-A7ED-B1C6B5A5F48A}" type="pres">
      <dgm:prSet presAssocID="{4B89BCA4-2AAC-493B-B496-0D1DE199FACF}" presName="node" presStyleLbl="node1" presStyleIdx="1" presStyleCnt="5" custScaleY="64382" custLinFactNeighborX="-49" custLinFactNeighborY="-15186">
        <dgm:presLayoutVars>
          <dgm:bulletEnabled val="1"/>
        </dgm:presLayoutVars>
      </dgm:prSet>
      <dgm:spPr>
        <a:prstGeom prst="flowChartProcess">
          <a:avLst/>
        </a:prstGeom>
      </dgm:spPr>
    </dgm:pt>
    <dgm:pt modelId="{2173817C-497D-430F-AC22-E0E9D8D0D824}" type="pres">
      <dgm:prSet presAssocID="{766106F4-DE68-4D97-B087-8B26B34EB42A}" presName="sibTrans" presStyleCnt="0"/>
      <dgm:spPr/>
    </dgm:pt>
    <dgm:pt modelId="{9C24CE5C-58EB-457A-B3C6-2DC9F8666117}" type="pres">
      <dgm:prSet presAssocID="{8098DA9F-5391-4667-8AE1-5039AB2F9BB1}" presName="node" presStyleLbl="node1" presStyleIdx="2" presStyleCnt="5" custScaleY="64382" custLinFactNeighborY="-7033">
        <dgm:presLayoutVars>
          <dgm:bulletEnabled val="1"/>
        </dgm:presLayoutVars>
      </dgm:prSet>
      <dgm:spPr>
        <a:prstGeom prst="flowChartProcess">
          <a:avLst/>
        </a:prstGeom>
      </dgm:spPr>
    </dgm:pt>
    <dgm:pt modelId="{6E2134E1-2B56-45D7-AAE5-E85BDF47F9D7}" type="pres">
      <dgm:prSet presAssocID="{C88AC5F8-E1AF-4C1A-9F8A-0DE499346B9B}" presName="sibTrans" presStyleCnt="0"/>
      <dgm:spPr/>
    </dgm:pt>
    <dgm:pt modelId="{2CB0E33D-4E0F-43D8-8E3F-EFD85472F3AC}" type="pres">
      <dgm:prSet presAssocID="{DA085D7B-7448-4FE2-8B89-431CCCDE3DF3}" presName="node" presStyleLbl="node1" presStyleIdx="3" presStyleCnt="5" custScaleY="64382" custLinFactNeighborY="0">
        <dgm:presLayoutVars>
          <dgm:bulletEnabled val="1"/>
        </dgm:presLayoutVars>
      </dgm:prSet>
      <dgm:spPr>
        <a:prstGeom prst="flowChartProcess">
          <a:avLst/>
        </a:prstGeom>
      </dgm:spPr>
    </dgm:pt>
    <dgm:pt modelId="{B1CEC6CE-E875-4FC6-B726-EF76ABB061C3}" type="pres">
      <dgm:prSet presAssocID="{A1D1E426-EC4A-452C-AFEE-4059B072E6E5}" presName="sibTrans" presStyleCnt="0"/>
      <dgm:spPr/>
    </dgm:pt>
    <dgm:pt modelId="{59BFB863-82D8-408B-821E-5570B3413F6B}" type="pres">
      <dgm:prSet presAssocID="{B6D7A2DE-31EB-4994-8523-5A6B33B10F3B}" presName="node" presStyleLbl="node1" presStyleIdx="4" presStyleCnt="5" custScaleY="64382" custLinFactNeighborY="3056">
        <dgm:presLayoutVars>
          <dgm:bulletEnabled val="1"/>
        </dgm:presLayoutVars>
      </dgm:prSet>
      <dgm:spPr>
        <a:prstGeom prst="flowChartProcess">
          <a:avLst/>
        </a:prstGeom>
      </dgm:spPr>
    </dgm:pt>
  </dgm:ptLst>
  <dgm:cxnLst>
    <dgm:cxn modelId="{58207C3F-446A-4F63-A552-97E092A43834}" type="presOf" srcId="{8098DA9F-5391-4667-8AE1-5039AB2F9BB1}" destId="{9C24CE5C-58EB-457A-B3C6-2DC9F8666117}" srcOrd="0" destOrd="0" presId="urn:microsoft.com/office/officeart/2005/8/layout/default"/>
    <dgm:cxn modelId="{1E30FD69-AC70-4713-BB65-A25E44BE268C}" type="presOf" srcId="{DA085D7B-7448-4FE2-8B89-431CCCDE3DF3}" destId="{2CB0E33D-4E0F-43D8-8E3F-EFD85472F3AC}" srcOrd="0" destOrd="0" presId="urn:microsoft.com/office/officeart/2005/8/layout/default"/>
    <dgm:cxn modelId="{1F2EF651-B42B-4835-B61C-C1842C5A9933}" type="presOf" srcId="{4B89BCA4-2AAC-493B-B496-0D1DE199FACF}" destId="{E8B84197-74CE-4819-A7ED-B1C6B5A5F48A}" srcOrd="0" destOrd="0" presId="urn:microsoft.com/office/officeart/2005/8/layout/default"/>
    <dgm:cxn modelId="{644A2280-A22C-4005-9BC0-E1C0FFE94FAA}" srcId="{7E289FFF-9D43-433C-BEF1-8EE5BF8D6519}" destId="{8098DA9F-5391-4667-8AE1-5039AB2F9BB1}" srcOrd="2" destOrd="0" parTransId="{B0113827-85C3-4847-89F9-F8D438F227C1}" sibTransId="{C88AC5F8-E1AF-4C1A-9F8A-0DE499346B9B}"/>
    <dgm:cxn modelId="{F1C6639D-A325-4D64-9B54-DDA65D7FBDCB}" srcId="{7E289FFF-9D43-433C-BEF1-8EE5BF8D6519}" destId="{4B89BCA4-2AAC-493B-B496-0D1DE199FACF}" srcOrd="1" destOrd="0" parTransId="{8FBB230A-899F-4D32-B1D0-903A7894F3E8}" sibTransId="{766106F4-DE68-4D97-B087-8B26B34EB42A}"/>
    <dgm:cxn modelId="{9DA91FB5-3286-44E6-80D1-57B9162F20E6}" srcId="{7E289FFF-9D43-433C-BEF1-8EE5BF8D6519}" destId="{3746712F-73BD-4050-A799-2CDC4EFF7704}" srcOrd="0" destOrd="0" parTransId="{6089B6AF-F2A6-4A15-8DCB-C43D12998657}" sibTransId="{4F4FFC36-C017-4669-953B-63B1B6FC6F6A}"/>
    <dgm:cxn modelId="{CCB9B7B5-168A-434D-AF5B-FE719664D4BE}" type="presOf" srcId="{7E289FFF-9D43-433C-BEF1-8EE5BF8D6519}" destId="{24EF8558-BAF3-4ABB-869C-7C7144B77B29}" srcOrd="0" destOrd="0" presId="urn:microsoft.com/office/officeart/2005/8/layout/default"/>
    <dgm:cxn modelId="{EF36A1C7-79D1-4F8E-97E7-8C960A670DA1}" type="presOf" srcId="{B6D7A2DE-31EB-4994-8523-5A6B33B10F3B}" destId="{59BFB863-82D8-408B-821E-5570B3413F6B}" srcOrd="0" destOrd="0" presId="urn:microsoft.com/office/officeart/2005/8/layout/default"/>
    <dgm:cxn modelId="{47BAEED4-8888-4465-9653-2B5C4DF44491}" srcId="{7E289FFF-9D43-433C-BEF1-8EE5BF8D6519}" destId="{DA085D7B-7448-4FE2-8B89-431CCCDE3DF3}" srcOrd="3" destOrd="0" parTransId="{6A6554A5-218B-4087-BCE1-ACC3D6FCE86D}" sibTransId="{A1D1E426-EC4A-452C-AFEE-4059B072E6E5}"/>
    <dgm:cxn modelId="{D2EA42D9-BA8F-4E12-BBB3-41AA677D0DA1}" type="presOf" srcId="{3746712F-73BD-4050-A799-2CDC4EFF7704}" destId="{58373AD8-B3D8-4754-A365-EFBC07FA3A96}" srcOrd="0" destOrd="0" presId="urn:microsoft.com/office/officeart/2005/8/layout/default"/>
    <dgm:cxn modelId="{5D9A92F0-2FF5-46E5-8730-35FAF84BC463}" srcId="{7E289FFF-9D43-433C-BEF1-8EE5BF8D6519}" destId="{B6D7A2DE-31EB-4994-8523-5A6B33B10F3B}" srcOrd="4" destOrd="0" parTransId="{F39033E3-CE3A-4A05-A112-872561B0E1B3}" sibTransId="{B95010E4-E19E-4FA1-8CA6-12B0DF6BB019}"/>
    <dgm:cxn modelId="{81D4CC4B-6673-4844-A869-A98FC9156D2A}" type="presParOf" srcId="{24EF8558-BAF3-4ABB-869C-7C7144B77B29}" destId="{58373AD8-B3D8-4754-A365-EFBC07FA3A96}" srcOrd="0" destOrd="0" presId="urn:microsoft.com/office/officeart/2005/8/layout/default"/>
    <dgm:cxn modelId="{C1460A98-A425-41FB-AB5A-25DB5B0EE2B7}" type="presParOf" srcId="{24EF8558-BAF3-4ABB-869C-7C7144B77B29}" destId="{E72B6959-0B8D-444B-8B1D-3E0958F9E39F}" srcOrd="1" destOrd="0" presId="urn:microsoft.com/office/officeart/2005/8/layout/default"/>
    <dgm:cxn modelId="{CA27E049-CEE6-4B00-AA12-327A7036AC8C}" type="presParOf" srcId="{24EF8558-BAF3-4ABB-869C-7C7144B77B29}" destId="{E8B84197-74CE-4819-A7ED-B1C6B5A5F48A}" srcOrd="2" destOrd="0" presId="urn:microsoft.com/office/officeart/2005/8/layout/default"/>
    <dgm:cxn modelId="{2983A81A-958D-469A-BB3B-69B3CF2703C6}" type="presParOf" srcId="{24EF8558-BAF3-4ABB-869C-7C7144B77B29}" destId="{2173817C-497D-430F-AC22-E0E9D8D0D824}" srcOrd="3" destOrd="0" presId="urn:microsoft.com/office/officeart/2005/8/layout/default"/>
    <dgm:cxn modelId="{3279CC64-54C3-41D0-817B-D4623F36F91F}" type="presParOf" srcId="{24EF8558-BAF3-4ABB-869C-7C7144B77B29}" destId="{9C24CE5C-58EB-457A-B3C6-2DC9F8666117}" srcOrd="4" destOrd="0" presId="urn:microsoft.com/office/officeart/2005/8/layout/default"/>
    <dgm:cxn modelId="{CFD21909-9B4A-416B-AB6C-5FF05EBBC1A0}" type="presParOf" srcId="{24EF8558-BAF3-4ABB-869C-7C7144B77B29}" destId="{6E2134E1-2B56-45D7-AAE5-E85BDF47F9D7}" srcOrd="5" destOrd="0" presId="urn:microsoft.com/office/officeart/2005/8/layout/default"/>
    <dgm:cxn modelId="{6F55607C-A57D-4170-8393-7AB4A518442A}" type="presParOf" srcId="{24EF8558-BAF3-4ABB-869C-7C7144B77B29}" destId="{2CB0E33D-4E0F-43D8-8E3F-EFD85472F3AC}" srcOrd="6" destOrd="0" presId="urn:microsoft.com/office/officeart/2005/8/layout/default"/>
    <dgm:cxn modelId="{3D057B90-1DAD-4026-AEBF-6C4F94ABC830}" type="presParOf" srcId="{24EF8558-BAF3-4ABB-869C-7C7144B77B29}" destId="{B1CEC6CE-E875-4FC6-B726-EF76ABB061C3}" srcOrd="7" destOrd="0" presId="urn:microsoft.com/office/officeart/2005/8/layout/default"/>
    <dgm:cxn modelId="{5EAA1137-B48E-4315-BAC0-5EA2BE23E532}" type="presParOf" srcId="{24EF8558-BAF3-4ABB-869C-7C7144B77B29}" destId="{59BFB863-82D8-408B-821E-5570B3413F6B}"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7E289FFF-9D43-433C-BEF1-8EE5BF8D651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CO"/>
        </a:p>
      </dgm:t>
    </dgm:pt>
    <dgm:pt modelId="{3746712F-73BD-4050-A799-2CDC4EFF7704}">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buSzPct val="100000"/>
            <a:buFont typeface="+mj-lt"/>
            <a:buAutoNum type="arabicPeriod"/>
          </a:pPr>
          <a:r>
            <a:rPr lang="es-CO" sz="1600" b="0" dirty="0">
              <a:latin typeface="Calibri" panose="020F0502020204030204" pitchFamily="34" charset="0"/>
              <a:cs typeface="Calibri" panose="020F0502020204030204" pitchFamily="34" charset="0"/>
            </a:rPr>
            <a:t>Generaciones</a:t>
          </a:r>
        </a:p>
      </dgm:t>
    </dgm:pt>
    <dgm:pt modelId="{6089B6AF-F2A6-4A15-8DCB-C43D12998657}" type="par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F4FFC36-C017-4669-953B-63B1B6FC6F6A}" type="sib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B89BCA4-2AAC-493B-B496-0D1DE199FACF}">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lgn="ctr">
            <a:buSzPct val="100000"/>
            <a:buFont typeface="+mj-lt"/>
            <a:buAutoNum type="arabicPeriod"/>
          </a:pPr>
          <a:r>
            <a:rPr lang="es-CO" sz="1600" dirty="0">
              <a:latin typeface="Calibri" panose="020F0502020204030204" pitchFamily="34" charset="0"/>
              <a:cs typeface="Calibri" panose="020F0502020204030204" pitchFamily="34" charset="0"/>
            </a:rPr>
            <a:t>Tipos de datos</a:t>
          </a:r>
          <a:endParaRPr lang="es-CO" sz="1600" b="0" dirty="0">
            <a:latin typeface="Calibri" panose="020F0502020204030204" pitchFamily="34" charset="0"/>
            <a:cs typeface="Calibri" panose="020F0502020204030204" pitchFamily="34" charset="0"/>
          </a:endParaRPr>
        </a:p>
      </dgm:t>
    </dgm:pt>
    <dgm:pt modelId="{8FBB230A-899F-4D32-B1D0-903A7894F3E8}" type="par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766106F4-DE68-4D97-B087-8B26B34EB42A}" type="sib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8098DA9F-5391-4667-8AE1-5039AB2F9BB1}">
      <dgm:prSet phldrT="[Texto]" custT="1">
        <dgm:style>
          <a:lnRef idx="3">
            <a:schemeClr val="lt1"/>
          </a:lnRef>
          <a:fillRef idx="1">
            <a:schemeClr val="accent1"/>
          </a:fillRef>
          <a:effectRef idx="1">
            <a:schemeClr val="accent1"/>
          </a:effectRef>
          <a:fontRef idx="minor">
            <a:schemeClr val="lt1"/>
          </a:fontRef>
        </dgm:style>
      </dgm:prSet>
      <dgm:spPr>
        <a:solidFill>
          <a:schemeClr val="bg2">
            <a:lumMod val="50000"/>
          </a:schemeClr>
        </a:solidFill>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Tipos de datos básicos</a:t>
          </a:r>
          <a:endParaRPr lang="es-CO" sz="1600" b="0" dirty="0">
            <a:latin typeface="Calibri" panose="020F0502020204030204" pitchFamily="34" charset="0"/>
            <a:cs typeface="Calibri" panose="020F0502020204030204" pitchFamily="34" charset="0"/>
          </a:endParaRPr>
        </a:p>
      </dgm:t>
    </dgm:pt>
    <dgm:pt modelId="{B0113827-85C3-4847-89F9-F8D438F227C1}" type="par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C88AC5F8-E1AF-4C1A-9F8A-0DE499346B9B}" type="sib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DA085D7B-7448-4FE2-8B89-431CCCDE3DF3}">
      <dgm:prSet phldrT="[Texto]" custT="1">
        <dgm:style>
          <a:lnRef idx="3">
            <a:schemeClr val="lt1"/>
          </a:lnRef>
          <a:fillRef idx="1">
            <a:schemeClr val="accent1"/>
          </a:fillRef>
          <a:effectRef idx="1">
            <a:schemeClr val="accent1"/>
          </a:effectRef>
          <a:fontRef idx="minor">
            <a:schemeClr val="lt1"/>
          </a:fontRef>
        </dgm:style>
      </dgm:prSet>
      <dgm:spPr>
        <a:ln>
          <a:noFill/>
        </a:ln>
        <a:effectLst>
          <a:outerShdw dist="76200" dir="5400000" rotWithShape="0">
            <a:schemeClr val="bg1"/>
          </a:outerShdw>
        </a:effectLst>
      </dgm:spPr>
      <dgm:t>
        <a:bodyPr/>
        <a:lstStyle/>
        <a:p>
          <a:pPr>
            <a:buSzPct val="100000"/>
            <a:buFont typeface="+mj-lt"/>
            <a:buAutoNum type="arabicPeriod"/>
          </a:pPr>
          <a:r>
            <a:rPr lang="es-CO" sz="1600" dirty="0">
              <a:latin typeface="Calibri" panose="020F0502020204030204" pitchFamily="34" charset="0"/>
              <a:cs typeface="Calibri" panose="020F0502020204030204" pitchFamily="34" charset="0"/>
            </a:rPr>
            <a:t>Tipado</a:t>
          </a:r>
          <a:endParaRPr lang="es-CO" sz="1600" b="0" dirty="0">
            <a:latin typeface="Calibri" panose="020F0502020204030204" pitchFamily="34" charset="0"/>
            <a:cs typeface="Calibri" panose="020F0502020204030204" pitchFamily="34" charset="0"/>
          </a:endParaRPr>
        </a:p>
      </dgm:t>
    </dgm:pt>
    <dgm:pt modelId="{6A6554A5-218B-4087-BCE1-ACC3D6FCE86D}" type="par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A1D1E426-EC4A-452C-AFEE-4059B072E6E5}" type="sib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B6D7A2DE-31EB-4994-8523-5A6B33B10F3B}">
      <dgm:prSet phldrT="[Texto]" custT="1">
        <dgm:style>
          <a:lnRef idx="3">
            <a:schemeClr val="lt1"/>
          </a:lnRef>
          <a:fillRef idx="1">
            <a:schemeClr val="accent1"/>
          </a:fillRef>
          <a:effectRef idx="1">
            <a:schemeClr val="accent1"/>
          </a:effectRef>
          <a:fontRef idx="minor">
            <a:schemeClr val="lt1"/>
          </a:fontRef>
        </dgm:style>
      </dgm:prSet>
      <dgm:spPr>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Tipificación</a:t>
          </a:r>
          <a:endParaRPr lang="es-CO" sz="1600" b="0" dirty="0">
            <a:latin typeface="Calibri" panose="020F0502020204030204" pitchFamily="34" charset="0"/>
            <a:cs typeface="Calibri" panose="020F0502020204030204" pitchFamily="34" charset="0"/>
          </a:endParaRPr>
        </a:p>
      </dgm:t>
    </dgm:pt>
    <dgm:pt modelId="{F39033E3-CE3A-4A05-A112-872561B0E1B3}" type="par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B95010E4-E19E-4FA1-8CA6-12B0DF6BB019}" type="sib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24EF8558-BAF3-4ABB-869C-7C7144B77B29}" type="pres">
      <dgm:prSet presAssocID="{7E289FFF-9D43-433C-BEF1-8EE5BF8D6519}" presName="diagram" presStyleCnt="0">
        <dgm:presLayoutVars>
          <dgm:dir/>
          <dgm:resizeHandles val="exact"/>
        </dgm:presLayoutVars>
      </dgm:prSet>
      <dgm:spPr/>
    </dgm:pt>
    <dgm:pt modelId="{58373AD8-B3D8-4754-A365-EFBC07FA3A96}" type="pres">
      <dgm:prSet presAssocID="{3746712F-73BD-4050-A799-2CDC4EFF7704}" presName="node" presStyleLbl="node1" presStyleIdx="0" presStyleCnt="5" custScaleY="64382" custLinFactNeighborY="-21005">
        <dgm:presLayoutVars>
          <dgm:bulletEnabled val="1"/>
        </dgm:presLayoutVars>
      </dgm:prSet>
      <dgm:spPr>
        <a:prstGeom prst="flowChartProcess">
          <a:avLst/>
        </a:prstGeom>
      </dgm:spPr>
    </dgm:pt>
    <dgm:pt modelId="{E72B6959-0B8D-444B-8B1D-3E0958F9E39F}" type="pres">
      <dgm:prSet presAssocID="{4F4FFC36-C017-4669-953B-63B1B6FC6F6A}" presName="sibTrans" presStyleCnt="0"/>
      <dgm:spPr/>
    </dgm:pt>
    <dgm:pt modelId="{E8B84197-74CE-4819-A7ED-B1C6B5A5F48A}" type="pres">
      <dgm:prSet presAssocID="{4B89BCA4-2AAC-493B-B496-0D1DE199FACF}" presName="node" presStyleLbl="node1" presStyleIdx="1" presStyleCnt="5" custScaleY="64382" custLinFactNeighborX="-49" custLinFactNeighborY="-15186">
        <dgm:presLayoutVars>
          <dgm:bulletEnabled val="1"/>
        </dgm:presLayoutVars>
      </dgm:prSet>
      <dgm:spPr>
        <a:prstGeom prst="flowChartProcess">
          <a:avLst/>
        </a:prstGeom>
      </dgm:spPr>
    </dgm:pt>
    <dgm:pt modelId="{2173817C-497D-430F-AC22-E0E9D8D0D824}" type="pres">
      <dgm:prSet presAssocID="{766106F4-DE68-4D97-B087-8B26B34EB42A}" presName="sibTrans" presStyleCnt="0"/>
      <dgm:spPr/>
    </dgm:pt>
    <dgm:pt modelId="{9C24CE5C-58EB-457A-B3C6-2DC9F8666117}" type="pres">
      <dgm:prSet presAssocID="{8098DA9F-5391-4667-8AE1-5039AB2F9BB1}" presName="node" presStyleLbl="node1" presStyleIdx="2" presStyleCnt="5" custScaleY="64382" custLinFactNeighborY="-7033">
        <dgm:presLayoutVars>
          <dgm:bulletEnabled val="1"/>
        </dgm:presLayoutVars>
      </dgm:prSet>
      <dgm:spPr>
        <a:prstGeom prst="flowChartProcess">
          <a:avLst/>
        </a:prstGeom>
      </dgm:spPr>
    </dgm:pt>
    <dgm:pt modelId="{6E2134E1-2B56-45D7-AAE5-E85BDF47F9D7}" type="pres">
      <dgm:prSet presAssocID="{C88AC5F8-E1AF-4C1A-9F8A-0DE499346B9B}" presName="sibTrans" presStyleCnt="0"/>
      <dgm:spPr/>
    </dgm:pt>
    <dgm:pt modelId="{2CB0E33D-4E0F-43D8-8E3F-EFD85472F3AC}" type="pres">
      <dgm:prSet presAssocID="{DA085D7B-7448-4FE2-8B89-431CCCDE3DF3}" presName="node" presStyleLbl="node1" presStyleIdx="3" presStyleCnt="5" custScaleY="64382" custLinFactNeighborY="0">
        <dgm:presLayoutVars>
          <dgm:bulletEnabled val="1"/>
        </dgm:presLayoutVars>
      </dgm:prSet>
      <dgm:spPr>
        <a:prstGeom prst="flowChartProcess">
          <a:avLst/>
        </a:prstGeom>
      </dgm:spPr>
    </dgm:pt>
    <dgm:pt modelId="{B1CEC6CE-E875-4FC6-B726-EF76ABB061C3}" type="pres">
      <dgm:prSet presAssocID="{A1D1E426-EC4A-452C-AFEE-4059B072E6E5}" presName="sibTrans" presStyleCnt="0"/>
      <dgm:spPr/>
    </dgm:pt>
    <dgm:pt modelId="{59BFB863-82D8-408B-821E-5570B3413F6B}" type="pres">
      <dgm:prSet presAssocID="{B6D7A2DE-31EB-4994-8523-5A6B33B10F3B}" presName="node" presStyleLbl="node1" presStyleIdx="4" presStyleCnt="5" custScaleY="64382" custLinFactNeighborY="3056">
        <dgm:presLayoutVars>
          <dgm:bulletEnabled val="1"/>
        </dgm:presLayoutVars>
      </dgm:prSet>
      <dgm:spPr>
        <a:prstGeom prst="flowChartProcess">
          <a:avLst/>
        </a:prstGeom>
      </dgm:spPr>
    </dgm:pt>
  </dgm:ptLst>
  <dgm:cxnLst>
    <dgm:cxn modelId="{58207C3F-446A-4F63-A552-97E092A43834}" type="presOf" srcId="{8098DA9F-5391-4667-8AE1-5039AB2F9BB1}" destId="{9C24CE5C-58EB-457A-B3C6-2DC9F8666117}" srcOrd="0" destOrd="0" presId="urn:microsoft.com/office/officeart/2005/8/layout/default"/>
    <dgm:cxn modelId="{1E30FD69-AC70-4713-BB65-A25E44BE268C}" type="presOf" srcId="{DA085D7B-7448-4FE2-8B89-431CCCDE3DF3}" destId="{2CB0E33D-4E0F-43D8-8E3F-EFD85472F3AC}" srcOrd="0" destOrd="0" presId="urn:microsoft.com/office/officeart/2005/8/layout/default"/>
    <dgm:cxn modelId="{1F2EF651-B42B-4835-B61C-C1842C5A9933}" type="presOf" srcId="{4B89BCA4-2AAC-493B-B496-0D1DE199FACF}" destId="{E8B84197-74CE-4819-A7ED-B1C6B5A5F48A}" srcOrd="0" destOrd="0" presId="urn:microsoft.com/office/officeart/2005/8/layout/default"/>
    <dgm:cxn modelId="{644A2280-A22C-4005-9BC0-E1C0FFE94FAA}" srcId="{7E289FFF-9D43-433C-BEF1-8EE5BF8D6519}" destId="{8098DA9F-5391-4667-8AE1-5039AB2F9BB1}" srcOrd="2" destOrd="0" parTransId="{B0113827-85C3-4847-89F9-F8D438F227C1}" sibTransId="{C88AC5F8-E1AF-4C1A-9F8A-0DE499346B9B}"/>
    <dgm:cxn modelId="{F1C6639D-A325-4D64-9B54-DDA65D7FBDCB}" srcId="{7E289FFF-9D43-433C-BEF1-8EE5BF8D6519}" destId="{4B89BCA4-2AAC-493B-B496-0D1DE199FACF}" srcOrd="1" destOrd="0" parTransId="{8FBB230A-899F-4D32-B1D0-903A7894F3E8}" sibTransId="{766106F4-DE68-4D97-B087-8B26B34EB42A}"/>
    <dgm:cxn modelId="{9DA91FB5-3286-44E6-80D1-57B9162F20E6}" srcId="{7E289FFF-9D43-433C-BEF1-8EE5BF8D6519}" destId="{3746712F-73BD-4050-A799-2CDC4EFF7704}" srcOrd="0" destOrd="0" parTransId="{6089B6AF-F2A6-4A15-8DCB-C43D12998657}" sibTransId="{4F4FFC36-C017-4669-953B-63B1B6FC6F6A}"/>
    <dgm:cxn modelId="{CCB9B7B5-168A-434D-AF5B-FE719664D4BE}" type="presOf" srcId="{7E289FFF-9D43-433C-BEF1-8EE5BF8D6519}" destId="{24EF8558-BAF3-4ABB-869C-7C7144B77B29}" srcOrd="0" destOrd="0" presId="urn:microsoft.com/office/officeart/2005/8/layout/default"/>
    <dgm:cxn modelId="{EF36A1C7-79D1-4F8E-97E7-8C960A670DA1}" type="presOf" srcId="{B6D7A2DE-31EB-4994-8523-5A6B33B10F3B}" destId="{59BFB863-82D8-408B-821E-5570B3413F6B}" srcOrd="0" destOrd="0" presId="urn:microsoft.com/office/officeart/2005/8/layout/default"/>
    <dgm:cxn modelId="{47BAEED4-8888-4465-9653-2B5C4DF44491}" srcId="{7E289FFF-9D43-433C-BEF1-8EE5BF8D6519}" destId="{DA085D7B-7448-4FE2-8B89-431CCCDE3DF3}" srcOrd="3" destOrd="0" parTransId="{6A6554A5-218B-4087-BCE1-ACC3D6FCE86D}" sibTransId="{A1D1E426-EC4A-452C-AFEE-4059B072E6E5}"/>
    <dgm:cxn modelId="{D2EA42D9-BA8F-4E12-BBB3-41AA677D0DA1}" type="presOf" srcId="{3746712F-73BD-4050-A799-2CDC4EFF7704}" destId="{58373AD8-B3D8-4754-A365-EFBC07FA3A96}" srcOrd="0" destOrd="0" presId="urn:microsoft.com/office/officeart/2005/8/layout/default"/>
    <dgm:cxn modelId="{5D9A92F0-2FF5-46E5-8730-35FAF84BC463}" srcId="{7E289FFF-9D43-433C-BEF1-8EE5BF8D6519}" destId="{B6D7A2DE-31EB-4994-8523-5A6B33B10F3B}" srcOrd="4" destOrd="0" parTransId="{F39033E3-CE3A-4A05-A112-872561B0E1B3}" sibTransId="{B95010E4-E19E-4FA1-8CA6-12B0DF6BB019}"/>
    <dgm:cxn modelId="{81D4CC4B-6673-4844-A869-A98FC9156D2A}" type="presParOf" srcId="{24EF8558-BAF3-4ABB-869C-7C7144B77B29}" destId="{58373AD8-B3D8-4754-A365-EFBC07FA3A96}" srcOrd="0" destOrd="0" presId="urn:microsoft.com/office/officeart/2005/8/layout/default"/>
    <dgm:cxn modelId="{C1460A98-A425-41FB-AB5A-25DB5B0EE2B7}" type="presParOf" srcId="{24EF8558-BAF3-4ABB-869C-7C7144B77B29}" destId="{E72B6959-0B8D-444B-8B1D-3E0958F9E39F}" srcOrd="1" destOrd="0" presId="urn:microsoft.com/office/officeart/2005/8/layout/default"/>
    <dgm:cxn modelId="{CA27E049-CEE6-4B00-AA12-327A7036AC8C}" type="presParOf" srcId="{24EF8558-BAF3-4ABB-869C-7C7144B77B29}" destId="{E8B84197-74CE-4819-A7ED-B1C6B5A5F48A}" srcOrd="2" destOrd="0" presId="urn:microsoft.com/office/officeart/2005/8/layout/default"/>
    <dgm:cxn modelId="{2983A81A-958D-469A-BB3B-69B3CF2703C6}" type="presParOf" srcId="{24EF8558-BAF3-4ABB-869C-7C7144B77B29}" destId="{2173817C-497D-430F-AC22-E0E9D8D0D824}" srcOrd="3" destOrd="0" presId="urn:microsoft.com/office/officeart/2005/8/layout/default"/>
    <dgm:cxn modelId="{3279CC64-54C3-41D0-817B-D4623F36F91F}" type="presParOf" srcId="{24EF8558-BAF3-4ABB-869C-7C7144B77B29}" destId="{9C24CE5C-58EB-457A-B3C6-2DC9F8666117}" srcOrd="4" destOrd="0" presId="urn:microsoft.com/office/officeart/2005/8/layout/default"/>
    <dgm:cxn modelId="{CFD21909-9B4A-416B-AB6C-5FF05EBBC1A0}" type="presParOf" srcId="{24EF8558-BAF3-4ABB-869C-7C7144B77B29}" destId="{6E2134E1-2B56-45D7-AAE5-E85BDF47F9D7}" srcOrd="5" destOrd="0" presId="urn:microsoft.com/office/officeart/2005/8/layout/default"/>
    <dgm:cxn modelId="{6F55607C-A57D-4170-8393-7AB4A518442A}" type="presParOf" srcId="{24EF8558-BAF3-4ABB-869C-7C7144B77B29}" destId="{2CB0E33D-4E0F-43D8-8E3F-EFD85472F3AC}" srcOrd="6" destOrd="0" presId="urn:microsoft.com/office/officeart/2005/8/layout/default"/>
    <dgm:cxn modelId="{3D057B90-1DAD-4026-AEBF-6C4F94ABC830}" type="presParOf" srcId="{24EF8558-BAF3-4ABB-869C-7C7144B77B29}" destId="{B1CEC6CE-E875-4FC6-B726-EF76ABB061C3}" srcOrd="7" destOrd="0" presId="urn:microsoft.com/office/officeart/2005/8/layout/default"/>
    <dgm:cxn modelId="{5EAA1137-B48E-4315-BAC0-5EA2BE23E532}" type="presParOf" srcId="{24EF8558-BAF3-4ABB-869C-7C7144B77B29}" destId="{59BFB863-82D8-408B-821E-5570B3413F6B}"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7E289FFF-9D43-433C-BEF1-8EE5BF8D651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CO"/>
        </a:p>
      </dgm:t>
    </dgm:pt>
    <dgm:pt modelId="{3746712F-73BD-4050-A799-2CDC4EFF7704}">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buSzPct val="100000"/>
            <a:buFont typeface="+mj-lt"/>
            <a:buAutoNum type="arabicPeriod"/>
          </a:pPr>
          <a:r>
            <a:rPr lang="es-CO" sz="1600" b="0" dirty="0">
              <a:latin typeface="Calibri" panose="020F0502020204030204" pitchFamily="34" charset="0"/>
              <a:cs typeface="Calibri" panose="020F0502020204030204" pitchFamily="34" charset="0"/>
            </a:rPr>
            <a:t>Generaciones</a:t>
          </a:r>
        </a:p>
      </dgm:t>
    </dgm:pt>
    <dgm:pt modelId="{6089B6AF-F2A6-4A15-8DCB-C43D12998657}" type="par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F4FFC36-C017-4669-953B-63B1B6FC6F6A}" type="sib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B89BCA4-2AAC-493B-B496-0D1DE199FACF}">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lgn="ctr">
            <a:buSzPct val="100000"/>
            <a:buFont typeface="+mj-lt"/>
            <a:buAutoNum type="arabicPeriod"/>
          </a:pPr>
          <a:r>
            <a:rPr lang="es-CO" sz="1600" dirty="0">
              <a:latin typeface="Calibri" panose="020F0502020204030204" pitchFamily="34" charset="0"/>
              <a:cs typeface="Calibri" panose="020F0502020204030204" pitchFamily="34" charset="0"/>
            </a:rPr>
            <a:t>Tipos de datos</a:t>
          </a:r>
          <a:endParaRPr lang="es-CO" sz="1600" b="0" dirty="0">
            <a:latin typeface="Calibri" panose="020F0502020204030204" pitchFamily="34" charset="0"/>
            <a:cs typeface="Calibri" panose="020F0502020204030204" pitchFamily="34" charset="0"/>
          </a:endParaRPr>
        </a:p>
      </dgm:t>
    </dgm:pt>
    <dgm:pt modelId="{8FBB230A-899F-4D32-B1D0-903A7894F3E8}" type="par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766106F4-DE68-4D97-B087-8B26B34EB42A}" type="sib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8098DA9F-5391-4667-8AE1-5039AB2F9BB1}">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Tipos de datos básicos</a:t>
          </a:r>
          <a:endParaRPr lang="es-CO" sz="1600" b="0" dirty="0">
            <a:latin typeface="Calibri" panose="020F0502020204030204" pitchFamily="34" charset="0"/>
            <a:cs typeface="Calibri" panose="020F0502020204030204" pitchFamily="34" charset="0"/>
          </a:endParaRPr>
        </a:p>
      </dgm:t>
    </dgm:pt>
    <dgm:pt modelId="{B0113827-85C3-4847-89F9-F8D438F227C1}" type="par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C88AC5F8-E1AF-4C1A-9F8A-0DE499346B9B}" type="sib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DA085D7B-7448-4FE2-8B89-431CCCDE3DF3}">
      <dgm:prSet phldrT="[Texto]" custT="1">
        <dgm:style>
          <a:lnRef idx="3">
            <a:schemeClr val="lt1"/>
          </a:lnRef>
          <a:fillRef idx="1">
            <a:schemeClr val="accent1"/>
          </a:fillRef>
          <a:effectRef idx="1">
            <a:schemeClr val="accent1"/>
          </a:effectRef>
          <a:fontRef idx="minor">
            <a:schemeClr val="lt1"/>
          </a:fontRef>
        </dgm:style>
      </dgm:prSet>
      <dgm:spPr>
        <a:solidFill>
          <a:schemeClr val="bg2">
            <a:lumMod val="50000"/>
          </a:schemeClr>
        </a:solidFill>
        <a:ln>
          <a:noFill/>
        </a:ln>
        <a:effectLst>
          <a:outerShdw dist="76200" dir="5400000" rotWithShape="0">
            <a:schemeClr val="bg1"/>
          </a:outerShdw>
        </a:effectLst>
      </dgm:spPr>
      <dgm:t>
        <a:bodyPr/>
        <a:lstStyle/>
        <a:p>
          <a:pPr>
            <a:buSzPct val="100000"/>
            <a:buFont typeface="+mj-lt"/>
            <a:buAutoNum type="arabicPeriod"/>
          </a:pPr>
          <a:r>
            <a:rPr lang="es-CO" sz="1600" dirty="0">
              <a:latin typeface="Calibri" panose="020F0502020204030204" pitchFamily="34" charset="0"/>
              <a:cs typeface="Calibri" panose="020F0502020204030204" pitchFamily="34" charset="0"/>
            </a:rPr>
            <a:t>Tipado</a:t>
          </a:r>
          <a:endParaRPr lang="es-CO" sz="1600" b="0" dirty="0">
            <a:latin typeface="Calibri" panose="020F0502020204030204" pitchFamily="34" charset="0"/>
            <a:cs typeface="Calibri" panose="020F0502020204030204" pitchFamily="34" charset="0"/>
          </a:endParaRPr>
        </a:p>
      </dgm:t>
    </dgm:pt>
    <dgm:pt modelId="{6A6554A5-218B-4087-BCE1-ACC3D6FCE86D}" type="par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A1D1E426-EC4A-452C-AFEE-4059B072E6E5}" type="sib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B6D7A2DE-31EB-4994-8523-5A6B33B10F3B}">
      <dgm:prSet phldrT="[Texto]" custT="1">
        <dgm:style>
          <a:lnRef idx="3">
            <a:schemeClr val="lt1"/>
          </a:lnRef>
          <a:fillRef idx="1">
            <a:schemeClr val="accent1"/>
          </a:fillRef>
          <a:effectRef idx="1">
            <a:schemeClr val="accent1"/>
          </a:effectRef>
          <a:fontRef idx="minor">
            <a:schemeClr val="lt1"/>
          </a:fontRef>
        </dgm:style>
      </dgm:prSet>
      <dgm:spPr>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Tipificación</a:t>
          </a:r>
          <a:endParaRPr lang="es-CO" sz="1600" b="0" dirty="0">
            <a:latin typeface="Calibri" panose="020F0502020204030204" pitchFamily="34" charset="0"/>
            <a:cs typeface="Calibri" panose="020F0502020204030204" pitchFamily="34" charset="0"/>
          </a:endParaRPr>
        </a:p>
      </dgm:t>
    </dgm:pt>
    <dgm:pt modelId="{F39033E3-CE3A-4A05-A112-872561B0E1B3}" type="par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B95010E4-E19E-4FA1-8CA6-12B0DF6BB019}" type="sib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24EF8558-BAF3-4ABB-869C-7C7144B77B29}" type="pres">
      <dgm:prSet presAssocID="{7E289FFF-9D43-433C-BEF1-8EE5BF8D6519}" presName="diagram" presStyleCnt="0">
        <dgm:presLayoutVars>
          <dgm:dir/>
          <dgm:resizeHandles val="exact"/>
        </dgm:presLayoutVars>
      </dgm:prSet>
      <dgm:spPr/>
    </dgm:pt>
    <dgm:pt modelId="{58373AD8-B3D8-4754-A365-EFBC07FA3A96}" type="pres">
      <dgm:prSet presAssocID="{3746712F-73BD-4050-A799-2CDC4EFF7704}" presName="node" presStyleLbl="node1" presStyleIdx="0" presStyleCnt="5" custScaleY="64382" custLinFactNeighborY="-21005">
        <dgm:presLayoutVars>
          <dgm:bulletEnabled val="1"/>
        </dgm:presLayoutVars>
      </dgm:prSet>
      <dgm:spPr>
        <a:prstGeom prst="flowChartProcess">
          <a:avLst/>
        </a:prstGeom>
      </dgm:spPr>
    </dgm:pt>
    <dgm:pt modelId="{E72B6959-0B8D-444B-8B1D-3E0958F9E39F}" type="pres">
      <dgm:prSet presAssocID="{4F4FFC36-C017-4669-953B-63B1B6FC6F6A}" presName="sibTrans" presStyleCnt="0"/>
      <dgm:spPr/>
    </dgm:pt>
    <dgm:pt modelId="{E8B84197-74CE-4819-A7ED-B1C6B5A5F48A}" type="pres">
      <dgm:prSet presAssocID="{4B89BCA4-2AAC-493B-B496-0D1DE199FACF}" presName="node" presStyleLbl="node1" presStyleIdx="1" presStyleCnt="5" custScaleY="64382" custLinFactNeighborX="-49" custLinFactNeighborY="-15186">
        <dgm:presLayoutVars>
          <dgm:bulletEnabled val="1"/>
        </dgm:presLayoutVars>
      </dgm:prSet>
      <dgm:spPr>
        <a:prstGeom prst="flowChartProcess">
          <a:avLst/>
        </a:prstGeom>
      </dgm:spPr>
    </dgm:pt>
    <dgm:pt modelId="{2173817C-497D-430F-AC22-E0E9D8D0D824}" type="pres">
      <dgm:prSet presAssocID="{766106F4-DE68-4D97-B087-8B26B34EB42A}" presName="sibTrans" presStyleCnt="0"/>
      <dgm:spPr/>
    </dgm:pt>
    <dgm:pt modelId="{9C24CE5C-58EB-457A-B3C6-2DC9F8666117}" type="pres">
      <dgm:prSet presAssocID="{8098DA9F-5391-4667-8AE1-5039AB2F9BB1}" presName="node" presStyleLbl="node1" presStyleIdx="2" presStyleCnt="5" custScaleY="64382" custLinFactNeighborY="-7033">
        <dgm:presLayoutVars>
          <dgm:bulletEnabled val="1"/>
        </dgm:presLayoutVars>
      </dgm:prSet>
      <dgm:spPr>
        <a:prstGeom prst="flowChartProcess">
          <a:avLst/>
        </a:prstGeom>
      </dgm:spPr>
    </dgm:pt>
    <dgm:pt modelId="{6E2134E1-2B56-45D7-AAE5-E85BDF47F9D7}" type="pres">
      <dgm:prSet presAssocID="{C88AC5F8-E1AF-4C1A-9F8A-0DE499346B9B}" presName="sibTrans" presStyleCnt="0"/>
      <dgm:spPr/>
    </dgm:pt>
    <dgm:pt modelId="{2CB0E33D-4E0F-43D8-8E3F-EFD85472F3AC}" type="pres">
      <dgm:prSet presAssocID="{DA085D7B-7448-4FE2-8B89-431CCCDE3DF3}" presName="node" presStyleLbl="node1" presStyleIdx="3" presStyleCnt="5" custScaleY="64382" custLinFactNeighborY="0">
        <dgm:presLayoutVars>
          <dgm:bulletEnabled val="1"/>
        </dgm:presLayoutVars>
      </dgm:prSet>
      <dgm:spPr>
        <a:prstGeom prst="flowChartProcess">
          <a:avLst/>
        </a:prstGeom>
      </dgm:spPr>
    </dgm:pt>
    <dgm:pt modelId="{B1CEC6CE-E875-4FC6-B726-EF76ABB061C3}" type="pres">
      <dgm:prSet presAssocID="{A1D1E426-EC4A-452C-AFEE-4059B072E6E5}" presName="sibTrans" presStyleCnt="0"/>
      <dgm:spPr/>
    </dgm:pt>
    <dgm:pt modelId="{59BFB863-82D8-408B-821E-5570B3413F6B}" type="pres">
      <dgm:prSet presAssocID="{B6D7A2DE-31EB-4994-8523-5A6B33B10F3B}" presName="node" presStyleLbl="node1" presStyleIdx="4" presStyleCnt="5" custScaleY="64382" custLinFactNeighborY="3056">
        <dgm:presLayoutVars>
          <dgm:bulletEnabled val="1"/>
        </dgm:presLayoutVars>
      </dgm:prSet>
      <dgm:spPr>
        <a:prstGeom prst="flowChartProcess">
          <a:avLst/>
        </a:prstGeom>
      </dgm:spPr>
    </dgm:pt>
  </dgm:ptLst>
  <dgm:cxnLst>
    <dgm:cxn modelId="{58207C3F-446A-4F63-A552-97E092A43834}" type="presOf" srcId="{8098DA9F-5391-4667-8AE1-5039AB2F9BB1}" destId="{9C24CE5C-58EB-457A-B3C6-2DC9F8666117}" srcOrd="0" destOrd="0" presId="urn:microsoft.com/office/officeart/2005/8/layout/default"/>
    <dgm:cxn modelId="{1E30FD69-AC70-4713-BB65-A25E44BE268C}" type="presOf" srcId="{DA085D7B-7448-4FE2-8B89-431CCCDE3DF3}" destId="{2CB0E33D-4E0F-43D8-8E3F-EFD85472F3AC}" srcOrd="0" destOrd="0" presId="urn:microsoft.com/office/officeart/2005/8/layout/default"/>
    <dgm:cxn modelId="{1F2EF651-B42B-4835-B61C-C1842C5A9933}" type="presOf" srcId="{4B89BCA4-2AAC-493B-B496-0D1DE199FACF}" destId="{E8B84197-74CE-4819-A7ED-B1C6B5A5F48A}" srcOrd="0" destOrd="0" presId="urn:microsoft.com/office/officeart/2005/8/layout/default"/>
    <dgm:cxn modelId="{644A2280-A22C-4005-9BC0-E1C0FFE94FAA}" srcId="{7E289FFF-9D43-433C-BEF1-8EE5BF8D6519}" destId="{8098DA9F-5391-4667-8AE1-5039AB2F9BB1}" srcOrd="2" destOrd="0" parTransId="{B0113827-85C3-4847-89F9-F8D438F227C1}" sibTransId="{C88AC5F8-E1AF-4C1A-9F8A-0DE499346B9B}"/>
    <dgm:cxn modelId="{F1C6639D-A325-4D64-9B54-DDA65D7FBDCB}" srcId="{7E289FFF-9D43-433C-BEF1-8EE5BF8D6519}" destId="{4B89BCA4-2AAC-493B-B496-0D1DE199FACF}" srcOrd="1" destOrd="0" parTransId="{8FBB230A-899F-4D32-B1D0-903A7894F3E8}" sibTransId="{766106F4-DE68-4D97-B087-8B26B34EB42A}"/>
    <dgm:cxn modelId="{9DA91FB5-3286-44E6-80D1-57B9162F20E6}" srcId="{7E289FFF-9D43-433C-BEF1-8EE5BF8D6519}" destId="{3746712F-73BD-4050-A799-2CDC4EFF7704}" srcOrd="0" destOrd="0" parTransId="{6089B6AF-F2A6-4A15-8DCB-C43D12998657}" sibTransId="{4F4FFC36-C017-4669-953B-63B1B6FC6F6A}"/>
    <dgm:cxn modelId="{CCB9B7B5-168A-434D-AF5B-FE719664D4BE}" type="presOf" srcId="{7E289FFF-9D43-433C-BEF1-8EE5BF8D6519}" destId="{24EF8558-BAF3-4ABB-869C-7C7144B77B29}" srcOrd="0" destOrd="0" presId="urn:microsoft.com/office/officeart/2005/8/layout/default"/>
    <dgm:cxn modelId="{EF36A1C7-79D1-4F8E-97E7-8C960A670DA1}" type="presOf" srcId="{B6D7A2DE-31EB-4994-8523-5A6B33B10F3B}" destId="{59BFB863-82D8-408B-821E-5570B3413F6B}" srcOrd="0" destOrd="0" presId="urn:microsoft.com/office/officeart/2005/8/layout/default"/>
    <dgm:cxn modelId="{47BAEED4-8888-4465-9653-2B5C4DF44491}" srcId="{7E289FFF-9D43-433C-BEF1-8EE5BF8D6519}" destId="{DA085D7B-7448-4FE2-8B89-431CCCDE3DF3}" srcOrd="3" destOrd="0" parTransId="{6A6554A5-218B-4087-BCE1-ACC3D6FCE86D}" sibTransId="{A1D1E426-EC4A-452C-AFEE-4059B072E6E5}"/>
    <dgm:cxn modelId="{D2EA42D9-BA8F-4E12-BBB3-41AA677D0DA1}" type="presOf" srcId="{3746712F-73BD-4050-A799-2CDC4EFF7704}" destId="{58373AD8-B3D8-4754-A365-EFBC07FA3A96}" srcOrd="0" destOrd="0" presId="urn:microsoft.com/office/officeart/2005/8/layout/default"/>
    <dgm:cxn modelId="{5D9A92F0-2FF5-46E5-8730-35FAF84BC463}" srcId="{7E289FFF-9D43-433C-BEF1-8EE5BF8D6519}" destId="{B6D7A2DE-31EB-4994-8523-5A6B33B10F3B}" srcOrd="4" destOrd="0" parTransId="{F39033E3-CE3A-4A05-A112-872561B0E1B3}" sibTransId="{B95010E4-E19E-4FA1-8CA6-12B0DF6BB019}"/>
    <dgm:cxn modelId="{81D4CC4B-6673-4844-A869-A98FC9156D2A}" type="presParOf" srcId="{24EF8558-BAF3-4ABB-869C-7C7144B77B29}" destId="{58373AD8-B3D8-4754-A365-EFBC07FA3A96}" srcOrd="0" destOrd="0" presId="urn:microsoft.com/office/officeart/2005/8/layout/default"/>
    <dgm:cxn modelId="{C1460A98-A425-41FB-AB5A-25DB5B0EE2B7}" type="presParOf" srcId="{24EF8558-BAF3-4ABB-869C-7C7144B77B29}" destId="{E72B6959-0B8D-444B-8B1D-3E0958F9E39F}" srcOrd="1" destOrd="0" presId="urn:microsoft.com/office/officeart/2005/8/layout/default"/>
    <dgm:cxn modelId="{CA27E049-CEE6-4B00-AA12-327A7036AC8C}" type="presParOf" srcId="{24EF8558-BAF3-4ABB-869C-7C7144B77B29}" destId="{E8B84197-74CE-4819-A7ED-B1C6B5A5F48A}" srcOrd="2" destOrd="0" presId="urn:microsoft.com/office/officeart/2005/8/layout/default"/>
    <dgm:cxn modelId="{2983A81A-958D-469A-BB3B-69B3CF2703C6}" type="presParOf" srcId="{24EF8558-BAF3-4ABB-869C-7C7144B77B29}" destId="{2173817C-497D-430F-AC22-E0E9D8D0D824}" srcOrd="3" destOrd="0" presId="urn:microsoft.com/office/officeart/2005/8/layout/default"/>
    <dgm:cxn modelId="{3279CC64-54C3-41D0-817B-D4623F36F91F}" type="presParOf" srcId="{24EF8558-BAF3-4ABB-869C-7C7144B77B29}" destId="{9C24CE5C-58EB-457A-B3C6-2DC9F8666117}" srcOrd="4" destOrd="0" presId="urn:microsoft.com/office/officeart/2005/8/layout/default"/>
    <dgm:cxn modelId="{CFD21909-9B4A-416B-AB6C-5FF05EBBC1A0}" type="presParOf" srcId="{24EF8558-BAF3-4ABB-869C-7C7144B77B29}" destId="{6E2134E1-2B56-45D7-AAE5-E85BDF47F9D7}" srcOrd="5" destOrd="0" presId="urn:microsoft.com/office/officeart/2005/8/layout/default"/>
    <dgm:cxn modelId="{6F55607C-A57D-4170-8393-7AB4A518442A}" type="presParOf" srcId="{24EF8558-BAF3-4ABB-869C-7C7144B77B29}" destId="{2CB0E33D-4E0F-43D8-8E3F-EFD85472F3AC}" srcOrd="6" destOrd="0" presId="urn:microsoft.com/office/officeart/2005/8/layout/default"/>
    <dgm:cxn modelId="{3D057B90-1DAD-4026-AEBF-6C4F94ABC830}" type="presParOf" srcId="{24EF8558-BAF3-4ABB-869C-7C7144B77B29}" destId="{B1CEC6CE-E875-4FC6-B726-EF76ABB061C3}" srcOrd="7" destOrd="0" presId="urn:microsoft.com/office/officeart/2005/8/layout/default"/>
    <dgm:cxn modelId="{5EAA1137-B48E-4315-BAC0-5EA2BE23E532}" type="presParOf" srcId="{24EF8558-BAF3-4ABB-869C-7C7144B77B29}" destId="{59BFB863-82D8-408B-821E-5570B3413F6B}"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2.xml><?xml version="1.0" encoding="utf-8"?>
<dgm:dataModel xmlns:dgm="http://schemas.openxmlformats.org/drawingml/2006/diagram" xmlns:a="http://schemas.openxmlformats.org/drawingml/2006/main">
  <dgm:ptLst>
    <dgm:pt modelId="{7E289FFF-9D43-433C-BEF1-8EE5BF8D651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CO"/>
        </a:p>
      </dgm:t>
    </dgm:pt>
    <dgm:pt modelId="{3746712F-73BD-4050-A799-2CDC4EFF7704}">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buSzPct val="100000"/>
            <a:buFont typeface="+mj-lt"/>
            <a:buAutoNum type="arabicPeriod"/>
          </a:pPr>
          <a:r>
            <a:rPr lang="es-CO" sz="1600" b="0" dirty="0">
              <a:latin typeface="Calibri" panose="020F0502020204030204" pitchFamily="34" charset="0"/>
              <a:cs typeface="Calibri" panose="020F0502020204030204" pitchFamily="34" charset="0"/>
            </a:rPr>
            <a:t>Generaciones</a:t>
          </a:r>
        </a:p>
      </dgm:t>
    </dgm:pt>
    <dgm:pt modelId="{6089B6AF-F2A6-4A15-8DCB-C43D12998657}" type="par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F4FFC36-C017-4669-953B-63B1B6FC6F6A}" type="sib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B89BCA4-2AAC-493B-B496-0D1DE199FACF}">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lgn="ctr">
            <a:buSzPct val="100000"/>
            <a:buFont typeface="+mj-lt"/>
            <a:buAutoNum type="arabicPeriod"/>
          </a:pPr>
          <a:r>
            <a:rPr lang="es-CO" sz="1600" dirty="0">
              <a:latin typeface="Calibri" panose="020F0502020204030204" pitchFamily="34" charset="0"/>
              <a:cs typeface="Calibri" panose="020F0502020204030204" pitchFamily="34" charset="0"/>
            </a:rPr>
            <a:t>Tipos de datos</a:t>
          </a:r>
          <a:endParaRPr lang="es-CO" sz="1600" b="0" dirty="0">
            <a:latin typeface="Calibri" panose="020F0502020204030204" pitchFamily="34" charset="0"/>
            <a:cs typeface="Calibri" panose="020F0502020204030204" pitchFamily="34" charset="0"/>
          </a:endParaRPr>
        </a:p>
      </dgm:t>
    </dgm:pt>
    <dgm:pt modelId="{8FBB230A-899F-4D32-B1D0-903A7894F3E8}" type="par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766106F4-DE68-4D97-B087-8B26B34EB42A}" type="sib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8098DA9F-5391-4667-8AE1-5039AB2F9BB1}">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Tipos de datos básicos</a:t>
          </a:r>
          <a:endParaRPr lang="es-CO" sz="1600" b="0" dirty="0">
            <a:latin typeface="Calibri" panose="020F0502020204030204" pitchFamily="34" charset="0"/>
            <a:cs typeface="Calibri" panose="020F0502020204030204" pitchFamily="34" charset="0"/>
          </a:endParaRPr>
        </a:p>
      </dgm:t>
    </dgm:pt>
    <dgm:pt modelId="{B0113827-85C3-4847-89F9-F8D438F227C1}" type="par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C88AC5F8-E1AF-4C1A-9F8A-0DE499346B9B}" type="sib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DA085D7B-7448-4FE2-8B89-431CCCDE3DF3}">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buSzPct val="100000"/>
            <a:buFont typeface="+mj-lt"/>
            <a:buAutoNum type="arabicPeriod"/>
          </a:pPr>
          <a:r>
            <a:rPr lang="es-CO" sz="1600" dirty="0">
              <a:latin typeface="Calibri" panose="020F0502020204030204" pitchFamily="34" charset="0"/>
              <a:cs typeface="Calibri" panose="020F0502020204030204" pitchFamily="34" charset="0"/>
            </a:rPr>
            <a:t>Tipado</a:t>
          </a:r>
          <a:endParaRPr lang="es-CO" sz="1600" b="0" dirty="0">
            <a:latin typeface="Calibri" panose="020F0502020204030204" pitchFamily="34" charset="0"/>
            <a:cs typeface="Calibri" panose="020F0502020204030204" pitchFamily="34" charset="0"/>
          </a:endParaRPr>
        </a:p>
      </dgm:t>
    </dgm:pt>
    <dgm:pt modelId="{6A6554A5-218B-4087-BCE1-ACC3D6FCE86D}" type="par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A1D1E426-EC4A-452C-AFEE-4059B072E6E5}" type="sib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B6D7A2DE-31EB-4994-8523-5A6B33B10F3B}">
      <dgm:prSet phldrT="[Texto]" custT="1">
        <dgm:style>
          <a:lnRef idx="3">
            <a:schemeClr val="lt1"/>
          </a:lnRef>
          <a:fillRef idx="1">
            <a:schemeClr val="accent1"/>
          </a:fillRef>
          <a:effectRef idx="1">
            <a:schemeClr val="accent1"/>
          </a:effectRef>
          <a:fontRef idx="minor">
            <a:schemeClr val="lt1"/>
          </a:fontRef>
        </dgm:style>
      </dgm:prSet>
      <dgm:spPr>
        <a:solidFill>
          <a:schemeClr val="bg2">
            <a:lumMod val="50000"/>
          </a:schemeClr>
        </a:solidFill>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Tipificación</a:t>
          </a:r>
          <a:endParaRPr lang="es-CO" sz="1600" b="0" dirty="0">
            <a:latin typeface="Calibri" panose="020F0502020204030204" pitchFamily="34" charset="0"/>
            <a:cs typeface="Calibri" panose="020F0502020204030204" pitchFamily="34" charset="0"/>
          </a:endParaRPr>
        </a:p>
      </dgm:t>
    </dgm:pt>
    <dgm:pt modelId="{F39033E3-CE3A-4A05-A112-872561B0E1B3}" type="par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B95010E4-E19E-4FA1-8CA6-12B0DF6BB019}" type="sib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24EF8558-BAF3-4ABB-869C-7C7144B77B29}" type="pres">
      <dgm:prSet presAssocID="{7E289FFF-9D43-433C-BEF1-8EE5BF8D6519}" presName="diagram" presStyleCnt="0">
        <dgm:presLayoutVars>
          <dgm:dir/>
          <dgm:resizeHandles val="exact"/>
        </dgm:presLayoutVars>
      </dgm:prSet>
      <dgm:spPr/>
    </dgm:pt>
    <dgm:pt modelId="{58373AD8-B3D8-4754-A365-EFBC07FA3A96}" type="pres">
      <dgm:prSet presAssocID="{3746712F-73BD-4050-A799-2CDC4EFF7704}" presName="node" presStyleLbl="node1" presStyleIdx="0" presStyleCnt="5" custScaleY="64382" custLinFactNeighborY="-21005">
        <dgm:presLayoutVars>
          <dgm:bulletEnabled val="1"/>
        </dgm:presLayoutVars>
      </dgm:prSet>
      <dgm:spPr>
        <a:prstGeom prst="flowChartProcess">
          <a:avLst/>
        </a:prstGeom>
      </dgm:spPr>
    </dgm:pt>
    <dgm:pt modelId="{E72B6959-0B8D-444B-8B1D-3E0958F9E39F}" type="pres">
      <dgm:prSet presAssocID="{4F4FFC36-C017-4669-953B-63B1B6FC6F6A}" presName="sibTrans" presStyleCnt="0"/>
      <dgm:spPr/>
    </dgm:pt>
    <dgm:pt modelId="{E8B84197-74CE-4819-A7ED-B1C6B5A5F48A}" type="pres">
      <dgm:prSet presAssocID="{4B89BCA4-2AAC-493B-B496-0D1DE199FACF}" presName="node" presStyleLbl="node1" presStyleIdx="1" presStyleCnt="5" custScaleY="64382" custLinFactNeighborX="-49" custLinFactNeighborY="-15186">
        <dgm:presLayoutVars>
          <dgm:bulletEnabled val="1"/>
        </dgm:presLayoutVars>
      </dgm:prSet>
      <dgm:spPr>
        <a:prstGeom prst="flowChartProcess">
          <a:avLst/>
        </a:prstGeom>
      </dgm:spPr>
    </dgm:pt>
    <dgm:pt modelId="{2173817C-497D-430F-AC22-E0E9D8D0D824}" type="pres">
      <dgm:prSet presAssocID="{766106F4-DE68-4D97-B087-8B26B34EB42A}" presName="sibTrans" presStyleCnt="0"/>
      <dgm:spPr/>
    </dgm:pt>
    <dgm:pt modelId="{9C24CE5C-58EB-457A-B3C6-2DC9F8666117}" type="pres">
      <dgm:prSet presAssocID="{8098DA9F-5391-4667-8AE1-5039AB2F9BB1}" presName="node" presStyleLbl="node1" presStyleIdx="2" presStyleCnt="5" custScaleY="64382" custLinFactNeighborY="-7033">
        <dgm:presLayoutVars>
          <dgm:bulletEnabled val="1"/>
        </dgm:presLayoutVars>
      </dgm:prSet>
      <dgm:spPr>
        <a:prstGeom prst="flowChartProcess">
          <a:avLst/>
        </a:prstGeom>
      </dgm:spPr>
    </dgm:pt>
    <dgm:pt modelId="{6E2134E1-2B56-45D7-AAE5-E85BDF47F9D7}" type="pres">
      <dgm:prSet presAssocID="{C88AC5F8-E1AF-4C1A-9F8A-0DE499346B9B}" presName="sibTrans" presStyleCnt="0"/>
      <dgm:spPr/>
    </dgm:pt>
    <dgm:pt modelId="{2CB0E33D-4E0F-43D8-8E3F-EFD85472F3AC}" type="pres">
      <dgm:prSet presAssocID="{DA085D7B-7448-4FE2-8B89-431CCCDE3DF3}" presName="node" presStyleLbl="node1" presStyleIdx="3" presStyleCnt="5" custScaleY="64382" custLinFactNeighborY="0">
        <dgm:presLayoutVars>
          <dgm:bulletEnabled val="1"/>
        </dgm:presLayoutVars>
      </dgm:prSet>
      <dgm:spPr>
        <a:prstGeom prst="flowChartProcess">
          <a:avLst/>
        </a:prstGeom>
      </dgm:spPr>
    </dgm:pt>
    <dgm:pt modelId="{B1CEC6CE-E875-4FC6-B726-EF76ABB061C3}" type="pres">
      <dgm:prSet presAssocID="{A1D1E426-EC4A-452C-AFEE-4059B072E6E5}" presName="sibTrans" presStyleCnt="0"/>
      <dgm:spPr/>
    </dgm:pt>
    <dgm:pt modelId="{59BFB863-82D8-408B-821E-5570B3413F6B}" type="pres">
      <dgm:prSet presAssocID="{B6D7A2DE-31EB-4994-8523-5A6B33B10F3B}" presName="node" presStyleLbl="node1" presStyleIdx="4" presStyleCnt="5" custScaleY="64382" custLinFactNeighborY="3056">
        <dgm:presLayoutVars>
          <dgm:bulletEnabled val="1"/>
        </dgm:presLayoutVars>
      </dgm:prSet>
      <dgm:spPr>
        <a:prstGeom prst="flowChartProcess">
          <a:avLst/>
        </a:prstGeom>
      </dgm:spPr>
    </dgm:pt>
  </dgm:ptLst>
  <dgm:cxnLst>
    <dgm:cxn modelId="{58207C3F-446A-4F63-A552-97E092A43834}" type="presOf" srcId="{8098DA9F-5391-4667-8AE1-5039AB2F9BB1}" destId="{9C24CE5C-58EB-457A-B3C6-2DC9F8666117}" srcOrd="0" destOrd="0" presId="urn:microsoft.com/office/officeart/2005/8/layout/default"/>
    <dgm:cxn modelId="{1E30FD69-AC70-4713-BB65-A25E44BE268C}" type="presOf" srcId="{DA085D7B-7448-4FE2-8B89-431CCCDE3DF3}" destId="{2CB0E33D-4E0F-43D8-8E3F-EFD85472F3AC}" srcOrd="0" destOrd="0" presId="urn:microsoft.com/office/officeart/2005/8/layout/default"/>
    <dgm:cxn modelId="{1F2EF651-B42B-4835-B61C-C1842C5A9933}" type="presOf" srcId="{4B89BCA4-2AAC-493B-B496-0D1DE199FACF}" destId="{E8B84197-74CE-4819-A7ED-B1C6B5A5F48A}" srcOrd="0" destOrd="0" presId="urn:microsoft.com/office/officeart/2005/8/layout/default"/>
    <dgm:cxn modelId="{644A2280-A22C-4005-9BC0-E1C0FFE94FAA}" srcId="{7E289FFF-9D43-433C-BEF1-8EE5BF8D6519}" destId="{8098DA9F-5391-4667-8AE1-5039AB2F9BB1}" srcOrd="2" destOrd="0" parTransId="{B0113827-85C3-4847-89F9-F8D438F227C1}" sibTransId="{C88AC5F8-E1AF-4C1A-9F8A-0DE499346B9B}"/>
    <dgm:cxn modelId="{F1C6639D-A325-4D64-9B54-DDA65D7FBDCB}" srcId="{7E289FFF-9D43-433C-BEF1-8EE5BF8D6519}" destId="{4B89BCA4-2AAC-493B-B496-0D1DE199FACF}" srcOrd="1" destOrd="0" parTransId="{8FBB230A-899F-4D32-B1D0-903A7894F3E8}" sibTransId="{766106F4-DE68-4D97-B087-8B26B34EB42A}"/>
    <dgm:cxn modelId="{9DA91FB5-3286-44E6-80D1-57B9162F20E6}" srcId="{7E289FFF-9D43-433C-BEF1-8EE5BF8D6519}" destId="{3746712F-73BD-4050-A799-2CDC4EFF7704}" srcOrd="0" destOrd="0" parTransId="{6089B6AF-F2A6-4A15-8DCB-C43D12998657}" sibTransId="{4F4FFC36-C017-4669-953B-63B1B6FC6F6A}"/>
    <dgm:cxn modelId="{CCB9B7B5-168A-434D-AF5B-FE719664D4BE}" type="presOf" srcId="{7E289FFF-9D43-433C-BEF1-8EE5BF8D6519}" destId="{24EF8558-BAF3-4ABB-869C-7C7144B77B29}" srcOrd="0" destOrd="0" presId="urn:microsoft.com/office/officeart/2005/8/layout/default"/>
    <dgm:cxn modelId="{EF36A1C7-79D1-4F8E-97E7-8C960A670DA1}" type="presOf" srcId="{B6D7A2DE-31EB-4994-8523-5A6B33B10F3B}" destId="{59BFB863-82D8-408B-821E-5570B3413F6B}" srcOrd="0" destOrd="0" presId="urn:microsoft.com/office/officeart/2005/8/layout/default"/>
    <dgm:cxn modelId="{47BAEED4-8888-4465-9653-2B5C4DF44491}" srcId="{7E289FFF-9D43-433C-BEF1-8EE5BF8D6519}" destId="{DA085D7B-7448-4FE2-8B89-431CCCDE3DF3}" srcOrd="3" destOrd="0" parTransId="{6A6554A5-218B-4087-BCE1-ACC3D6FCE86D}" sibTransId="{A1D1E426-EC4A-452C-AFEE-4059B072E6E5}"/>
    <dgm:cxn modelId="{D2EA42D9-BA8F-4E12-BBB3-41AA677D0DA1}" type="presOf" srcId="{3746712F-73BD-4050-A799-2CDC4EFF7704}" destId="{58373AD8-B3D8-4754-A365-EFBC07FA3A96}" srcOrd="0" destOrd="0" presId="urn:microsoft.com/office/officeart/2005/8/layout/default"/>
    <dgm:cxn modelId="{5D9A92F0-2FF5-46E5-8730-35FAF84BC463}" srcId="{7E289FFF-9D43-433C-BEF1-8EE5BF8D6519}" destId="{B6D7A2DE-31EB-4994-8523-5A6B33B10F3B}" srcOrd="4" destOrd="0" parTransId="{F39033E3-CE3A-4A05-A112-872561B0E1B3}" sibTransId="{B95010E4-E19E-4FA1-8CA6-12B0DF6BB019}"/>
    <dgm:cxn modelId="{81D4CC4B-6673-4844-A869-A98FC9156D2A}" type="presParOf" srcId="{24EF8558-BAF3-4ABB-869C-7C7144B77B29}" destId="{58373AD8-B3D8-4754-A365-EFBC07FA3A96}" srcOrd="0" destOrd="0" presId="urn:microsoft.com/office/officeart/2005/8/layout/default"/>
    <dgm:cxn modelId="{C1460A98-A425-41FB-AB5A-25DB5B0EE2B7}" type="presParOf" srcId="{24EF8558-BAF3-4ABB-869C-7C7144B77B29}" destId="{E72B6959-0B8D-444B-8B1D-3E0958F9E39F}" srcOrd="1" destOrd="0" presId="urn:microsoft.com/office/officeart/2005/8/layout/default"/>
    <dgm:cxn modelId="{CA27E049-CEE6-4B00-AA12-327A7036AC8C}" type="presParOf" srcId="{24EF8558-BAF3-4ABB-869C-7C7144B77B29}" destId="{E8B84197-74CE-4819-A7ED-B1C6B5A5F48A}" srcOrd="2" destOrd="0" presId="urn:microsoft.com/office/officeart/2005/8/layout/default"/>
    <dgm:cxn modelId="{2983A81A-958D-469A-BB3B-69B3CF2703C6}" type="presParOf" srcId="{24EF8558-BAF3-4ABB-869C-7C7144B77B29}" destId="{2173817C-497D-430F-AC22-E0E9D8D0D824}" srcOrd="3" destOrd="0" presId="urn:microsoft.com/office/officeart/2005/8/layout/default"/>
    <dgm:cxn modelId="{3279CC64-54C3-41D0-817B-D4623F36F91F}" type="presParOf" srcId="{24EF8558-BAF3-4ABB-869C-7C7144B77B29}" destId="{9C24CE5C-58EB-457A-B3C6-2DC9F8666117}" srcOrd="4" destOrd="0" presId="urn:microsoft.com/office/officeart/2005/8/layout/default"/>
    <dgm:cxn modelId="{CFD21909-9B4A-416B-AB6C-5FF05EBBC1A0}" type="presParOf" srcId="{24EF8558-BAF3-4ABB-869C-7C7144B77B29}" destId="{6E2134E1-2B56-45D7-AAE5-E85BDF47F9D7}" srcOrd="5" destOrd="0" presId="urn:microsoft.com/office/officeart/2005/8/layout/default"/>
    <dgm:cxn modelId="{6F55607C-A57D-4170-8393-7AB4A518442A}" type="presParOf" srcId="{24EF8558-BAF3-4ABB-869C-7C7144B77B29}" destId="{2CB0E33D-4E0F-43D8-8E3F-EFD85472F3AC}" srcOrd="6" destOrd="0" presId="urn:microsoft.com/office/officeart/2005/8/layout/default"/>
    <dgm:cxn modelId="{3D057B90-1DAD-4026-AEBF-6C4F94ABC830}" type="presParOf" srcId="{24EF8558-BAF3-4ABB-869C-7C7144B77B29}" destId="{B1CEC6CE-E875-4FC6-B726-EF76ABB061C3}" srcOrd="7" destOrd="0" presId="urn:microsoft.com/office/officeart/2005/8/layout/default"/>
    <dgm:cxn modelId="{5EAA1137-B48E-4315-BAC0-5EA2BE23E532}" type="presParOf" srcId="{24EF8558-BAF3-4ABB-869C-7C7144B77B29}" destId="{59BFB863-82D8-408B-821E-5570B3413F6B}"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3.xml><?xml version="1.0" encoding="utf-8"?>
<dgm:dataModel xmlns:dgm="http://schemas.openxmlformats.org/drawingml/2006/diagram" xmlns:a="http://schemas.openxmlformats.org/drawingml/2006/main">
  <dgm:ptLst>
    <dgm:pt modelId="{7E289FFF-9D43-433C-BEF1-8EE5BF8D651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CO"/>
        </a:p>
      </dgm:t>
    </dgm:pt>
    <dgm:pt modelId="{3746712F-73BD-4050-A799-2CDC4EFF7704}">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buSzPct val="100000"/>
            <a:buFont typeface="+mj-lt"/>
            <a:buAutoNum type="arabicPeriod"/>
          </a:pPr>
          <a:r>
            <a:rPr lang="es-CO" sz="1600" b="0" dirty="0">
              <a:latin typeface="Calibri" panose="020F0502020204030204" pitchFamily="34" charset="0"/>
              <a:cs typeface="Calibri" panose="020F0502020204030204" pitchFamily="34" charset="0"/>
            </a:rPr>
            <a:t>Generaciones</a:t>
          </a:r>
        </a:p>
      </dgm:t>
    </dgm:pt>
    <dgm:pt modelId="{6089B6AF-F2A6-4A15-8DCB-C43D12998657}" type="par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F4FFC36-C017-4669-953B-63B1B6FC6F6A}" type="sib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B89BCA4-2AAC-493B-B496-0D1DE199FACF}">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lgn="ctr">
            <a:buSzPct val="100000"/>
            <a:buFont typeface="+mj-lt"/>
            <a:buAutoNum type="arabicPeriod"/>
          </a:pPr>
          <a:r>
            <a:rPr lang="es-CO" sz="1600" dirty="0">
              <a:latin typeface="Calibri" panose="020F0502020204030204" pitchFamily="34" charset="0"/>
              <a:cs typeface="Calibri" panose="020F0502020204030204" pitchFamily="34" charset="0"/>
            </a:rPr>
            <a:t>Tipos de datos</a:t>
          </a:r>
          <a:endParaRPr lang="es-CO" sz="1600" b="0" dirty="0">
            <a:latin typeface="Calibri" panose="020F0502020204030204" pitchFamily="34" charset="0"/>
            <a:cs typeface="Calibri" panose="020F0502020204030204" pitchFamily="34" charset="0"/>
          </a:endParaRPr>
        </a:p>
      </dgm:t>
    </dgm:pt>
    <dgm:pt modelId="{8FBB230A-899F-4D32-B1D0-903A7894F3E8}" type="par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766106F4-DE68-4D97-B087-8B26B34EB42A}" type="sib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8098DA9F-5391-4667-8AE1-5039AB2F9BB1}">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Tipos de datos básicos</a:t>
          </a:r>
          <a:endParaRPr lang="es-CO" sz="1600" b="0" dirty="0">
            <a:latin typeface="Calibri" panose="020F0502020204030204" pitchFamily="34" charset="0"/>
            <a:cs typeface="Calibri" panose="020F0502020204030204" pitchFamily="34" charset="0"/>
          </a:endParaRPr>
        </a:p>
      </dgm:t>
    </dgm:pt>
    <dgm:pt modelId="{B0113827-85C3-4847-89F9-F8D438F227C1}" type="par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C88AC5F8-E1AF-4C1A-9F8A-0DE499346B9B}" type="sib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DA085D7B-7448-4FE2-8B89-431CCCDE3DF3}">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buSzPct val="100000"/>
            <a:buFont typeface="+mj-lt"/>
            <a:buAutoNum type="arabicPeriod"/>
          </a:pPr>
          <a:r>
            <a:rPr lang="es-CO" sz="1600" dirty="0">
              <a:latin typeface="Calibri" panose="020F0502020204030204" pitchFamily="34" charset="0"/>
              <a:cs typeface="Calibri" panose="020F0502020204030204" pitchFamily="34" charset="0"/>
            </a:rPr>
            <a:t>Tipado</a:t>
          </a:r>
          <a:endParaRPr lang="es-CO" sz="1600" b="0" dirty="0">
            <a:latin typeface="Calibri" panose="020F0502020204030204" pitchFamily="34" charset="0"/>
            <a:cs typeface="Calibri" panose="020F0502020204030204" pitchFamily="34" charset="0"/>
          </a:endParaRPr>
        </a:p>
      </dgm:t>
    </dgm:pt>
    <dgm:pt modelId="{6A6554A5-218B-4087-BCE1-ACC3D6FCE86D}" type="par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A1D1E426-EC4A-452C-AFEE-4059B072E6E5}" type="sib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B6D7A2DE-31EB-4994-8523-5A6B33B10F3B}">
      <dgm:prSet phldrT="[Texto]" custT="1">
        <dgm:style>
          <a:lnRef idx="3">
            <a:schemeClr val="lt1"/>
          </a:lnRef>
          <a:fillRef idx="1">
            <a:schemeClr val="accent1"/>
          </a:fillRef>
          <a:effectRef idx="1">
            <a:schemeClr val="accent1"/>
          </a:effectRef>
          <a:fontRef idx="minor">
            <a:schemeClr val="lt1"/>
          </a:fontRef>
        </dgm:style>
      </dgm:prSet>
      <dgm:spPr>
        <a:solidFill>
          <a:schemeClr val="bg2">
            <a:lumMod val="50000"/>
          </a:schemeClr>
        </a:solidFill>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Tipificación</a:t>
          </a:r>
          <a:endParaRPr lang="es-CO" sz="1600" b="0" dirty="0">
            <a:latin typeface="Calibri" panose="020F0502020204030204" pitchFamily="34" charset="0"/>
            <a:cs typeface="Calibri" panose="020F0502020204030204" pitchFamily="34" charset="0"/>
          </a:endParaRPr>
        </a:p>
      </dgm:t>
    </dgm:pt>
    <dgm:pt modelId="{F39033E3-CE3A-4A05-A112-872561B0E1B3}" type="par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B95010E4-E19E-4FA1-8CA6-12B0DF6BB019}" type="sib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24EF8558-BAF3-4ABB-869C-7C7144B77B29}" type="pres">
      <dgm:prSet presAssocID="{7E289FFF-9D43-433C-BEF1-8EE5BF8D6519}" presName="diagram" presStyleCnt="0">
        <dgm:presLayoutVars>
          <dgm:dir/>
          <dgm:resizeHandles val="exact"/>
        </dgm:presLayoutVars>
      </dgm:prSet>
      <dgm:spPr/>
    </dgm:pt>
    <dgm:pt modelId="{58373AD8-B3D8-4754-A365-EFBC07FA3A96}" type="pres">
      <dgm:prSet presAssocID="{3746712F-73BD-4050-A799-2CDC4EFF7704}" presName="node" presStyleLbl="node1" presStyleIdx="0" presStyleCnt="5" custScaleY="64382" custLinFactNeighborY="-21005">
        <dgm:presLayoutVars>
          <dgm:bulletEnabled val="1"/>
        </dgm:presLayoutVars>
      </dgm:prSet>
      <dgm:spPr>
        <a:prstGeom prst="flowChartProcess">
          <a:avLst/>
        </a:prstGeom>
      </dgm:spPr>
    </dgm:pt>
    <dgm:pt modelId="{E72B6959-0B8D-444B-8B1D-3E0958F9E39F}" type="pres">
      <dgm:prSet presAssocID="{4F4FFC36-C017-4669-953B-63B1B6FC6F6A}" presName="sibTrans" presStyleCnt="0"/>
      <dgm:spPr/>
    </dgm:pt>
    <dgm:pt modelId="{E8B84197-74CE-4819-A7ED-B1C6B5A5F48A}" type="pres">
      <dgm:prSet presAssocID="{4B89BCA4-2AAC-493B-B496-0D1DE199FACF}" presName="node" presStyleLbl="node1" presStyleIdx="1" presStyleCnt="5" custScaleY="64382" custLinFactNeighborX="-49" custLinFactNeighborY="-15186">
        <dgm:presLayoutVars>
          <dgm:bulletEnabled val="1"/>
        </dgm:presLayoutVars>
      </dgm:prSet>
      <dgm:spPr>
        <a:prstGeom prst="flowChartProcess">
          <a:avLst/>
        </a:prstGeom>
      </dgm:spPr>
    </dgm:pt>
    <dgm:pt modelId="{2173817C-497D-430F-AC22-E0E9D8D0D824}" type="pres">
      <dgm:prSet presAssocID="{766106F4-DE68-4D97-B087-8B26B34EB42A}" presName="sibTrans" presStyleCnt="0"/>
      <dgm:spPr/>
    </dgm:pt>
    <dgm:pt modelId="{9C24CE5C-58EB-457A-B3C6-2DC9F8666117}" type="pres">
      <dgm:prSet presAssocID="{8098DA9F-5391-4667-8AE1-5039AB2F9BB1}" presName="node" presStyleLbl="node1" presStyleIdx="2" presStyleCnt="5" custScaleY="64382" custLinFactNeighborY="-7033">
        <dgm:presLayoutVars>
          <dgm:bulletEnabled val="1"/>
        </dgm:presLayoutVars>
      </dgm:prSet>
      <dgm:spPr>
        <a:prstGeom prst="flowChartProcess">
          <a:avLst/>
        </a:prstGeom>
      </dgm:spPr>
    </dgm:pt>
    <dgm:pt modelId="{6E2134E1-2B56-45D7-AAE5-E85BDF47F9D7}" type="pres">
      <dgm:prSet presAssocID="{C88AC5F8-E1AF-4C1A-9F8A-0DE499346B9B}" presName="sibTrans" presStyleCnt="0"/>
      <dgm:spPr/>
    </dgm:pt>
    <dgm:pt modelId="{2CB0E33D-4E0F-43D8-8E3F-EFD85472F3AC}" type="pres">
      <dgm:prSet presAssocID="{DA085D7B-7448-4FE2-8B89-431CCCDE3DF3}" presName="node" presStyleLbl="node1" presStyleIdx="3" presStyleCnt="5" custScaleY="64382" custLinFactNeighborY="0">
        <dgm:presLayoutVars>
          <dgm:bulletEnabled val="1"/>
        </dgm:presLayoutVars>
      </dgm:prSet>
      <dgm:spPr>
        <a:prstGeom prst="flowChartProcess">
          <a:avLst/>
        </a:prstGeom>
      </dgm:spPr>
    </dgm:pt>
    <dgm:pt modelId="{B1CEC6CE-E875-4FC6-B726-EF76ABB061C3}" type="pres">
      <dgm:prSet presAssocID="{A1D1E426-EC4A-452C-AFEE-4059B072E6E5}" presName="sibTrans" presStyleCnt="0"/>
      <dgm:spPr/>
    </dgm:pt>
    <dgm:pt modelId="{59BFB863-82D8-408B-821E-5570B3413F6B}" type="pres">
      <dgm:prSet presAssocID="{B6D7A2DE-31EB-4994-8523-5A6B33B10F3B}" presName="node" presStyleLbl="node1" presStyleIdx="4" presStyleCnt="5" custScaleY="64382" custLinFactNeighborY="3056">
        <dgm:presLayoutVars>
          <dgm:bulletEnabled val="1"/>
        </dgm:presLayoutVars>
      </dgm:prSet>
      <dgm:spPr>
        <a:prstGeom prst="flowChartProcess">
          <a:avLst/>
        </a:prstGeom>
      </dgm:spPr>
    </dgm:pt>
  </dgm:ptLst>
  <dgm:cxnLst>
    <dgm:cxn modelId="{58207C3F-446A-4F63-A552-97E092A43834}" type="presOf" srcId="{8098DA9F-5391-4667-8AE1-5039AB2F9BB1}" destId="{9C24CE5C-58EB-457A-B3C6-2DC9F8666117}" srcOrd="0" destOrd="0" presId="urn:microsoft.com/office/officeart/2005/8/layout/default"/>
    <dgm:cxn modelId="{1E30FD69-AC70-4713-BB65-A25E44BE268C}" type="presOf" srcId="{DA085D7B-7448-4FE2-8B89-431CCCDE3DF3}" destId="{2CB0E33D-4E0F-43D8-8E3F-EFD85472F3AC}" srcOrd="0" destOrd="0" presId="urn:microsoft.com/office/officeart/2005/8/layout/default"/>
    <dgm:cxn modelId="{1F2EF651-B42B-4835-B61C-C1842C5A9933}" type="presOf" srcId="{4B89BCA4-2AAC-493B-B496-0D1DE199FACF}" destId="{E8B84197-74CE-4819-A7ED-B1C6B5A5F48A}" srcOrd="0" destOrd="0" presId="urn:microsoft.com/office/officeart/2005/8/layout/default"/>
    <dgm:cxn modelId="{644A2280-A22C-4005-9BC0-E1C0FFE94FAA}" srcId="{7E289FFF-9D43-433C-BEF1-8EE5BF8D6519}" destId="{8098DA9F-5391-4667-8AE1-5039AB2F9BB1}" srcOrd="2" destOrd="0" parTransId="{B0113827-85C3-4847-89F9-F8D438F227C1}" sibTransId="{C88AC5F8-E1AF-4C1A-9F8A-0DE499346B9B}"/>
    <dgm:cxn modelId="{F1C6639D-A325-4D64-9B54-DDA65D7FBDCB}" srcId="{7E289FFF-9D43-433C-BEF1-8EE5BF8D6519}" destId="{4B89BCA4-2AAC-493B-B496-0D1DE199FACF}" srcOrd="1" destOrd="0" parTransId="{8FBB230A-899F-4D32-B1D0-903A7894F3E8}" sibTransId="{766106F4-DE68-4D97-B087-8B26B34EB42A}"/>
    <dgm:cxn modelId="{9DA91FB5-3286-44E6-80D1-57B9162F20E6}" srcId="{7E289FFF-9D43-433C-BEF1-8EE5BF8D6519}" destId="{3746712F-73BD-4050-A799-2CDC4EFF7704}" srcOrd="0" destOrd="0" parTransId="{6089B6AF-F2A6-4A15-8DCB-C43D12998657}" sibTransId="{4F4FFC36-C017-4669-953B-63B1B6FC6F6A}"/>
    <dgm:cxn modelId="{CCB9B7B5-168A-434D-AF5B-FE719664D4BE}" type="presOf" srcId="{7E289FFF-9D43-433C-BEF1-8EE5BF8D6519}" destId="{24EF8558-BAF3-4ABB-869C-7C7144B77B29}" srcOrd="0" destOrd="0" presId="urn:microsoft.com/office/officeart/2005/8/layout/default"/>
    <dgm:cxn modelId="{EF36A1C7-79D1-4F8E-97E7-8C960A670DA1}" type="presOf" srcId="{B6D7A2DE-31EB-4994-8523-5A6B33B10F3B}" destId="{59BFB863-82D8-408B-821E-5570B3413F6B}" srcOrd="0" destOrd="0" presId="urn:microsoft.com/office/officeart/2005/8/layout/default"/>
    <dgm:cxn modelId="{47BAEED4-8888-4465-9653-2B5C4DF44491}" srcId="{7E289FFF-9D43-433C-BEF1-8EE5BF8D6519}" destId="{DA085D7B-7448-4FE2-8B89-431CCCDE3DF3}" srcOrd="3" destOrd="0" parTransId="{6A6554A5-218B-4087-BCE1-ACC3D6FCE86D}" sibTransId="{A1D1E426-EC4A-452C-AFEE-4059B072E6E5}"/>
    <dgm:cxn modelId="{D2EA42D9-BA8F-4E12-BBB3-41AA677D0DA1}" type="presOf" srcId="{3746712F-73BD-4050-A799-2CDC4EFF7704}" destId="{58373AD8-B3D8-4754-A365-EFBC07FA3A96}" srcOrd="0" destOrd="0" presId="urn:microsoft.com/office/officeart/2005/8/layout/default"/>
    <dgm:cxn modelId="{5D9A92F0-2FF5-46E5-8730-35FAF84BC463}" srcId="{7E289FFF-9D43-433C-BEF1-8EE5BF8D6519}" destId="{B6D7A2DE-31EB-4994-8523-5A6B33B10F3B}" srcOrd="4" destOrd="0" parTransId="{F39033E3-CE3A-4A05-A112-872561B0E1B3}" sibTransId="{B95010E4-E19E-4FA1-8CA6-12B0DF6BB019}"/>
    <dgm:cxn modelId="{81D4CC4B-6673-4844-A869-A98FC9156D2A}" type="presParOf" srcId="{24EF8558-BAF3-4ABB-869C-7C7144B77B29}" destId="{58373AD8-B3D8-4754-A365-EFBC07FA3A96}" srcOrd="0" destOrd="0" presId="urn:microsoft.com/office/officeart/2005/8/layout/default"/>
    <dgm:cxn modelId="{C1460A98-A425-41FB-AB5A-25DB5B0EE2B7}" type="presParOf" srcId="{24EF8558-BAF3-4ABB-869C-7C7144B77B29}" destId="{E72B6959-0B8D-444B-8B1D-3E0958F9E39F}" srcOrd="1" destOrd="0" presId="urn:microsoft.com/office/officeart/2005/8/layout/default"/>
    <dgm:cxn modelId="{CA27E049-CEE6-4B00-AA12-327A7036AC8C}" type="presParOf" srcId="{24EF8558-BAF3-4ABB-869C-7C7144B77B29}" destId="{E8B84197-74CE-4819-A7ED-B1C6B5A5F48A}" srcOrd="2" destOrd="0" presId="urn:microsoft.com/office/officeart/2005/8/layout/default"/>
    <dgm:cxn modelId="{2983A81A-958D-469A-BB3B-69B3CF2703C6}" type="presParOf" srcId="{24EF8558-BAF3-4ABB-869C-7C7144B77B29}" destId="{2173817C-497D-430F-AC22-E0E9D8D0D824}" srcOrd="3" destOrd="0" presId="urn:microsoft.com/office/officeart/2005/8/layout/default"/>
    <dgm:cxn modelId="{3279CC64-54C3-41D0-817B-D4623F36F91F}" type="presParOf" srcId="{24EF8558-BAF3-4ABB-869C-7C7144B77B29}" destId="{9C24CE5C-58EB-457A-B3C6-2DC9F8666117}" srcOrd="4" destOrd="0" presId="urn:microsoft.com/office/officeart/2005/8/layout/default"/>
    <dgm:cxn modelId="{CFD21909-9B4A-416B-AB6C-5FF05EBBC1A0}" type="presParOf" srcId="{24EF8558-BAF3-4ABB-869C-7C7144B77B29}" destId="{6E2134E1-2B56-45D7-AAE5-E85BDF47F9D7}" srcOrd="5" destOrd="0" presId="urn:microsoft.com/office/officeart/2005/8/layout/default"/>
    <dgm:cxn modelId="{6F55607C-A57D-4170-8393-7AB4A518442A}" type="presParOf" srcId="{24EF8558-BAF3-4ABB-869C-7C7144B77B29}" destId="{2CB0E33D-4E0F-43D8-8E3F-EFD85472F3AC}" srcOrd="6" destOrd="0" presId="urn:microsoft.com/office/officeart/2005/8/layout/default"/>
    <dgm:cxn modelId="{3D057B90-1DAD-4026-AEBF-6C4F94ABC830}" type="presParOf" srcId="{24EF8558-BAF3-4ABB-869C-7C7144B77B29}" destId="{B1CEC6CE-E875-4FC6-B726-EF76ABB061C3}" srcOrd="7" destOrd="0" presId="urn:microsoft.com/office/officeart/2005/8/layout/default"/>
    <dgm:cxn modelId="{5EAA1137-B48E-4315-BAC0-5EA2BE23E532}" type="presParOf" srcId="{24EF8558-BAF3-4ABB-869C-7C7144B77B29}" destId="{59BFB863-82D8-408B-821E-5570B3413F6B}"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4.xml><?xml version="1.0" encoding="utf-8"?>
<dgm:dataModel xmlns:dgm="http://schemas.openxmlformats.org/drawingml/2006/diagram" xmlns:a="http://schemas.openxmlformats.org/drawingml/2006/main">
  <dgm:ptLst>
    <dgm:pt modelId="{7E289FFF-9D43-433C-BEF1-8EE5BF8D651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CO"/>
        </a:p>
      </dgm:t>
    </dgm:pt>
    <dgm:pt modelId="{3746712F-73BD-4050-A799-2CDC4EFF7704}">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buSzPct val="100000"/>
            <a:buFont typeface="+mj-lt"/>
            <a:buAutoNum type="arabicPeriod"/>
          </a:pPr>
          <a:r>
            <a:rPr lang="es-CO" sz="1600" b="0" dirty="0">
              <a:latin typeface="Calibri" panose="020F0502020204030204" pitchFamily="34" charset="0"/>
              <a:cs typeface="Calibri" panose="020F0502020204030204" pitchFamily="34" charset="0"/>
            </a:rPr>
            <a:t>Generaciones</a:t>
          </a:r>
        </a:p>
      </dgm:t>
    </dgm:pt>
    <dgm:pt modelId="{6089B6AF-F2A6-4A15-8DCB-C43D12998657}" type="par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F4FFC36-C017-4669-953B-63B1B6FC6F6A}" type="sib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B89BCA4-2AAC-493B-B496-0D1DE199FACF}">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lgn="ctr">
            <a:buSzPct val="100000"/>
            <a:buFont typeface="+mj-lt"/>
            <a:buAutoNum type="arabicPeriod"/>
          </a:pPr>
          <a:r>
            <a:rPr lang="es-CO" sz="1600" dirty="0">
              <a:latin typeface="Calibri" panose="020F0502020204030204" pitchFamily="34" charset="0"/>
              <a:cs typeface="Calibri" panose="020F0502020204030204" pitchFamily="34" charset="0"/>
            </a:rPr>
            <a:t>Tipos de datos</a:t>
          </a:r>
          <a:endParaRPr lang="es-CO" sz="1600" b="0" dirty="0">
            <a:latin typeface="Calibri" panose="020F0502020204030204" pitchFamily="34" charset="0"/>
            <a:cs typeface="Calibri" panose="020F0502020204030204" pitchFamily="34" charset="0"/>
          </a:endParaRPr>
        </a:p>
      </dgm:t>
    </dgm:pt>
    <dgm:pt modelId="{8FBB230A-899F-4D32-B1D0-903A7894F3E8}" type="par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766106F4-DE68-4D97-B087-8B26B34EB42A}" type="sib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8098DA9F-5391-4667-8AE1-5039AB2F9BB1}">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Tipos de datos básicos</a:t>
          </a:r>
          <a:endParaRPr lang="es-CO" sz="1600" b="0" dirty="0">
            <a:latin typeface="Calibri" panose="020F0502020204030204" pitchFamily="34" charset="0"/>
            <a:cs typeface="Calibri" panose="020F0502020204030204" pitchFamily="34" charset="0"/>
          </a:endParaRPr>
        </a:p>
      </dgm:t>
    </dgm:pt>
    <dgm:pt modelId="{B0113827-85C3-4847-89F9-F8D438F227C1}" type="par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C88AC5F8-E1AF-4C1A-9F8A-0DE499346B9B}" type="sib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DA085D7B-7448-4FE2-8B89-431CCCDE3DF3}">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buSzPct val="100000"/>
            <a:buFont typeface="+mj-lt"/>
            <a:buAutoNum type="arabicPeriod"/>
          </a:pPr>
          <a:r>
            <a:rPr lang="es-CO" sz="1600" dirty="0">
              <a:latin typeface="Calibri" panose="020F0502020204030204" pitchFamily="34" charset="0"/>
              <a:cs typeface="Calibri" panose="020F0502020204030204" pitchFamily="34" charset="0"/>
            </a:rPr>
            <a:t>Tipado</a:t>
          </a:r>
          <a:endParaRPr lang="es-CO" sz="1600" b="0" dirty="0">
            <a:latin typeface="Calibri" panose="020F0502020204030204" pitchFamily="34" charset="0"/>
            <a:cs typeface="Calibri" panose="020F0502020204030204" pitchFamily="34" charset="0"/>
          </a:endParaRPr>
        </a:p>
      </dgm:t>
    </dgm:pt>
    <dgm:pt modelId="{6A6554A5-218B-4087-BCE1-ACC3D6FCE86D}" type="par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A1D1E426-EC4A-452C-AFEE-4059B072E6E5}" type="sib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B6D7A2DE-31EB-4994-8523-5A6B33B10F3B}">
      <dgm:prSet phldrT="[Texto]" custT="1">
        <dgm:style>
          <a:lnRef idx="3">
            <a:schemeClr val="lt1"/>
          </a:lnRef>
          <a:fillRef idx="1">
            <a:schemeClr val="accent1"/>
          </a:fillRef>
          <a:effectRef idx="1">
            <a:schemeClr val="accent1"/>
          </a:effectRef>
          <a:fontRef idx="minor">
            <a:schemeClr val="lt1"/>
          </a:fontRef>
        </dgm:style>
      </dgm:prSet>
      <dgm:spPr>
        <a:solidFill>
          <a:schemeClr val="bg2">
            <a:lumMod val="50000"/>
          </a:schemeClr>
        </a:solidFill>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Tipificación</a:t>
          </a:r>
          <a:endParaRPr lang="es-CO" sz="1600" b="0" dirty="0">
            <a:latin typeface="Calibri" panose="020F0502020204030204" pitchFamily="34" charset="0"/>
            <a:cs typeface="Calibri" panose="020F0502020204030204" pitchFamily="34" charset="0"/>
          </a:endParaRPr>
        </a:p>
      </dgm:t>
    </dgm:pt>
    <dgm:pt modelId="{F39033E3-CE3A-4A05-A112-872561B0E1B3}" type="par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B95010E4-E19E-4FA1-8CA6-12B0DF6BB019}" type="sib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24EF8558-BAF3-4ABB-869C-7C7144B77B29}" type="pres">
      <dgm:prSet presAssocID="{7E289FFF-9D43-433C-BEF1-8EE5BF8D6519}" presName="diagram" presStyleCnt="0">
        <dgm:presLayoutVars>
          <dgm:dir/>
          <dgm:resizeHandles val="exact"/>
        </dgm:presLayoutVars>
      </dgm:prSet>
      <dgm:spPr/>
    </dgm:pt>
    <dgm:pt modelId="{58373AD8-B3D8-4754-A365-EFBC07FA3A96}" type="pres">
      <dgm:prSet presAssocID="{3746712F-73BD-4050-A799-2CDC4EFF7704}" presName="node" presStyleLbl="node1" presStyleIdx="0" presStyleCnt="5" custScaleY="64382" custLinFactNeighborY="-21005">
        <dgm:presLayoutVars>
          <dgm:bulletEnabled val="1"/>
        </dgm:presLayoutVars>
      </dgm:prSet>
      <dgm:spPr>
        <a:prstGeom prst="flowChartProcess">
          <a:avLst/>
        </a:prstGeom>
      </dgm:spPr>
    </dgm:pt>
    <dgm:pt modelId="{E72B6959-0B8D-444B-8B1D-3E0958F9E39F}" type="pres">
      <dgm:prSet presAssocID="{4F4FFC36-C017-4669-953B-63B1B6FC6F6A}" presName="sibTrans" presStyleCnt="0"/>
      <dgm:spPr/>
    </dgm:pt>
    <dgm:pt modelId="{E8B84197-74CE-4819-A7ED-B1C6B5A5F48A}" type="pres">
      <dgm:prSet presAssocID="{4B89BCA4-2AAC-493B-B496-0D1DE199FACF}" presName="node" presStyleLbl="node1" presStyleIdx="1" presStyleCnt="5" custScaleY="64382" custLinFactNeighborX="-49" custLinFactNeighborY="-15186">
        <dgm:presLayoutVars>
          <dgm:bulletEnabled val="1"/>
        </dgm:presLayoutVars>
      </dgm:prSet>
      <dgm:spPr>
        <a:prstGeom prst="flowChartProcess">
          <a:avLst/>
        </a:prstGeom>
      </dgm:spPr>
    </dgm:pt>
    <dgm:pt modelId="{2173817C-497D-430F-AC22-E0E9D8D0D824}" type="pres">
      <dgm:prSet presAssocID="{766106F4-DE68-4D97-B087-8B26B34EB42A}" presName="sibTrans" presStyleCnt="0"/>
      <dgm:spPr/>
    </dgm:pt>
    <dgm:pt modelId="{9C24CE5C-58EB-457A-B3C6-2DC9F8666117}" type="pres">
      <dgm:prSet presAssocID="{8098DA9F-5391-4667-8AE1-5039AB2F9BB1}" presName="node" presStyleLbl="node1" presStyleIdx="2" presStyleCnt="5" custScaleY="64382" custLinFactNeighborY="-7033">
        <dgm:presLayoutVars>
          <dgm:bulletEnabled val="1"/>
        </dgm:presLayoutVars>
      </dgm:prSet>
      <dgm:spPr>
        <a:prstGeom prst="flowChartProcess">
          <a:avLst/>
        </a:prstGeom>
      </dgm:spPr>
    </dgm:pt>
    <dgm:pt modelId="{6E2134E1-2B56-45D7-AAE5-E85BDF47F9D7}" type="pres">
      <dgm:prSet presAssocID="{C88AC5F8-E1AF-4C1A-9F8A-0DE499346B9B}" presName="sibTrans" presStyleCnt="0"/>
      <dgm:spPr/>
    </dgm:pt>
    <dgm:pt modelId="{2CB0E33D-4E0F-43D8-8E3F-EFD85472F3AC}" type="pres">
      <dgm:prSet presAssocID="{DA085D7B-7448-4FE2-8B89-431CCCDE3DF3}" presName="node" presStyleLbl="node1" presStyleIdx="3" presStyleCnt="5" custScaleY="64382" custLinFactNeighborY="0">
        <dgm:presLayoutVars>
          <dgm:bulletEnabled val="1"/>
        </dgm:presLayoutVars>
      </dgm:prSet>
      <dgm:spPr>
        <a:prstGeom prst="flowChartProcess">
          <a:avLst/>
        </a:prstGeom>
      </dgm:spPr>
    </dgm:pt>
    <dgm:pt modelId="{B1CEC6CE-E875-4FC6-B726-EF76ABB061C3}" type="pres">
      <dgm:prSet presAssocID="{A1D1E426-EC4A-452C-AFEE-4059B072E6E5}" presName="sibTrans" presStyleCnt="0"/>
      <dgm:spPr/>
    </dgm:pt>
    <dgm:pt modelId="{59BFB863-82D8-408B-821E-5570B3413F6B}" type="pres">
      <dgm:prSet presAssocID="{B6D7A2DE-31EB-4994-8523-5A6B33B10F3B}" presName="node" presStyleLbl="node1" presStyleIdx="4" presStyleCnt="5" custScaleY="64382" custLinFactNeighborY="3056">
        <dgm:presLayoutVars>
          <dgm:bulletEnabled val="1"/>
        </dgm:presLayoutVars>
      </dgm:prSet>
      <dgm:spPr>
        <a:prstGeom prst="flowChartProcess">
          <a:avLst/>
        </a:prstGeom>
      </dgm:spPr>
    </dgm:pt>
  </dgm:ptLst>
  <dgm:cxnLst>
    <dgm:cxn modelId="{58207C3F-446A-4F63-A552-97E092A43834}" type="presOf" srcId="{8098DA9F-5391-4667-8AE1-5039AB2F9BB1}" destId="{9C24CE5C-58EB-457A-B3C6-2DC9F8666117}" srcOrd="0" destOrd="0" presId="urn:microsoft.com/office/officeart/2005/8/layout/default"/>
    <dgm:cxn modelId="{1E30FD69-AC70-4713-BB65-A25E44BE268C}" type="presOf" srcId="{DA085D7B-7448-4FE2-8B89-431CCCDE3DF3}" destId="{2CB0E33D-4E0F-43D8-8E3F-EFD85472F3AC}" srcOrd="0" destOrd="0" presId="urn:microsoft.com/office/officeart/2005/8/layout/default"/>
    <dgm:cxn modelId="{1F2EF651-B42B-4835-B61C-C1842C5A9933}" type="presOf" srcId="{4B89BCA4-2AAC-493B-B496-0D1DE199FACF}" destId="{E8B84197-74CE-4819-A7ED-B1C6B5A5F48A}" srcOrd="0" destOrd="0" presId="urn:microsoft.com/office/officeart/2005/8/layout/default"/>
    <dgm:cxn modelId="{644A2280-A22C-4005-9BC0-E1C0FFE94FAA}" srcId="{7E289FFF-9D43-433C-BEF1-8EE5BF8D6519}" destId="{8098DA9F-5391-4667-8AE1-5039AB2F9BB1}" srcOrd="2" destOrd="0" parTransId="{B0113827-85C3-4847-89F9-F8D438F227C1}" sibTransId="{C88AC5F8-E1AF-4C1A-9F8A-0DE499346B9B}"/>
    <dgm:cxn modelId="{F1C6639D-A325-4D64-9B54-DDA65D7FBDCB}" srcId="{7E289FFF-9D43-433C-BEF1-8EE5BF8D6519}" destId="{4B89BCA4-2AAC-493B-B496-0D1DE199FACF}" srcOrd="1" destOrd="0" parTransId="{8FBB230A-899F-4D32-B1D0-903A7894F3E8}" sibTransId="{766106F4-DE68-4D97-B087-8B26B34EB42A}"/>
    <dgm:cxn modelId="{9DA91FB5-3286-44E6-80D1-57B9162F20E6}" srcId="{7E289FFF-9D43-433C-BEF1-8EE5BF8D6519}" destId="{3746712F-73BD-4050-A799-2CDC4EFF7704}" srcOrd="0" destOrd="0" parTransId="{6089B6AF-F2A6-4A15-8DCB-C43D12998657}" sibTransId="{4F4FFC36-C017-4669-953B-63B1B6FC6F6A}"/>
    <dgm:cxn modelId="{CCB9B7B5-168A-434D-AF5B-FE719664D4BE}" type="presOf" srcId="{7E289FFF-9D43-433C-BEF1-8EE5BF8D6519}" destId="{24EF8558-BAF3-4ABB-869C-7C7144B77B29}" srcOrd="0" destOrd="0" presId="urn:microsoft.com/office/officeart/2005/8/layout/default"/>
    <dgm:cxn modelId="{EF36A1C7-79D1-4F8E-97E7-8C960A670DA1}" type="presOf" srcId="{B6D7A2DE-31EB-4994-8523-5A6B33B10F3B}" destId="{59BFB863-82D8-408B-821E-5570B3413F6B}" srcOrd="0" destOrd="0" presId="urn:microsoft.com/office/officeart/2005/8/layout/default"/>
    <dgm:cxn modelId="{47BAEED4-8888-4465-9653-2B5C4DF44491}" srcId="{7E289FFF-9D43-433C-BEF1-8EE5BF8D6519}" destId="{DA085D7B-7448-4FE2-8B89-431CCCDE3DF3}" srcOrd="3" destOrd="0" parTransId="{6A6554A5-218B-4087-BCE1-ACC3D6FCE86D}" sibTransId="{A1D1E426-EC4A-452C-AFEE-4059B072E6E5}"/>
    <dgm:cxn modelId="{D2EA42D9-BA8F-4E12-BBB3-41AA677D0DA1}" type="presOf" srcId="{3746712F-73BD-4050-A799-2CDC4EFF7704}" destId="{58373AD8-B3D8-4754-A365-EFBC07FA3A96}" srcOrd="0" destOrd="0" presId="urn:microsoft.com/office/officeart/2005/8/layout/default"/>
    <dgm:cxn modelId="{5D9A92F0-2FF5-46E5-8730-35FAF84BC463}" srcId="{7E289FFF-9D43-433C-BEF1-8EE5BF8D6519}" destId="{B6D7A2DE-31EB-4994-8523-5A6B33B10F3B}" srcOrd="4" destOrd="0" parTransId="{F39033E3-CE3A-4A05-A112-872561B0E1B3}" sibTransId="{B95010E4-E19E-4FA1-8CA6-12B0DF6BB019}"/>
    <dgm:cxn modelId="{81D4CC4B-6673-4844-A869-A98FC9156D2A}" type="presParOf" srcId="{24EF8558-BAF3-4ABB-869C-7C7144B77B29}" destId="{58373AD8-B3D8-4754-A365-EFBC07FA3A96}" srcOrd="0" destOrd="0" presId="urn:microsoft.com/office/officeart/2005/8/layout/default"/>
    <dgm:cxn modelId="{C1460A98-A425-41FB-AB5A-25DB5B0EE2B7}" type="presParOf" srcId="{24EF8558-BAF3-4ABB-869C-7C7144B77B29}" destId="{E72B6959-0B8D-444B-8B1D-3E0958F9E39F}" srcOrd="1" destOrd="0" presId="urn:microsoft.com/office/officeart/2005/8/layout/default"/>
    <dgm:cxn modelId="{CA27E049-CEE6-4B00-AA12-327A7036AC8C}" type="presParOf" srcId="{24EF8558-BAF3-4ABB-869C-7C7144B77B29}" destId="{E8B84197-74CE-4819-A7ED-B1C6B5A5F48A}" srcOrd="2" destOrd="0" presId="urn:microsoft.com/office/officeart/2005/8/layout/default"/>
    <dgm:cxn modelId="{2983A81A-958D-469A-BB3B-69B3CF2703C6}" type="presParOf" srcId="{24EF8558-BAF3-4ABB-869C-7C7144B77B29}" destId="{2173817C-497D-430F-AC22-E0E9D8D0D824}" srcOrd="3" destOrd="0" presId="urn:microsoft.com/office/officeart/2005/8/layout/default"/>
    <dgm:cxn modelId="{3279CC64-54C3-41D0-817B-D4623F36F91F}" type="presParOf" srcId="{24EF8558-BAF3-4ABB-869C-7C7144B77B29}" destId="{9C24CE5C-58EB-457A-B3C6-2DC9F8666117}" srcOrd="4" destOrd="0" presId="urn:microsoft.com/office/officeart/2005/8/layout/default"/>
    <dgm:cxn modelId="{CFD21909-9B4A-416B-AB6C-5FF05EBBC1A0}" type="presParOf" srcId="{24EF8558-BAF3-4ABB-869C-7C7144B77B29}" destId="{6E2134E1-2B56-45D7-AAE5-E85BDF47F9D7}" srcOrd="5" destOrd="0" presId="urn:microsoft.com/office/officeart/2005/8/layout/default"/>
    <dgm:cxn modelId="{6F55607C-A57D-4170-8393-7AB4A518442A}" type="presParOf" srcId="{24EF8558-BAF3-4ABB-869C-7C7144B77B29}" destId="{2CB0E33D-4E0F-43D8-8E3F-EFD85472F3AC}" srcOrd="6" destOrd="0" presId="urn:microsoft.com/office/officeart/2005/8/layout/default"/>
    <dgm:cxn modelId="{3D057B90-1DAD-4026-AEBF-6C4F94ABC830}" type="presParOf" srcId="{24EF8558-BAF3-4ABB-869C-7C7144B77B29}" destId="{B1CEC6CE-E875-4FC6-B726-EF76ABB061C3}" srcOrd="7" destOrd="0" presId="urn:microsoft.com/office/officeart/2005/8/layout/default"/>
    <dgm:cxn modelId="{5EAA1137-B48E-4315-BAC0-5EA2BE23E532}" type="presParOf" srcId="{24EF8558-BAF3-4ABB-869C-7C7144B77B29}" destId="{59BFB863-82D8-408B-821E-5570B3413F6B}"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5.xml><?xml version="1.0" encoding="utf-8"?>
<dgm:dataModel xmlns:dgm="http://schemas.openxmlformats.org/drawingml/2006/diagram" xmlns:a="http://schemas.openxmlformats.org/drawingml/2006/main">
  <dgm:ptLst>
    <dgm:pt modelId="{7E289FFF-9D43-433C-BEF1-8EE5BF8D651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CO"/>
        </a:p>
      </dgm:t>
    </dgm:pt>
    <dgm:pt modelId="{3746712F-73BD-4050-A799-2CDC4EFF7704}">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buSzPct val="100000"/>
            <a:buFont typeface="+mj-lt"/>
            <a:buAutoNum type="arabicPeriod"/>
          </a:pPr>
          <a:r>
            <a:rPr lang="es-CO" sz="1600" b="0" dirty="0">
              <a:latin typeface="Calibri" panose="020F0502020204030204" pitchFamily="34" charset="0"/>
              <a:cs typeface="Calibri" panose="020F0502020204030204" pitchFamily="34" charset="0"/>
            </a:rPr>
            <a:t>Generaciones</a:t>
          </a:r>
        </a:p>
      </dgm:t>
    </dgm:pt>
    <dgm:pt modelId="{6089B6AF-F2A6-4A15-8DCB-C43D12998657}" type="par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F4FFC36-C017-4669-953B-63B1B6FC6F6A}" type="sib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B89BCA4-2AAC-493B-B496-0D1DE199FACF}">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lgn="ctr">
            <a:buSzPct val="100000"/>
            <a:buFont typeface="+mj-lt"/>
            <a:buAutoNum type="arabicPeriod"/>
          </a:pPr>
          <a:r>
            <a:rPr lang="es-CO" sz="1600" dirty="0">
              <a:latin typeface="Calibri" panose="020F0502020204030204" pitchFamily="34" charset="0"/>
              <a:cs typeface="Calibri" panose="020F0502020204030204" pitchFamily="34" charset="0"/>
            </a:rPr>
            <a:t>Tipos de datos</a:t>
          </a:r>
          <a:endParaRPr lang="es-CO" sz="1600" b="0" dirty="0">
            <a:latin typeface="Calibri" panose="020F0502020204030204" pitchFamily="34" charset="0"/>
            <a:cs typeface="Calibri" panose="020F0502020204030204" pitchFamily="34" charset="0"/>
          </a:endParaRPr>
        </a:p>
      </dgm:t>
    </dgm:pt>
    <dgm:pt modelId="{8FBB230A-899F-4D32-B1D0-903A7894F3E8}" type="par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766106F4-DE68-4D97-B087-8B26B34EB42A}" type="sib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8098DA9F-5391-4667-8AE1-5039AB2F9BB1}">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Tipos de datos básicos</a:t>
          </a:r>
          <a:endParaRPr lang="es-CO" sz="1600" b="0" dirty="0">
            <a:latin typeface="Calibri" panose="020F0502020204030204" pitchFamily="34" charset="0"/>
            <a:cs typeface="Calibri" panose="020F0502020204030204" pitchFamily="34" charset="0"/>
          </a:endParaRPr>
        </a:p>
      </dgm:t>
    </dgm:pt>
    <dgm:pt modelId="{B0113827-85C3-4847-89F9-F8D438F227C1}" type="par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C88AC5F8-E1AF-4C1A-9F8A-0DE499346B9B}" type="sib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DA085D7B-7448-4FE2-8B89-431CCCDE3DF3}">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buSzPct val="100000"/>
            <a:buFont typeface="+mj-lt"/>
            <a:buAutoNum type="arabicPeriod"/>
          </a:pPr>
          <a:r>
            <a:rPr lang="es-CO" sz="1600" dirty="0">
              <a:latin typeface="Calibri" panose="020F0502020204030204" pitchFamily="34" charset="0"/>
              <a:cs typeface="Calibri" panose="020F0502020204030204" pitchFamily="34" charset="0"/>
            </a:rPr>
            <a:t>Tipado</a:t>
          </a:r>
          <a:endParaRPr lang="es-CO" sz="1600" b="0" dirty="0">
            <a:latin typeface="Calibri" panose="020F0502020204030204" pitchFamily="34" charset="0"/>
            <a:cs typeface="Calibri" panose="020F0502020204030204" pitchFamily="34" charset="0"/>
          </a:endParaRPr>
        </a:p>
      </dgm:t>
    </dgm:pt>
    <dgm:pt modelId="{6A6554A5-218B-4087-BCE1-ACC3D6FCE86D}" type="par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A1D1E426-EC4A-452C-AFEE-4059B072E6E5}" type="sib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B6D7A2DE-31EB-4994-8523-5A6B33B10F3B}">
      <dgm:prSet phldrT="[Texto]" custT="1">
        <dgm:style>
          <a:lnRef idx="3">
            <a:schemeClr val="lt1"/>
          </a:lnRef>
          <a:fillRef idx="1">
            <a:schemeClr val="accent1"/>
          </a:fillRef>
          <a:effectRef idx="1">
            <a:schemeClr val="accent1"/>
          </a:effectRef>
          <a:fontRef idx="minor">
            <a:schemeClr val="lt1"/>
          </a:fontRef>
        </dgm:style>
      </dgm:prSet>
      <dgm:spPr>
        <a:solidFill>
          <a:schemeClr val="bg2">
            <a:lumMod val="50000"/>
          </a:schemeClr>
        </a:solidFill>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Tipificación</a:t>
          </a:r>
          <a:endParaRPr lang="es-CO" sz="1600" b="0" dirty="0">
            <a:latin typeface="Calibri" panose="020F0502020204030204" pitchFamily="34" charset="0"/>
            <a:cs typeface="Calibri" panose="020F0502020204030204" pitchFamily="34" charset="0"/>
          </a:endParaRPr>
        </a:p>
      </dgm:t>
    </dgm:pt>
    <dgm:pt modelId="{F39033E3-CE3A-4A05-A112-872561B0E1B3}" type="par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B95010E4-E19E-4FA1-8CA6-12B0DF6BB019}" type="sib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24EF8558-BAF3-4ABB-869C-7C7144B77B29}" type="pres">
      <dgm:prSet presAssocID="{7E289FFF-9D43-433C-BEF1-8EE5BF8D6519}" presName="diagram" presStyleCnt="0">
        <dgm:presLayoutVars>
          <dgm:dir/>
          <dgm:resizeHandles val="exact"/>
        </dgm:presLayoutVars>
      </dgm:prSet>
      <dgm:spPr/>
    </dgm:pt>
    <dgm:pt modelId="{58373AD8-B3D8-4754-A365-EFBC07FA3A96}" type="pres">
      <dgm:prSet presAssocID="{3746712F-73BD-4050-A799-2CDC4EFF7704}" presName="node" presStyleLbl="node1" presStyleIdx="0" presStyleCnt="5" custScaleY="64382" custLinFactNeighborY="-21005">
        <dgm:presLayoutVars>
          <dgm:bulletEnabled val="1"/>
        </dgm:presLayoutVars>
      </dgm:prSet>
      <dgm:spPr>
        <a:prstGeom prst="flowChartProcess">
          <a:avLst/>
        </a:prstGeom>
      </dgm:spPr>
    </dgm:pt>
    <dgm:pt modelId="{E72B6959-0B8D-444B-8B1D-3E0958F9E39F}" type="pres">
      <dgm:prSet presAssocID="{4F4FFC36-C017-4669-953B-63B1B6FC6F6A}" presName="sibTrans" presStyleCnt="0"/>
      <dgm:spPr/>
    </dgm:pt>
    <dgm:pt modelId="{E8B84197-74CE-4819-A7ED-B1C6B5A5F48A}" type="pres">
      <dgm:prSet presAssocID="{4B89BCA4-2AAC-493B-B496-0D1DE199FACF}" presName="node" presStyleLbl="node1" presStyleIdx="1" presStyleCnt="5" custScaleY="64382" custLinFactNeighborX="-49" custLinFactNeighborY="-15186">
        <dgm:presLayoutVars>
          <dgm:bulletEnabled val="1"/>
        </dgm:presLayoutVars>
      </dgm:prSet>
      <dgm:spPr>
        <a:prstGeom prst="flowChartProcess">
          <a:avLst/>
        </a:prstGeom>
      </dgm:spPr>
    </dgm:pt>
    <dgm:pt modelId="{2173817C-497D-430F-AC22-E0E9D8D0D824}" type="pres">
      <dgm:prSet presAssocID="{766106F4-DE68-4D97-B087-8B26B34EB42A}" presName="sibTrans" presStyleCnt="0"/>
      <dgm:spPr/>
    </dgm:pt>
    <dgm:pt modelId="{9C24CE5C-58EB-457A-B3C6-2DC9F8666117}" type="pres">
      <dgm:prSet presAssocID="{8098DA9F-5391-4667-8AE1-5039AB2F9BB1}" presName="node" presStyleLbl="node1" presStyleIdx="2" presStyleCnt="5" custScaleY="64382" custLinFactNeighborY="-7033">
        <dgm:presLayoutVars>
          <dgm:bulletEnabled val="1"/>
        </dgm:presLayoutVars>
      </dgm:prSet>
      <dgm:spPr>
        <a:prstGeom prst="flowChartProcess">
          <a:avLst/>
        </a:prstGeom>
      </dgm:spPr>
    </dgm:pt>
    <dgm:pt modelId="{6E2134E1-2B56-45D7-AAE5-E85BDF47F9D7}" type="pres">
      <dgm:prSet presAssocID="{C88AC5F8-E1AF-4C1A-9F8A-0DE499346B9B}" presName="sibTrans" presStyleCnt="0"/>
      <dgm:spPr/>
    </dgm:pt>
    <dgm:pt modelId="{2CB0E33D-4E0F-43D8-8E3F-EFD85472F3AC}" type="pres">
      <dgm:prSet presAssocID="{DA085D7B-7448-4FE2-8B89-431CCCDE3DF3}" presName="node" presStyleLbl="node1" presStyleIdx="3" presStyleCnt="5" custScaleY="64382" custLinFactNeighborY="0">
        <dgm:presLayoutVars>
          <dgm:bulletEnabled val="1"/>
        </dgm:presLayoutVars>
      </dgm:prSet>
      <dgm:spPr>
        <a:prstGeom prst="flowChartProcess">
          <a:avLst/>
        </a:prstGeom>
      </dgm:spPr>
    </dgm:pt>
    <dgm:pt modelId="{B1CEC6CE-E875-4FC6-B726-EF76ABB061C3}" type="pres">
      <dgm:prSet presAssocID="{A1D1E426-EC4A-452C-AFEE-4059B072E6E5}" presName="sibTrans" presStyleCnt="0"/>
      <dgm:spPr/>
    </dgm:pt>
    <dgm:pt modelId="{59BFB863-82D8-408B-821E-5570B3413F6B}" type="pres">
      <dgm:prSet presAssocID="{B6D7A2DE-31EB-4994-8523-5A6B33B10F3B}" presName="node" presStyleLbl="node1" presStyleIdx="4" presStyleCnt="5" custScaleY="64382" custLinFactNeighborY="3056">
        <dgm:presLayoutVars>
          <dgm:bulletEnabled val="1"/>
        </dgm:presLayoutVars>
      </dgm:prSet>
      <dgm:spPr>
        <a:prstGeom prst="flowChartProcess">
          <a:avLst/>
        </a:prstGeom>
      </dgm:spPr>
    </dgm:pt>
  </dgm:ptLst>
  <dgm:cxnLst>
    <dgm:cxn modelId="{58207C3F-446A-4F63-A552-97E092A43834}" type="presOf" srcId="{8098DA9F-5391-4667-8AE1-5039AB2F9BB1}" destId="{9C24CE5C-58EB-457A-B3C6-2DC9F8666117}" srcOrd="0" destOrd="0" presId="urn:microsoft.com/office/officeart/2005/8/layout/default"/>
    <dgm:cxn modelId="{1E30FD69-AC70-4713-BB65-A25E44BE268C}" type="presOf" srcId="{DA085D7B-7448-4FE2-8B89-431CCCDE3DF3}" destId="{2CB0E33D-4E0F-43D8-8E3F-EFD85472F3AC}" srcOrd="0" destOrd="0" presId="urn:microsoft.com/office/officeart/2005/8/layout/default"/>
    <dgm:cxn modelId="{1F2EF651-B42B-4835-B61C-C1842C5A9933}" type="presOf" srcId="{4B89BCA4-2AAC-493B-B496-0D1DE199FACF}" destId="{E8B84197-74CE-4819-A7ED-B1C6B5A5F48A}" srcOrd="0" destOrd="0" presId="urn:microsoft.com/office/officeart/2005/8/layout/default"/>
    <dgm:cxn modelId="{644A2280-A22C-4005-9BC0-E1C0FFE94FAA}" srcId="{7E289FFF-9D43-433C-BEF1-8EE5BF8D6519}" destId="{8098DA9F-5391-4667-8AE1-5039AB2F9BB1}" srcOrd="2" destOrd="0" parTransId="{B0113827-85C3-4847-89F9-F8D438F227C1}" sibTransId="{C88AC5F8-E1AF-4C1A-9F8A-0DE499346B9B}"/>
    <dgm:cxn modelId="{F1C6639D-A325-4D64-9B54-DDA65D7FBDCB}" srcId="{7E289FFF-9D43-433C-BEF1-8EE5BF8D6519}" destId="{4B89BCA4-2AAC-493B-B496-0D1DE199FACF}" srcOrd="1" destOrd="0" parTransId="{8FBB230A-899F-4D32-B1D0-903A7894F3E8}" sibTransId="{766106F4-DE68-4D97-B087-8B26B34EB42A}"/>
    <dgm:cxn modelId="{9DA91FB5-3286-44E6-80D1-57B9162F20E6}" srcId="{7E289FFF-9D43-433C-BEF1-8EE5BF8D6519}" destId="{3746712F-73BD-4050-A799-2CDC4EFF7704}" srcOrd="0" destOrd="0" parTransId="{6089B6AF-F2A6-4A15-8DCB-C43D12998657}" sibTransId="{4F4FFC36-C017-4669-953B-63B1B6FC6F6A}"/>
    <dgm:cxn modelId="{CCB9B7B5-168A-434D-AF5B-FE719664D4BE}" type="presOf" srcId="{7E289FFF-9D43-433C-BEF1-8EE5BF8D6519}" destId="{24EF8558-BAF3-4ABB-869C-7C7144B77B29}" srcOrd="0" destOrd="0" presId="urn:microsoft.com/office/officeart/2005/8/layout/default"/>
    <dgm:cxn modelId="{EF36A1C7-79D1-4F8E-97E7-8C960A670DA1}" type="presOf" srcId="{B6D7A2DE-31EB-4994-8523-5A6B33B10F3B}" destId="{59BFB863-82D8-408B-821E-5570B3413F6B}" srcOrd="0" destOrd="0" presId="urn:microsoft.com/office/officeart/2005/8/layout/default"/>
    <dgm:cxn modelId="{47BAEED4-8888-4465-9653-2B5C4DF44491}" srcId="{7E289FFF-9D43-433C-BEF1-8EE5BF8D6519}" destId="{DA085D7B-7448-4FE2-8B89-431CCCDE3DF3}" srcOrd="3" destOrd="0" parTransId="{6A6554A5-218B-4087-BCE1-ACC3D6FCE86D}" sibTransId="{A1D1E426-EC4A-452C-AFEE-4059B072E6E5}"/>
    <dgm:cxn modelId="{D2EA42D9-BA8F-4E12-BBB3-41AA677D0DA1}" type="presOf" srcId="{3746712F-73BD-4050-A799-2CDC4EFF7704}" destId="{58373AD8-B3D8-4754-A365-EFBC07FA3A96}" srcOrd="0" destOrd="0" presId="urn:microsoft.com/office/officeart/2005/8/layout/default"/>
    <dgm:cxn modelId="{5D9A92F0-2FF5-46E5-8730-35FAF84BC463}" srcId="{7E289FFF-9D43-433C-BEF1-8EE5BF8D6519}" destId="{B6D7A2DE-31EB-4994-8523-5A6B33B10F3B}" srcOrd="4" destOrd="0" parTransId="{F39033E3-CE3A-4A05-A112-872561B0E1B3}" sibTransId="{B95010E4-E19E-4FA1-8CA6-12B0DF6BB019}"/>
    <dgm:cxn modelId="{81D4CC4B-6673-4844-A869-A98FC9156D2A}" type="presParOf" srcId="{24EF8558-BAF3-4ABB-869C-7C7144B77B29}" destId="{58373AD8-B3D8-4754-A365-EFBC07FA3A96}" srcOrd="0" destOrd="0" presId="urn:microsoft.com/office/officeart/2005/8/layout/default"/>
    <dgm:cxn modelId="{C1460A98-A425-41FB-AB5A-25DB5B0EE2B7}" type="presParOf" srcId="{24EF8558-BAF3-4ABB-869C-7C7144B77B29}" destId="{E72B6959-0B8D-444B-8B1D-3E0958F9E39F}" srcOrd="1" destOrd="0" presId="urn:microsoft.com/office/officeart/2005/8/layout/default"/>
    <dgm:cxn modelId="{CA27E049-CEE6-4B00-AA12-327A7036AC8C}" type="presParOf" srcId="{24EF8558-BAF3-4ABB-869C-7C7144B77B29}" destId="{E8B84197-74CE-4819-A7ED-B1C6B5A5F48A}" srcOrd="2" destOrd="0" presId="urn:microsoft.com/office/officeart/2005/8/layout/default"/>
    <dgm:cxn modelId="{2983A81A-958D-469A-BB3B-69B3CF2703C6}" type="presParOf" srcId="{24EF8558-BAF3-4ABB-869C-7C7144B77B29}" destId="{2173817C-497D-430F-AC22-E0E9D8D0D824}" srcOrd="3" destOrd="0" presId="urn:microsoft.com/office/officeart/2005/8/layout/default"/>
    <dgm:cxn modelId="{3279CC64-54C3-41D0-817B-D4623F36F91F}" type="presParOf" srcId="{24EF8558-BAF3-4ABB-869C-7C7144B77B29}" destId="{9C24CE5C-58EB-457A-B3C6-2DC9F8666117}" srcOrd="4" destOrd="0" presId="urn:microsoft.com/office/officeart/2005/8/layout/default"/>
    <dgm:cxn modelId="{CFD21909-9B4A-416B-AB6C-5FF05EBBC1A0}" type="presParOf" srcId="{24EF8558-BAF3-4ABB-869C-7C7144B77B29}" destId="{6E2134E1-2B56-45D7-AAE5-E85BDF47F9D7}" srcOrd="5" destOrd="0" presId="urn:microsoft.com/office/officeart/2005/8/layout/default"/>
    <dgm:cxn modelId="{6F55607C-A57D-4170-8393-7AB4A518442A}" type="presParOf" srcId="{24EF8558-BAF3-4ABB-869C-7C7144B77B29}" destId="{2CB0E33D-4E0F-43D8-8E3F-EFD85472F3AC}" srcOrd="6" destOrd="0" presId="urn:microsoft.com/office/officeart/2005/8/layout/default"/>
    <dgm:cxn modelId="{3D057B90-1DAD-4026-AEBF-6C4F94ABC830}" type="presParOf" srcId="{24EF8558-BAF3-4ABB-869C-7C7144B77B29}" destId="{B1CEC6CE-E875-4FC6-B726-EF76ABB061C3}" srcOrd="7" destOrd="0" presId="urn:microsoft.com/office/officeart/2005/8/layout/default"/>
    <dgm:cxn modelId="{5EAA1137-B48E-4315-BAC0-5EA2BE23E532}" type="presParOf" srcId="{24EF8558-BAF3-4ABB-869C-7C7144B77B29}" destId="{59BFB863-82D8-408B-821E-5570B3413F6B}"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6.xml><?xml version="1.0" encoding="utf-8"?>
<dgm:dataModel xmlns:dgm="http://schemas.openxmlformats.org/drawingml/2006/diagram" xmlns:a="http://schemas.openxmlformats.org/drawingml/2006/main">
  <dgm:ptLst>
    <dgm:pt modelId="{7E289FFF-9D43-433C-BEF1-8EE5BF8D651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CO"/>
        </a:p>
      </dgm:t>
    </dgm:pt>
    <dgm:pt modelId="{3746712F-73BD-4050-A799-2CDC4EFF7704}">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buSzPct val="100000"/>
            <a:buFont typeface="+mj-lt"/>
            <a:buAutoNum type="arabicPeriod"/>
          </a:pPr>
          <a:r>
            <a:rPr lang="es-CO" sz="1600" b="0" dirty="0">
              <a:latin typeface="Calibri" panose="020F0502020204030204" pitchFamily="34" charset="0"/>
              <a:cs typeface="Calibri" panose="020F0502020204030204" pitchFamily="34" charset="0"/>
            </a:rPr>
            <a:t>Generaciones</a:t>
          </a:r>
        </a:p>
      </dgm:t>
    </dgm:pt>
    <dgm:pt modelId="{6089B6AF-F2A6-4A15-8DCB-C43D12998657}" type="par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F4FFC36-C017-4669-953B-63B1B6FC6F6A}" type="sib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B89BCA4-2AAC-493B-B496-0D1DE199FACF}">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lgn="ctr">
            <a:buSzPct val="100000"/>
            <a:buFont typeface="+mj-lt"/>
            <a:buAutoNum type="arabicPeriod"/>
          </a:pPr>
          <a:r>
            <a:rPr lang="es-CO" sz="1600" dirty="0">
              <a:latin typeface="Calibri" panose="020F0502020204030204" pitchFamily="34" charset="0"/>
              <a:cs typeface="Calibri" panose="020F0502020204030204" pitchFamily="34" charset="0"/>
            </a:rPr>
            <a:t>Tipos de datos</a:t>
          </a:r>
          <a:endParaRPr lang="es-CO" sz="1600" b="0" dirty="0">
            <a:latin typeface="Calibri" panose="020F0502020204030204" pitchFamily="34" charset="0"/>
            <a:cs typeface="Calibri" panose="020F0502020204030204" pitchFamily="34" charset="0"/>
          </a:endParaRPr>
        </a:p>
      </dgm:t>
    </dgm:pt>
    <dgm:pt modelId="{8FBB230A-899F-4D32-B1D0-903A7894F3E8}" type="par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766106F4-DE68-4D97-B087-8B26B34EB42A}" type="sib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8098DA9F-5391-4667-8AE1-5039AB2F9BB1}">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Tipos de datos básicos</a:t>
          </a:r>
          <a:endParaRPr lang="es-CO" sz="1600" b="0" dirty="0">
            <a:latin typeface="Calibri" panose="020F0502020204030204" pitchFamily="34" charset="0"/>
            <a:cs typeface="Calibri" panose="020F0502020204030204" pitchFamily="34" charset="0"/>
          </a:endParaRPr>
        </a:p>
      </dgm:t>
    </dgm:pt>
    <dgm:pt modelId="{B0113827-85C3-4847-89F9-F8D438F227C1}" type="par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C88AC5F8-E1AF-4C1A-9F8A-0DE499346B9B}" type="sib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DA085D7B-7448-4FE2-8B89-431CCCDE3DF3}">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buSzPct val="100000"/>
            <a:buFont typeface="+mj-lt"/>
            <a:buAutoNum type="arabicPeriod"/>
          </a:pPr>
          <a:r>
            <a:rPr lang="es-CO" sz="1600" dirty="0">
              <a:latin typeface="Calibri" panose="020F0502020204030204" pitchFamily="34" charset="0"/>
              <a:cs typeface="Calibri" panose="020F0502020204030204" pitchFamily="34" charset="0"/>
            </a:rPr>
            <a:t>Tipado</a:t>
          </a:r>
          <a:endParaRPr lang="es-CO" sz="1600" b="0" dirty="0">
            <a:latin typeface="Calibri" panose="020F0502020204030204" pitchFamily="34" charset="0"/>
            <a:cs typeface="Calibri" panose="020F0502020204030204" pitchFamily="34" charset="0"/>
          </a:endParaRPr>
        </a:p>
      </dgm:t>
    </dgm:pt>
    <dgm:pt modelId="{6A6554A5-218B-4087-BCE1-ACC3D6FCE86D}" type="par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A1D1E426-EC4A-452C-AFEE-4059B072E6E5}" type="sib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B6D7A2DE-31EB-4994-8523-5A6B33B10F3B}">
      <dgm:prSet phldrT="[Texto]" custT="1">
        <dgm:style>
          <a:lnRef idx="3">
            <a:schemeClr val="lt1"/>
          </a:lnRef>
          <a:fillRef idx="1">
            <a:schemeClr val="accent1"/>
          </a:fillRef>
          <a:effectRef idx="1">
            <a:schemeClr val="accent1"/>
          </a:effectRef>
          <a:fontRef idx="minor">
            <a:schemeClr val="lt1"/>
          </a:fontRef>
        </dgm:style>
      </dgm:prSet>
      <dgm:spPr>
        <a:solidFill>
          <a:schemeClr val="bg2">
            <a:lumMod val="50000"/>
          </a:schemeClr>
        </a:solidFill>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Tipificación</a:t>
          </a:r>
          <a:endParaRPr lang="es-CO" sz="1600" b="0" dirty="0">
            <a:latin typeface="Calibri" panose="020F0502020204030204" pitchFamily="34" charset="0"/>
            <a:cs typeface="Calibri" panose="020F0502020204030204" pitchFamily="34" charset="0"/>
          </a:endParaRPr>
        </a:p>
      </dgm:t>
    </dgm:pt>
    <dgm:pt modelId="{F39033E3-CE3A-4A05-A112-872561B0E1B3}" type="par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B95010E4-E19E-4FA1-8CA6-12B0DF6BB019}" type="sib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24EF8558-BAF3-4ABB-869C-7C7144B77B29}" type="pres">
      <dgm:prSet presAssocID="{7E289FFF-9D43-433C-BEF1-8EE5BF8D6519}" presName="diagram" presStyleCnt="0">
        <dgm:presLayoutVars>
          <dgm:dir/>
          <dgm:resizeHandles val="exact"/>
        </dgm:presLayoutVars>
      </dgm:prSet>
      <dgm:spPr/>
    </dgm:pt>
    <dgm:pt modelId="{58373AD8-B3D8-4754-A365-EFBC07FA3A96}" type="pres">
      <dgm:prSet presAssocID="{3746712F-73BD-4050-A799-2CDC4EFF7704}" presName="node" presStyleLbl="node1" presStyleIdx="0" presStyleCnt="5" custScaleY="64382" custLinFactNeighborY="-21005">
        <dgm:presLayoutVars>
          <dgm:bulletEnabled val="1"/>
        </dgm:presLayoutVars>
      </dgm:prSet>
      <dgm:spPr>
        <a:prstGeom prst="flowChartProcess">
          <a:avLst/>
        </a:prstGeom>
      </dgm:spPr>
    </dgm:pt>
    <dgm:pt modelId="{E72B6959-0B8D-444B-8B1D-3E0958F9E39F}" type="pres">
      <dgm:prSet presAssocID="{4F4FFC36-C017-4669-953B-63B1B6FC6F6A}" presName="sibTrans" presStyleCnt="0"/>
      <dgm:spPr/>
    </dgm:pt>
    <dgm:pt modelId="{E8B84197-74CE-4819-A7ED-B1C6B5A5F48A}" type="pres">
      <dgm:prSet presAssocID="{4B89BCA4-2AAC-493B-B496-0D1DE199FACF}" presName="node" presStyleLbl="node1" presStyleIdx="1" presStyleCnt="5" custScaleY="64382" custLinFactNeighborX="-49" custLinFactNeighborY="-15186">
        <dgm:presLayoutVars>
          <dgm:bulletEnabled val="1"/>
        </dgm:presLayoutVars>
      </dgm:prSet>
      <dgm:spPr>
        <a:prstGeom prst="flowChartProcess">
          <a:avLst/>
        </a:prstGeom>
      </dgm:spPr>
    </dgm:pt>
    <dgm:pt modelId="{2173817C-497D-430F-AC22-E0E9D8D0D824}" type="pres">
      <dgm:prSet presAssocID="{766106F4-DE68-4D97-B087-8B26B34EB42A}" presName="sibTrans" presStyleCnt="0"/>
      <dgm:spPr/>
    </dgm:pt>
    <dgm:pt modelId="{9C24CE5C-58EB-457A-B3C6-2DC9F8666117}" type="pres">
      <dgm:prSet presAssocID="{8098DA9F-5391-4667-8AE1-5039AB2F9BB1}" presName="node" presStyleLbl="node1" presStyleIdx="2" presStyleCnt="5" custScaleY="64382" custLinFactNeighborY="-7033">
        <dgm:presLayoutVars>
          <dgm:bulletEnabled val="1"/>
        </dgm:presLayoutVars>
      </dgm:prSet>
      <dgm:spPr>
        <a:prstGeom prst="flowChartProcess">
          <a:avLst/>
        </a:prstGeom>
      </dgm:spPr>
    </dgm:pt>
    <dgm:pt modelId="{6E2134E1-2B56-45D7-AAE5-E85BDF47F9D7}" type="pres">
      <dgm:prSet presAssocID="{C88AC5F8-E1AF-4C1A-9F8A-0DE499346B9B}" presName="sibTrans" presStyleCnt="0"/>
      <dgm:spPr/>
    </dgm:pt>
    <dgm:pt modelId="{2CB0E33D-4E0F-43D8-8E3F-EFD85472F3AC}" type="pres">
      <dgm:prSet presAssocID="{DA085D7B-7448-4FE2-8B89-431CCCDE3DF3}" presName="node" presStyleLbl="node1" presStyleIdx="3" presStyleCnt="5" custScaleY="64382" custLinFactNeighborY="0">
        <dgm:presLayoutVars>
          <dgm:bulletEnabled val="1"/>
        </dgm:presLayoutVars>
      </dgm:prSet>
      <dgm:spPr>
        <a:prstGeom prst="flowChartProcess">
          <a:avLst/>
        </a:prstGeom>
      </dgm:spPr>
    </dgm:pt>
    <dgm:pt modelId="{B1CEC6CE-E875-4FC6-B726-EF76ABB061C3}" type="pres">
      <dgm:prSet presAssocID="{A1D1E426-EC4A-452C-AFEE-4059B072E6E5}" presName="sibTrans" presStyleCnt="0"/>
      <dgm:spPr/>
    </dgm:pt>
    <dgm:pt modelId="{59BFB863-82D8-408B-821E-5570B3413F6B}" type="pres">
      <dgm:prSet presAssocID="{B6D7A2DE-31EB-4994-8523-5A6B33B10F3B}" presName="node" presStyleLbl="node1" presStyleIdx="4" presStyleCnt="5" custScaleY="64382" custLinFactNeighborY="3056">
        <dgm:presLayoutVars>
          <dgm:bulletEnabled val="1"/>
        </dgm:presLayoutVars>
      </dgm:prSet>
      <dgm:spPr>
        <a:prstGeom prst="flowChartProcess">
          <a:avLst/>
        </a:prstGeom>
      </dgm:spPr>
    </dgm:pt>
  </dgm:ptLst>
  <dgm:cxnLst>
    <dgm:cxn modelId="{58207C3F-446A-4F63-A552-97E092A43834}" type="presOf" srcId="{8098DA9F-5391-4667-8AE1-5039AB2F9BB1}" destId="{9C24CE5C-58EB-457A-B3C6-2DC9F8666117}" srcOrd="0" destOrd="0" presId="urn:microsoft.com/office/officeart/2005/8/layout/default"/>
    <dgm:cxn modelId="{1E30FD69-AC70-4713-BB65-A25E44BE268C}" type="presOf" srcId="{DA085D7B-7448-4FE2-8B89-431CCCDE3DF3}" destId="{2CB0E33D-4E0F-43D8-8E3F-EFD85472F3AC}" srcOrd="0" destOrd="0" presId="urn:microsoft.com/office/officeart/2005/8/layout/default"/>
    <dgm:cxn modelId="{1F2EF651-B42B-4835-B61C-C1842C5A9933}" type="presOf" srcId="{4B89BCA4-2AAC-493B-B496-0D1DE199FACF}" destId="{E8B84197-74CE-4819-A7ED-B1C6B5A5F48A}" srcOrd="0" destOrd="0" presId="urn:microsoft.com/office/officeart/2005/8/layout/default"/>
    <dgm:cxn modelId="{644A2280-A22C-4005-9BC0-E1C0FFE94FAA}" srcId="{7E289FFF-9D43-433C-BEF1-8EE5BF8D6519}" destId="{8098DA9F-5391-4667-8AE1-5039AB2F9BB1}" srcOrd="2" destOrd="0" parTransId="{B0113827-85C3-4847-89F9-F8D438F227C1}" sibTransId="{C88AC5F8-E1AF-4C1A-9F8A-0DE499346B9B}"/>
    <dgm:cxn modelId="{F1C6639D-A325-4D64-9B54-DDA65D7FBDCB}" srcId="{7E289FFF-9D43-433C-BEF1-8EE5BF8D6519}" destId="{4B89BCA4-2AAC-493B-B496-0D1DE199FACF}" srcOrd="1" destOrd="0" parTransId="{8FBB230A-899F-4D32-B1D0-903A7894F3E8}" sibTransId="{766106F4-DE68-4D97-B087-8B26B34EB42A}"/>
    <dgm:cxn modelId="{9DA91FB5-3286-44E6-80D1-57B9162F20E6}" srcId="{7E289FFF-9D43-433C-BEF1-8EE5BF8D6519}" destId="{3746712F-73BD-4050-A799-2CDC4EFF7704}" srcOrd="0" destOrd="0" parTransId="{6089B6AF-F2A6-4A15-8DCB-C43D12998657}" sibTransId="{4F4FFC36-C017-4669-953B-63B1B6FC6F6A}"/>
    <dgm:cxn modelId="{CCB9B7B5-168A-434D-AF5B-FE719664D4BE}" type="presOf" srcId="{7E289FFF-9D43-433C-BEF1-8EE5BF8D6519}" destId="{24EF8558-BAF3-4ABB-869C-7C7144B77B29}" srcOrd="0" destOrd="0" presId="urn:microsoft.com/office/officeart/2005/8/layout/default"/>
    <dgm:cxn modelId="{EF36A1C7-79D1-4F8E-97E7-8C960A670DA1}" type="presOf" srcId="{B6D7A2DE-31EB-4994-8523-5A6B33B10F3B}" destId="{59BFB863-82D8-408B-821E-5570B3413F6B}" srcOrd="0" destOrd="0" presId="urn:microsoft.com/office/officeart/2005/8/layout/default"/>
    <dgm:cxn modelId="{47BAEED4-8888-4465-9653-2B5C4DF44491}" srcId="{7E289FFF-9D43-433C-BEF1-8EE5BF8D6519}" destId="{DA085D7B-7448-4FE2-8B89-431CCCDE3DF3}" srcOrd="3" destOrd="0" parTransId="{6A6554A5-218B-4087-BCE1-ACC3D6FCE86D}" sibTransId="{A1D1E426-EC4A-452C-AFEE-4059B072E6E5}"/>
    <dgm:cxn modelId="{D2EA42D9-BA8F-4E12-BBB3-41AA677D0DA1}" type="presOf" srcId="{3746712F-73BD-4050-A799-2CDC4EFF7704}" destId="{58373AD8-B3D8-4754-A365-EFBC07FA3A96}" srcOrd="0" destOrd="0" presId="urn:microsoft.com/office/officeart/2005/8/layout/default"/>
    <dgm:cxn modelId="{5D9A92F0-2FF5-46E5-8730-35FAF84BC463}" srcId="{7E289FFF-9D43-433C-BEF1-8EE5BF8D6519}" destId="{B6D7A2DE-31EB-4994-8523-5A6B33B10F3B}" srcOrd="4" destOrd="0" parTransId="{F39033E3-CE3A-4A05-A112-872561B0E1B3}" sibTransId="{B95010E4-E19E-4FA1-8CA6-12B0DF6BB019}"/>
    <dgm:cxn modelId="{81D4CC4B-6673-4844-A869-A98FC9156D2A}" type="presParOf" srcId="{24EF8558-BAF3-4ABB-869C-7C7144B77B29}" destId="{58373AD8-B3D8-4754-A365-EFBC07FA3A96}" srcOrd="0" destOrd="0" presId="urn:microsoft.com/office/officeart/2005/8/layout/default"/>
    <dgm:cxn modelId="{C1460A98-A425-41FB-AB5A-25DB5B0EE2B7}" type="presParOf" srcId="{24EF8558-BAF3-4ABB-869C-7C7144B77B29}" destId="{E72B6959-0B8D-444B-8B1D-3E0958F9E39F}" srcOrd="1" destOrd="0" presId="urn:microsoft.com/office/officeart/2005/8/layout/default"/>
    <dgm:cxn modelId="{CA27E049-CEE6-4B00-AA12-327A7036AC8C}" type="presParOf" srcId="{24EF8558-BAF3-4ABB-869C-7C7144B77B29}" destId="{E8B84197-74CE-4819-A7ED-B1C6B5A5F48A}" srcOrd="2" destOrd="0" presId="urn:microsoft.com/office/officeart/2005/8/layout/default"/>
    <dgm:cxn modelId="{2983A81A-958D-469A-BB3B-69B3CF2703C6}" type="presParOf" srcId="{24EF8558-BAF3-4ABB-869C-7C7144B77B29}" destId="{2173817C-497D-430F-AC22-E0E9D8D0D824}" srcOrd="3" destOrd="0" presId="urn:microsoft.com/office/officeart/2005/8/layout/default"/>
    <dgm:cxn modelId="{3279CC64-54C3-41D0-817B-D4623F36F91F}" type="presParOf" srcId="{24EF8558-BAF3-4ABB-869C-7C7144B77B29}" destId="{9C24CE5C-58EB-457A-B3C6-2DC9F8666117}" srcOrd="4" destOrd="0" presId="urn:microsoft.com/office/officeart/2005/8/layout/default"/>
    <dgm:cxn modelId="{CFD21909-9B4A-416B-AB6C-5FF05EBBC1A0}" type="presParOf" srcId="{24EF8558-BAF3-4ABB-869C-7C7144B77B29}" destId="{6E2134E1-2B56-45D7-AAE5-E85BDF47F9D7}" srcOrd="5" destOrd="0" presId="urn:microsoft.com/office/officeart/2005/8/layout/default"/>
    <dgm:cxn modelId="{6F55607C-A57D-4170-8393-7AB4A518442A}" type="presParOf" srcId="{24EF8558-BAF3-4ABB-869C-7C7144B77B29}" destId="{2CB0E33D-4E0F-43D8-8E3F-EFD85472F3AC}" srcOrd="6" destOrd="0" presId="urn:microsoft.com/office/officeart/2005/8/layout/default"/>
    <dgm:cxn modelId="{3D057B90-1DAD-4026-AEBF-6C4F94ABC830}" type="presParOf" srcId="{24EF8558-BAF3-4ABB-869C-7C7144B77B29}" destId="{B1CEC6CE-E875-4FC6-B726-EF76ABB061C3}" srcOrd="7" destOrd="0" presId="urn:microsoft.com/office/officeart/2005/8/layout/default"/>
    <dgm:cxn modelId="{5EAA1137-B48E-4315-BAC0-5EA2BE23E532}" type="presParOf" srcId="{24EF8558-BAF3-4ABB-869C-7C7144B77B29}" destId="{59BFB863-82D8-408B-821E-5570B3413F6B}"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7.xml><?xml version="1.0" encoding="utf-8"?>
<dgm:dataModel xmlns:dgm="http://schemas.openxmlformats.org/drawingml/2006/diagram" xmlns:a="http://schemas.openxmlformats.org/drawingml/2006/main">
  <dgm:ptLst>
    <dgm:pt modelId="{7E289FFF-9D43-433C-BEF1-8EE5BF8D651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CO"/>
        </a:p>
      </dgm:t>
    </dgm:pt>
    <dgm:pt modelId="{3746712F-73BD-4050-A799-2CDC4EFF7704}">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buSzPct val="100000"/>
            <a:buFont typeface="+mj-lt"/>
            <a:buAutoNum type="arabicPeriod"/>
          </a:pPr>
          <a:r>
            <a:rPr lang="es-CO" sz="1600" b="0" dirty="0">
              <a:latin typeface="Calibri" panose="020F0502020204030204" pitchFamily="34" charset="0"/>
              <a:cs typeface="Calibri" panose="020F0502020204030204" pitchFamily="34" charset="0"/>
            </a:rPr>
            <a:t>Generaciones</a:t>
          </a:r>
        </a:p>
      </dgm:t>
    </dgm:pt>
    <dgm:pt modelId="{6089B6AF-F2A6-4A15-8DCB-C43D12998657}" type="par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F4FFC36-C017-4669-953B-63B1B6FC6F6A}" type="sib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B89BCA4-2AAC-493B-B496-0D1DE199FACF}">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lgn="ctr">
            <a:buSzPct val="100000"/>
            <a:buFont typeface="+mj-lt"/>
            <a:buAutoNum type="arabicPeriod"/>
          </a:pPr>
          <a:r>
            <a:rPr lang="es-CO" sz="1600" dirty="0">
              <a:latin typeface="Calibri" panose="020F0502020204030204" pitchFamily="34" charset="0"/>
              <a:cs typeface="Calibri" panose="020F0502020204030204" pitchFamily="34" charset="0"/>
            </a:rPr>
            <a:t>Tipos de datos</a:t>
          </a:r>
          <a:endParaRPr lang="es-CO" sz="1600" b="0" dirty="0">
            <a:latin typeface="Calibri" panose="020F0502020204030204" pitchFamily="34" charset="0"/>
            <a:cs typeface="Calibri" panose="020F0502020204030204" pitchFamily="34" charset="0"/>
          </a:endParaRPr>
        </a:p>
      </dgm:t>
    </dgm:pt>
    <dgm:pt modelId="{8FBB230A-899F-4D32-B1D0-903A7894F3E8}" type="par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766106F4-DE68-4D97-B087-8B26B34EB42A}" type="sib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8098DA9F-5391-4667-8AE1-5039AB2F9BB1}">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Tipos de datos básicos</a:t>
          </a:r>
          <a:endParaRPr lang="es-CO" sz="1600" b="0" dirty="0">
            <a:latin typeface="Calibri" panose="020F0502020204030204" pitchFamily="34" charset="0"/>
            <a:cs typeface="Calibri" panose="020F0502020204030204" pitchFamily="34" charset="0"/>
          </a:endParaRPr>
        </a:p>
      </dgm:t>
    </dgm:pt>
    <dgm:pt modelId="{B0113827-85C3-4847-89F9-F8D438F227C1}" type="par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C88AC5F8-E1AF-4C1A-9F8A-0DE499346B9B}" type="sib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DA085D7B-7448-4FE2-8B89-431CCCDE3DF3}">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buSzPct val="100000"/>
            <a:buFont typeface="+mj-lt"/>
            <a:buAutoNum type="arabicPeriod"/>
          </a:pPr>
          <a:r>
            <a:rPr lang="es-CO" sz="1600" dirty="0">
              <a:latin typeface="Calibri" panose="020F0502020204030204" pitchFamily="34" charset="0"/>
              <a:cs typeface="Calibri" panose="020F0502020204030204" pitchFamily="34" charset="0"/>
            </a:rPr>
            <a:t>Tipado</a:t>
          </a:r>
          <a:endParaRPr lang="es-CO" sz="1600" b="0" dirty="0">
            <a:latin typeface="Calibri" panose="020F0502020204030204" pitchFamily="34" charset="0"/>
            <a:cs typeface="Calibri" panose="020F0502020204030204" pitchFamily="34" charset="0"/>
          </a:endParaRPr>
        </a:p>
      </dgm:t>
    </dgm:pt>
    <dgm:pt modelId="{6A6554A5-218B-4087-BCE1-ACC3D6FCE86D}" type="par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A1D1E426-EC4A-452C-AFEE-4059B072E6E5}" type="sib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B6D7A2DE-31EB-4994-8523-5A6B33B10F3B}">
      <dgm:prSet phldrT="[Texto]" custT="1">
        <dgm:style>
          <a:lnRef idx="3">
            <a:schemeClr val="lt1"/>
          </a:lnRef>
          <a:fillRef idx="1">
            <a:schemeClr val="accent1"/>
          </a:fillRef>
          <a:effectRef idx="1">
            <a:schemeClr val="accent1"/>
          </a:effectRef>
          <a:fontRef idx="minor">
            <a:schemeClr val="lt1"/>
          </a:fontRef>
        </dgm:style>
      </dgm:prSet>
      <dgm:spPr>
        <a:solidFill>
          <a:schemeClr val="bg2">
            <a:lumMod val="50000"/>
          </a:schemeClr>
        </a:solidFill>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Tipificación</a:t>
          </a:r>
          <a:endParaRPr lang="es-CO" sz="1600" b="0" dirty="0">
            <a:latin typeface="Calibri" panose="020F0502020204030204" pitchFamily="34" charset="0"/>
            <a:cs typeface="Calibri" panose="020F0502020204030204" pitchFamily="34" charset="0"/>
          </a:endParaRPr>
        </a:p>
      </dgm:t>
    </dgm:pt>
    <dgm:pt modelId="{F39033E3-CE3A-4A05-A112-872561B0E1B3}" type="par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B95010E4-E19E-4FA1-8CA6-12B0DF6BB019}" type="sib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24EF8558-BAF3-4ABB-869C-7C7144B77B29}" type="pres">
      <dgm:prSet presAssocID="{7E289FFF-9D43-433C-BEF1-8EE5BF8D6519}" presName="diagram" presStyleCnt="0">
        <dgm:presLayoutVars>
          <dgm:dir/>
          <dgm:resizeHandles val="exact"/>
        </dgm:presLayoutVars>
      </dgm:prSet>
      <dgm:spPr/>
    </dgm:pt>
    <dgm:pt modelId="{58373AD8-B3D8-4754-A365-EFBC07FA3A96}" type="pres">
      <dgm:prSet presAssocID="{3746712F-73BD-4050-A799-2CDC4EFF7704}" presName="node" presStyleLbl="node1" presStyleIdx="0" presStyleCnt="5" custScaleY="64382" custLinFactNeighborY="-21005">
        <dgm:presLayoutVars>
          <dgm:bulletEnabled val="1"/>
        </dgm:presLayoutVars>
      </dgm:prSet>
      <dgm:spPr>
        <a:prstGeom prst="flowChartProcess">
          <a:avLst/>
        </a:prstGeom>
      </dgm:spPr>
    </dgm:pt>
    <dgm:pt modelId="{E72B6959-0B8D-444B-8B1D-3E0958F9E39F}" type="pres">
      <dgm:prSet presAssocID="{4F4FFC36-C017-4669-953B-63B1B6FC6F6A}" presName="sibTrans" presStyleCnt="0"/>
      <dgm:spPr/>
    </dgm:pt>
    <dgm:pt modelId="{E8B84197-74CE-4819-A7ED-B1C6B5A5F48A}" type="pres">
      <dgm:prSet presAssocID="{4B89BCA4-2AAC-493B-B496-0D1DE199FACF}" presName="node" presStyleLbl="node1" presStyleIdx="1" presStyleCnt="5" custScaleY="64382" custLinFactNeighborX="-49" custLinFactNeighborY="-15186">
        <dgm:presLayoutVars>
          <dgm:bulletEnabled val="1"/>
        </dgm:presLayoutVars>
      </dgm:prSet>
      <dgm:spPr>
        <a:prstGeom prst="flowChartProcess">
          <a:avLst/>
        </a:prstGeom>
      </dgm:spPr>
    </dgm:pt>
    <dgm:pt modelId="{2173817C-497D-430F-AC22-E0E9D8D0D824}" type="pres">
      <dgm:prSet presAssocID="{766106F4-DE68-4D97-B087-8B26B34EB42A}" presName="sibTrans" presStyleCnt="0"/>
      <dgm:spPr/>
    </dgm:pt>
    <dgm:pt modelId="{9C24CE5C-58EB-457A-B3C6-2DC9F8666117}" type="pres">
      <dgm:prSet presAssocID="{8098DA9F-5391-4667-8AE1-5039AB2F9BB1}" presName="node" presStyleLbl="node1" presStyleIdx="2" presStyleCnt="5" custScaleY="64382" custLinFactNeighborY="-7033">
        <dgm:presLayoutVars>
          <dgm:bulletEnabled val="1"/>
        </dgm:presLayoutVars>
      </dgm:prSet>
      <dgm:spPr>
        <a:prstGeom prst="flowChartProcess">
          <a:avLst/>
        </a:prstGeom>
      </dgm:spPr>
    </dgm:pt>
    <dgm:pt modelId="{6E2134E1-2B56-45D7-AAE5-E85BDF47F9D7}" type="pres">
      <dgm:prSet presAssocID="{C88AC5F8-E1AF-4C1A-9F8A-0DE499346B9B}" presName="sibTrans" presStyleCnt="0"/>
      <dgm:spPr/>
    </dgm:pt>
    <dgm:pt modelId="{2CB0E33D-4E0F-43D8-8E3F-EFD85472F3AC}" type="pres">
      <dgm:prSet presAssocID="{DA085D7B-7448-4FE2-8B89-431CCCDE3DF3}" presName="node" presStyleLbl="node1" presStyleIdx="3" presStyleCnt="5" custScaleY="64382" custLinFactNeighborY="0">
        <dgm:presLayoutVars>
          <dgm:bulletEnabled val="1"/>
        </dgm:presLayoutVars>
      </dgm:prSet>
      <dgm:spPr>
        <a:prstGeom prst="flowChartProcess">
          <a:avLst/>
        </a:prstGeom>
      </dgm:spPr>
    </dgm:pt>
    <dgm:pt modelId="{B1CEC6CE-E875-4FC6-B726-EF76ABB061C3}" type="pres">
      <dgm:prSet presAssocID="{A1D1E426-EC4A-452C-AFEE-4059B072E6E5}" presName="sibTrans" presStyleCnt="0"/>
      <dgm:spPr/>
    </dgm:pt>
    <dgm:pt modelId="{59BFB863-82D8-408B-821E-5570B3413F6B}" type="pres">
      <dgm:prSet presAssocID="{B6D7A2DE-31EB-4994-8523-5A6B33B10F3B}" presName="node" presStyleLbl="node1" presStyleIdx="4" presStyleCnt="5" custScaleY="64382" custLinFactNeighborY="3056">
        <dgm:presLayoutVars>
          <dgm:bulletEnabled val="1"/>
        </dgm:presLayoutVars>
      </dgm:prSet>
      <dgm:spPr>
        <a:prstGeom prst="flowChartProcess">
          <a:avLst/>
        </a:prstGeom>
      </dgm:spPr>
    </dgm:pt>
  </dgm:ptLst>
  <dgm:cxnLst>
    <dgm:cxn modelId="{58207C3F-446A-4F63-A552-97E092A43834}" type="presOf" srcId="{8098DA9F-5391-4667-8AE1-5039AB2F9BB1}" destId="{9C24CE5C-58EB-457A-B3C6-2DC9F8666117}" srcOrd="0" destOrd="0" presId="urn:microsoft.com/office/officeart/2005/8/layout/default"/>
    <dgm:cxn modelId="{1E30FD69-AC70-4713-BB65-A25E44BE268C}" type="presOf" srcId="{DA085D7B-7448-4FE2-8B89-431CCCDE3DF3}" destId="{2CB0E33D-4E0F-43D8-8E3F-EFD85472F3AC}" srcOrd="0" destOrd="0" presId="urn:microsoft.com/office/officeart/2005/8/layout/default"/>
    <dgm:cxn modelId="{1F2EF651-B42B-4835-B61C-C1842C5A9933}" type="presOf" srcId="{4B89BCA4-2AAC-493B-B496-0D1DE199FACF}" destId="{E8B84197-74CE-4819-A7ED-B1C6B5A5F48A}" srcOrd="0" destOrd="0" presId="urn:microsoft.com/office/officeart/2005/8/layout/default"/>
    <dgm:cxn modelId="{644A2280-A22C-4005-9BC0-E1C0FFE94FAA}" srcId="{7E289FFF-9D43-433C-BEF1-8EE5BF8D6519}" destId="{8098DA9F-5391-4667-8AE1-5039AB2F9BB1}" srcOrd="2" destOrd="0" parTransId="{B0113827-85C3-4847-89F9-F8D438F227C1}" sibTransId="{C88AC5F8-E1AF-4C1A-9F8A-0DE499346B9B}"/>
    <dgm:cxn modelId="{F1C6639D-A325-4D64-9B54-DDA65D7FBDCB}" srcId="{7E289FFF-9D43-433C-BEF1-8EE5BF8D6519}" destId="{4B89BCA4-2AAC-493B-B496-0D1DE199FACF}" srcOrd="1" destOrd="0" parTransId="{8FBB230A-899F-4D32-B1D0-903A7894F3E8}" sibTransId="{766106F4-DE68-4D97-B087-8B26B34EB42A}"/>
    <dgm:cxn modelId="{9DA91FB5-3286-44E6-80D1-57B9162F20E6}" srcId="{7E289FFF-9D43-433C-BEF1-8EE5BF8D6519}" destId="{3746712F-73BD-4050-A799-2CDC4EFF7704}" srcOrd="0" destOrd="0" parTransId="{6089B6AF-F2A6-4A15-8DCB-C43D12998657}" sibTransId="{4F4FFC36-C017-4669-953B-63B1B6FC6F6A}"/>
    <dgm:cxn modelId="{CCB9B7B5-168A-434D-AF5B-FE719664D4BE}" type="presOf" srcId="{7E289FFF-9D43-433C-BEF1-8EE5BF8D6519}" destId="{24EF8558-BAF3-4ABB-869C-7C7144B77B29}" srcOrd="0" destOrd="0" presId="urn:microsoft.com/office/officeart/2005/8/layout/default"/>
    <dgm:cxn modelId="{EF36A1C7-79D1-4F8E-97E7-8C960A670DA1}" type="presOf" srcId="{B6D7A2DE-31EB-4994-8523-5A6B33B10F3B}" destId="{59BFB863-82D8-408B-821E-5570B3413F6B}" srcOrd="0" destOrd="0" presId="urn:microsoft.com/office/officeart/2005/8/layout/default"/>
    <dgm:cxn modelId="{47BAEED4-8888-4465-9653-2B5C4DF44491}" srcId="{7E289FFF-9D43-433C-BEF1-8EE5BF8D6519}" destId="{DA085D7B-7448-4FE2-8B89-431CCCDE3DF3}" srcOrd="3" destOrd="0" parTransId="{6A6554A5-218B-4087-BCE1-ACC3D6FCE86D}" sibTransId="{A1D1E426-EC4A-452C-AFEE-4059B072E6E5}"/>
    <dgm:cxn modelId="{D2EA42D9-BA8F-4E12-BBB3-41AA677D0DA1}" type="presOf" srcId="{3746712F-73BD-4050-A799-2CDC4EFF7704}" destId="{58373AD8-B3D8-4754-A365-EFBC07FA3A96}" srcOrd="0" destOrd="0" presId="urn:microsoft.com/office/officeart/2005/8/layout/default"/>
    <dgm:cxn modelId="{5D9A92F0-2FF5-46E5-8730-35FAF84BC463}" srcId="{7E289FFF-9D43-433C-BEF1-8EE5BF8D6519}" destId="{B6D7A2DE-31EB-4994-8523-5A6B33B10F3B}" srcOrd="4" destOrd="0" parTransId="{F39033E3-CE3A-4A05-A112-872561B0E1B3}" sibTransId="{B95010E4-E19E-4FA1-8CA6-12B0DF6BB019}"/>
    <dgm:cxn modelId="{81D4CC4B-6673-4844-A869-A98FC9156D2A}" type="presParOf" srcId="{24EF8558-BAF3-4ABB-869C-7C7144B77B29}" destId="{58373AD8-B3D8-4754-A365-EFBC07FA3A96}" srcOrd="0" destOrd="0" presId="urn:microsoft.com/office/officeart/2005/8/layout/default"/>
    <dgm:cxn modelId="{C1460A98-A425-41FB-AB5A-25DB5B0EE2B7}" type="presParOf" srcId="{24EF8558-BAF3-4ABB-869C-7C7144B77B29}" destId="{E72B6959-0B8D-444B-8B1D-3E0958F9E39F}" srcOrd="1" destOrd="0" presId="urn:microsoft.com/office/officeart/2005/8/layout/default"/>
    <dgm:cxn modelId="{CA27E049-CEE6-4B00-AA12-327A7036AC8C}" type="presParOf" srcId="{24EF8558-BAF3-4ABB-869C-7C7144B77B29}" destId="{E8B84197-74CE-4819-A7ED-B1C6B5A5F48A}" srcOrd="2" destOrd="0" presId="urn:microsoft.com/office/officeart/2005/8/layout/default"/>
    <dgm:cxn modelId="{2983A81A-958D-469A-BB3B-69B3CF2703C6}" type="presParOf" srcId="{24EF8558-BAF3-4ABB-869C-7C7144B77B29}" destId="{2173817C-497D-430F-AC22-E0E9D8D0D824}" srcOrd="3" destOrd="0" presId="urn:microsoft.com/office/officeart/2005/8/layout/default"/>
    <dgm:cxn modelId="{3279CC64-54C3-41D0-817B-D4623F36F91F}" type="presParOf" srcId="{24EF8558-BAF3-4ABB-869C-7C7144B77B29}" destId="{9C24CE5C-58EB-457A-B3C6-2DC9F8666117}" srcOrd="4" destOrd="0" presId="urn:microsoft.com/office/officeart/2005/8/layout/default"/>
    <dgm:cxn modelId="{CFD21909-9B4A-416B-AB6C-5FF05EBBC1A0}" type="presParOf" srcId="{24EF8558-BAF3-4ABB-869C-7C7144B77B29}" destId="{6E2134E1-2B56-45D7-AAE5-E85BDF47F9D7}" srcOrd="5" destOrd="0" presId="urn:microsoft.com/office/officeart/2005/8/layout/default"/>
    <dgm:cxn modelId="{6F55607C-A57D-4170-8393-7AB4A518442A}" type="presParOf" srcId="{24EF8558-BAF3-4ABB-869C-7C7144B77B29}" destId="{2CB0E33D-4E0F-43D8-8E3F-EFD85472F3AC}" srcOrd="6" destOrd="0" presId="urn:microsoft.com/office/officeart/2005/8/layout/default"/>
    <dgm:cxn modelId="{3D057B90-1DAD-4026-AEBF-6C4F94ABC830}" type="presParOf" srcId="{24EF8558-BAF3-4ABB-869C-7C7144B77B29}" destId="{B1CEC6CE-E875-4FC6-B726-EF76ABB061C3}" srcOrd="7" destOrd="0" presId="urn:microsoft.com/office/officeart/2005/8/layout/default"/>
    <dgm:cxn modelId="{5EAA1137-B48E-4315-BAC0-5EA2BE23E532}" type="presParOf" srcId="{24EF8558-BAF3-4ABB-869C-7C7144B77B29}" destId="{59BFB863-82D8-408B-821E-5570B3413F6B}"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8.xml><?xml version="1.0" encoding="utf-8"?>
<dgm:dataModel xmlns:dgm="http://schemas.openxmlformats.org/drawingml/2006/diagram" xmlns:a="http://schemas.openxmlformats.org/drawingml/2006/main">
  <dgm:ptLst>
    <dgm:pt modelId="{7E289FFF-9D43-433C-BEF1-8EE5BF8D651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CO"/>
        </a:p>
      </dgm:t>
    </dgm:pt>
    <dgm:pt modelId="{3746712F-73BD-4050-A799-2CDC4EFF7704}">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buSzPct val="100000"/>
            <a:buFont typeface="+mj-lt"/>
            <a:buAutoNum type="arabicPeriod"/>
          </a:pPr>
          <a:r>
            <a:rPr lang="es-CO" sz="1600" b="0" dirty="0">
              <a:latin typeface="Calibri" panose="020F0502020204030204" pitchFamily="34" charset="0"/>
              <a:cs typeface="Calibri" panose="020F0502020204030204" pitchFamily="34" charset="0"/>
            </a:rPr>
            <a:t>Generaciones</a:t>
          </a:r>
        </a:p>
      </dgm:t>
    </dgm:pt>
    <dgm:pt modelId="{6089B6AF-F2A6-4A15-8DCB-C43D12998657}" type="par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F4FFC36-C017-4669-953B-63B1B6FC6F6A}" type="sib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B89BCA4-2AAC-493B-B496-0D1DE199FACF}">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lgn="ctr">
            <a:buSzPct val="100000"/>
            <a:buFont typeface="+mj-lt"/>
            <a:buAutoNum type="arabicPeriod"/>
          </a:pPr>
          <a:r>
            <a:rPr lang="es-CO" sz="1600" dirty="0">
              <a:latin typeface="Calibri" panose="020F0502020204030204" pitchFamily="34" charset="0"/>
              <a:cs typeface="Calibri" panose="020F0502020204030204" pitchFamily="34" charset="0"/>
            </a:rPr>
            <a:t>Tipos de datos</a:t>
          </a:r>
          <a:endParaRPr lang="es-CO" sz="1600" b="0" dirty="0">
            <a:latin typeface="Calibri" panose="020F0502020204030204" pitchFamily="34" charset="0"/>
            <a:cs typeface="Calibri" panose="020F0502020204030204" pitchFamily="34" charset="0"/>
          </a:endParaRPr>
        </a:p>
      </dgm:t>
    </dgm:pt>
    <dgm:pt modelId="{8FBB230A-899F-4D32-B1D0-903A7894F3E8}" type="par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766106F4-DE68-4D97-B087-8B26B34EB42A}" type="sib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8098DA9F-5391-4667-8AE1-5039AB2F9BB1}">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Tipos de datos básicos</a:t>
          </a:r>
          <a:endParaRPr lang="es-CO" sz="1600" b="0" dirty="0">
            <a:latin typeface="Calibri" panose="020F0502020204030204" pitchFamily="34" charset="0"/>
            <a:cs typeface="Calibri" panose="020F0502020204030204" pitchFamily="34" charset="0"/>
          </a:endParaRPr>
        </a:p>
      </dgm:t>
    </dgm:pt>
    <dgm:pt modelId="{B0113827-85C3-4847-89F9-F8D438F227C1}" type="par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C88AC5F8-E1AF-4C1A-9F8A-0DE499346B9B}" type="sib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DA085D7B-7448-4FE2-8B89-431CCCDE3DF3}">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buSzPct val="100000"/>
            <a:buFont typeface="+mj-lt"/>
            <a:buAutoNum type="arabicPeriod"/>
          </a:pPr>
          <a:r>
            <a:rPr lang="es-CO" sz="1600" dirty="0">
              <a:latin typeface="Calibri" panose="020F0502020204030204" pitchFamily="34" charset="0"/>
              <a:cs typeface="Calibri" panose="020F0502020204030204" pitchFamily="34" charset="0"/>
            </a:rPr>
            <a:t>Tipado</a:t>
          </a:r>
          <a:endParaRPr lang="es-CO" sz="1600" b="0" dirty="0">
            <a:latin typeface="Calibri" panose="020F0502020204030204" pitchFamily="34" charset="0"/>
            <a:cs typeface="Calibri" panose="020F0502020204030204" pitchFamily="34" charset="0"/>
          </a:endParaRPr>
        </a:p>
      </dgm:t>
    </dgm:pt>
    <dgm:pt modelId="{6A6554A5-218B-4087-BCE1-ACC3D6FCE86D}" type="par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A1D1E426-EC4A-452C-AFEE-4059B072E6E5}" type="sib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B6D7A2DE-31EB-4994-8523-5A6B33B10F3B}">
      <dgm:prSet phldrT="[Texto]" custT="1">
        <dgm:style>
          <a:lnRef idx="3">
            <a:schemeClr val="lt1"/>
          </a:lnRef>
          <a:fillRef idx="1">
            <a:schemeClr val="accent1"/>
          </a:fillRef>
          <a:effectRef idx="1">
            <a:schemeClr val="accent1"/>
          </a:effectRef>
          <a:fontRef idx="minor">
            <a:schemeClr val="lt1"/>
          </a:fontRef>
        </dgm:style>
      </dgm:prSet>
      <dgm:spPr>
        <a:solidFill>
          <a:schemeClr val="bg2">
            <a:lumMod val="50000"/>
          </a:schemeClr>
        </a:solidFill>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Tipificación</a:t>
          </a:r>
          <a:endParaRPr lang="es-CO" sz="1600" b="0" dirty="0">
            <a:latin typeface="Calibri" panose="020F0502020204030204" pitchFamily="34" charset="0"/>
            <a:cs typeface="Calibri" panose="020F0502020204030204" pitchFamily="34" charset="0"/>
          </a:endParaRPr>
        </a:p>
      </dgm:t>
    </dgm:pt>
    <dgm:pt modelId="{F39033E3-CE3A-4A05-A112-872561B0E1B3}" type="par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B95010E4-E19E-4FA1-8CA6-12B0DF6BB019}" type="sib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24EF8558-BAF3-4ABB-869C-7C7144B77B29}" type="pres">
      <dgm:prSet presAssocID="{7E289FFF-9D43-433C-BEF1-8EE5BF8D6519}" presName="diagram" presStyleCnt="0">
        <dgm:presLayoutVars>
          <dgm:dir/>
          <dgm:resizeHandles val="exact"/>
        </dgm:presLayoutVars>
      </dgm:prSet>
      <dgm:spPr/>
    </dgm:pt>
    <dgm:pt modelId="{58373AD8-B3D8-4754-A365-EFBC07FA3A96}" type="pres">
      <dgm:prSet presAssocID="{3746712F-73BD-4050-A799-2CDC4EFF7704}" presName="node" presStyleLbl="node1" presStyleIdx="0" presStyleCnt="5" custScaleY="64382" custLinFactNeighborY="-21005">
        <dgm:presLayoutVars>
          <dgm:bulletEnabled val="1"/>
        </dgm:presLayoutVars>
      </dgm:prSet>
      <dgm:spPr>
        <a:prstGeom prst="flowChartProcess">
          <a:avLst/>
        </a:prstGeom>
      </dgm:spPr>
    </dgm:pt>
    <dgm:pt modelId="{E72B6959-0B8D-444B-8B1D-3E0958F9E39F}" type="pres">
      <dgm:prSet presAssocID="{4F4FFC36-C017-4669-953B-63B1B6FC6F6A}" presName="sibTrans" presStyleCnt="0"/>
      <dgm:spPr/>
    </dgm:pt>
    <dgm:pt modelId="{E8B84197-74CE-4819-A7ED-B1C6B5A5F48A}" type="pres">
      <dgm:prSet presAssocID="{4B89BCA4-2AAC-493B-B496-0D1DE199FACF}" presName="node" presStyleLbl="node1" presStyleIdx="1" presStyleCnt="5" custScaleY="64382" custLinFactNeighborX="-49" custLinFactNeighborY="-15186">
        <dgm:presLayoutVars>
          <dgm:bulletEnabled val="1"/>
        </dgm:presLayoutVars>
      </dgm:prSet>
      <dgm:spPr>
        <a:prstGeom prst="flowChartProcess">
          <a:avLst/>
        </a:prstGeom>
      </dgm:spPr>
    </dgm:pt>
    <dgm:pt modelId="{2173817C-497D-430F-AC22-E0E9D8D0D824}" type="pres">
      <dgm:prSet presAssocID="{766106F4-DE68-4D97-B087-8B26B34EB42A}" presName="sibTrans" presStyleCnt="0"/>
      <dgm:spPr/>
    </dgm:pt>
    <dgm:pt modelId="{9C24CE5C-58EB-457A-B3C6-2DC9F8666117}" type="pres">
      <dgm:prSet presAssocID="{8098DA9F-5391-4667-8AE1-5039AB2F9BB1}" presName="node" presStyleLbl="node1" presStyleIdx="2" presStyleCnt="5" custScaleY="64382" custLinFactNeighborY="-7033">
        <dgm:presLayoutVars>
          <dgm:bulletEnabled val="1"/>
        </dgm:presLayoutVars>
      </dgm:prSet>
      <dgm:spPr>
        <a:prstGeom prst="flowChartProcess">
          <a:avLst/>
        </a:prstGeom>
      </dgm:spPr>
    </dgm:pt>
    <dgm:pt modelId="{6E2134E1-2B56-45D7-AAE5-E85BDF47F9D7}" type="pres">
      <dgm:prSet presAssocID="{C88AC5F8-E1AF-4C1A-9F8A-0DE499346B9B}" presName="sibTrans" presStyleCnt="0"/>
      <dgm:spPr/>
    </dgm:pt>
    <dgm:pt modelId="{2CB0E33D-4E0F-43D8-8E3F-EFD85472F3AC}" type="pres">
      <dgm:prSet presAssocID="{DA085D7B-7448-4FE2-8B89-431CCCDE3DF3}" presName="node" presStyleLbl="node1" presStyleIdx="3" presStyleCnt="5" custScaleY="64382" custLinFactNeighborY="0">
        <dgm:presLayoutVars>
          <dgm:bulletEnabled val="1"/>
        </dgm:presLayoutVars>
      </dgm:prSet>
      <dgm:spPr>
        <a:prstGeom prst="flowChartProcess">
          <a:avLst/>
        </a:prstGeom>
      </dgm:spPr>
    </dgm:pt>
    <dgm:pt modelId="{B1CEC6CE-E875-4FC6-B726-EF76ABB061C3}" type="pres">
      <dgm:prSet presAssocID="{A1D1E426-EC4A-452C-AFEE-4059B072E6E5}" presName="sibTrans" presStyleCnt="0"/>
      <dgm:spPr/>
    </dgm:pt>
    <dgm:pt modelId="{59BFB863-82D8-408B-821E-5570B3413F6B}" type="pres">
      <dgm:prSet presAssocID="{B6D7A2DE-31EB-4994-8523-5A6B33B10F3B}" presName="node" presStyleLbl="node1" presStyleIdx="4" presStyleCnt="5" custScaleY="64382" custLinFactNeighborY="3056">
        <dgm:presLayoutVars>
          <dgm:bulletEnabled val="1"/>
        </dgm:presLayoutVars>
      </dgm:prSet>
      <dgm:spPr>
        <a:prstGeom prst="flowChartProcess">
          <a:avLst/>
        </a:prstGeom>
      </dgm:spPr>
    </dgm:pt>
  </dgm:ptLst>
  <dgm:cxnLst>
    <dgm:cxn modelId="{58207C3F-446A-4F63-A552-97E092A43834}" type="presOf" srcId="{8098DA9F-5391-4667-8AE1-5039AB2F9BB1}" destId="{9C24CE5C-58EB-457A-B3C6-2DC9F8666117}" srcOrd="0" destOrd="0" presId="urn:microsoft.com/office/officeart/2005/8/layout/default"/>
    <dgm:cxn modelId="{1E30FD69-AC70-4713-BB65-A25E44BE268C}" type="presOf" srcId="{DA085D7B-7448-4FE2-8B89-431CCCDE3DF3}" destId="{2CB0E33D-4E0F-43D8-8E3F-EFD85472F3AC}" srcOrd="0" destOrd="0" presId="urn:microsoft.com/office/officeart/2005/8/layout/default"/>
    <dgm:cxn modelId="{1F2EF651-B42B-4835-B61C-C1842C5A9933}" type="presOf" srcId="{4B89BCA4-2AAC-493B-B496-0D1DE199FACF}" destId="{E8B84197-74CE-4819-A7ED-B1C6B5A5F48A}" srcOrd="0" destOrd="0" presId="urn:microsoft.com/office/officeart/2005/8/layout/default"/>
    <dgm:cxn modelId="{644A2280-A22C-4005-9BC0-E1C0FFE94FAA}" srcId="{7E289FFF-9D43-433C-BEF1-8EE5BF8D6519}" destId="{8098DA9F-5391-4667-8AE1-5039AB2F9BB1}" srcOrd="2" destOrd="0" parTransId="{B0113827-85C3-4847-89F9-F8D438F227C1}" sibTransId="{C88AC5F8-E1AF-4C1A-9F8A-0DE499346B9B}"/>
    <dgm:cxn modelId="{F1C6639D-A325-4D64-9B54-DDA65D7FBDCB}" srcId="{7E289FFF-9D43-433C-BEF1-8EE5BF8D6519}" destId="{4B89BCA4-2AAC-493B-B496-0D1DE199FACF}" srcOrd="1" destOrd="0" parTransId="{8FBB230A-899F-4D32-B1D0-903A7894F3E8}" sibTransId="{766106F4-DE68-4D97-B087-8B26B34EB42A}"/>
    <dgm:cxn modelId="{9DA91FB5-3286-44E6-80D1-57B9162F20E6}" srcId="{7E289FFF-9D43-433C-BEF1-8EE5BF8D6519}" destId="{3746712F-73BD-4050-A799-2CDC4EFF7704}" srcOrd="0" destOrd="0" parTransId="{6089B6AF-F2A6-4A15-8DCB-C43D12998657}" sibTransId="{4F4FFC36-C017-4669-953B-63B1B6FC6F6A}"/>
    <dgm:cxn modelId="{CCB9B7B5-168A-434D-AF5B-FE719664D4BE}" type="presOf" srcId="{7E289FFF-9D43-433C-BEF1-8EE5BF8D6519}" destId="{24EF8558-BAF3-4ABB-869C-7C7144B77B29}" srcOrd="0" destOrd="0" presId="urn:microsoft.com/office/officeart/2005/8/layout/default"/>
    <dgm:cxn modelId="{EF36A1C7-79D1-4F8E-97E7-8C960A670DA1}" type="presOf" srcId="{B6D7A2DE-31EB-4994-8523-5A6B33B10F3B}" destId="{59BFB863-82D8-408B-821E-5570B3413F6B}" srcOrd="0" destOrd="0" presId="urn:microsoft.com/office/officeart/2005/8/layout/default"/>
    <dgm:cxn modelId="{47BAEED4-8888-4465-9653-2B5C4DF44491}" srcId="{7E289FFF-9D43-433C-BEF1-8EE5BF8D6519}" destId="{DA085D7B-7448-4FE2-8B89-431CCCDE3DF3}" srcOrd="3" destOrd="0" parTransId="{6A6554A5-218B-4087-BCE1-ACC3D6FCE86D}" sibTransId="{A1D1E426-EC4A-452C-AFEE-4059B072E6E5}"/>
    <dgm:cxn modelId="{D2EA42D9-BA8F-4E12-BBB3-41AA677D0DA1}" type="presOf" srcId="{3746712F-73BD-4050-A799-2CDC4EFF7704}" destId="{58373AD8-B3D8-4754-A365-EFBC07FA3A96}" srcOrd="0" destOrd="0" presId="urn:microsoft.com/office/officeart/2005/8/layout/default"/>
    <dgm:cxn modelId="{5D9A92F0-2FF5-46E5-8730-35FAF84BC463}" srcId="{7E289FFF-9D43-433C-BEF1-8EE5BF8D6519}" destId="{B6D7A2DE-31EB-4994-8523-5A6B33B10F3B}" srcOrd="4" destOrd="0" parTransId="{F39033E3-CE3A-4A05-A112-872561B0E1B3}" sibTransId="{B95010E4-E19E-4FA1-8CA6-12B0DF6BB019}"/>
    <dgm:cxn modelId="{81D4CC4B-6673-4844-A869-A98FC9156D2A}" type="presParOf" srcId="{24EF8558-BAF3-4ABB-869C-7C7144B77B29}" destId="{58373AD8-B3D8-4754-A365-EFBC07FA3A96}" srcOrd="0" destOrd="0" presId="urn:microsoft.com/office/officeart/2005/8/layout/default"/>
    <dgm:cxn modelId="{C1460A98-A425-41FB-AB5A-25DB5B0EE2B7}" type="presParOf" srcId="{24EF8558-BAF3-4ABB-869C-7C7144B77B29}" destId="{E72B6959-0B8D-444B-8B1D-3E0958F9E39F}" srcOrd="1" destOrd="0" presId="urn:microsoft.com/office/officeart/2005/8/layout/default"/>
    <dgm:cxn modelId="{CA27E049-CEE6-4B00-AA12-327A7036AC8C}" type="presParOf" srcId="{24EF8558-BAF3-4ABB-869C-7C7144B77B29}" destId="{E8B84197-74CE-4819-A7ED-B1C6B5A5F48A}" srcOrd="2" destOrd="0" presId="urn:microsoft.com/office/officeart/2005/8/layout/default"/>
    <dgm:cxn modelId="{2983A81A-958D-469A-BB3B-69B3CF2703C6}" type="presParOf" srcId="{24EF8558-BAF3-4ABB-869C-7C7144B77B29}" destId="{2173817C-497D-430F-AC22-E0E9D8D0D824}" srcOrd="3" destOrd="0" presId="urn:microsoft.com/office/officeart/2005/8/layout/default"/>
    <dgm:cxn modelId="{3279CC64-54C3-41D0-817B-D4623F36F91F}" type="presParOf" srcId="{24EF8558-BAF3-4ABB-869C-7C7144B77B29}" destId="{9C24CE5C-58EB-457A-B3C6-2DC9F8666117}" srcOrd="4" destOrd="0" presId="urn:microsoft.com/office/officeart/2005/8/layout/default"/>
    <dgm:cxn modelId="{CFD21909-9B4A-416B-AB6C-5FF05EBBC1A0}" type="presParOf" srcId="{24EF8558-BAF3-4ABB-869C-7C7144B77B29}" destId="{6E2134E1-2B56-45D7-AAE5-E85BDF47F9D7}" srcOrd="5" destOrd="0" presId="urn:microsoft.com/office/officeart/2005/8/layout/default"/>
    <dgm:cxn modelId="{6F55607C-A57D-4170-8393-7AB4A518442A}" type="presParOf" srcId="{24EF8558-BAF3-4ABB-869C-7C7144B77B29}" destId="{2CB0E33D-4E0F-43D8-8E3F-EFD85472F3AC}" srcOrd="6" destOrd="0" presId="urn:microsoft.com/office/officeart/2005/8/layout/default"/>
    <dgm:cxn modelId="{3D057B90-1DAD-4026-AEBF-6C4F94ABC830}" type="presParOf" srcId="{24EF8558-BAF3-4ABB-869C-7C7144B77B29}" destId="{B1CEC6CE-E875-4FC6-B726-EF76ABB061C3}" srcOrd="7" destOrd="0" presId="urn:microsoft.com/office/officeart/2005/8/layout/default"/>
    <dgm:cxn modelId="{5EAA1137-B48E-4315-BAC0-5EA2BE23E532}" type="presParOf" srcId="{24EF8558-BAF3-4ABB-869C-7C7144B77B29}" destId="{59BFB863-82D8-408B-821E-5570B3413F6B}"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9.xml><?xml version="1.0" encoding="utf-8"?>
<dgm:dataModel xmlns:dgm="http://schemas.openxmlformats.org/drawingml/2006/diagram" xmlns:a="http://schemas.openxmlformats.org/drawingml/2006/main">
  <dgm:ptLst>
    <dgm:pt modelId="{7E289FFF-9D43-433C-BEF1-8EE5BF8D651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CO"/>
        </a:p>
      </dgm:t>
    </dgm:pt>
    <dgm:pt modelId="{3746712F-73BD-4050-A799-2CDC4EFF7704}">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buSzPct val="100000"/>
            <a:buFont typeface="+mj-lt"/>
            <a:buAutoNum type="arabicPeriod"/>
          </a:pPr>
          <a:r>
            <a:rPr lang="es-CO" sz="1600" b="0" dirty="0">
              <a:latin typeface="Calibri" panose="020F0502020204030204" pitchFamily="34" charset="0"/>
              <a:cs typeface="Calibri" panose="020F0502020204030204" pitchFamily="34" charset="0"/>
            </a:rPr>
            <a:t>Generaciones</a:t>
          </a:r>
        </a:p>
      </dgm:t>
    </dgm:pt>
    <dgm:pt modelId="{6089B6AF-F2A6-4A15-8DCB-C43D12998657}" type="par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F4FFC36-C017-4669-953B-63B1B6FC6F6A}" type="sib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B89BCA4-2AAC-493B-B496-0D1DE199FACF}">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lgn="ctr">
            <a:buSzPct val="100000"/>
            <a:buFont typeface="+mj-lt"/>
            <a:buAutoNum type="arabicPeriod"/>
          </a:pPr>
          <a:r>
            <a:rPr lang="es-CO" sz="1600" dirty="0">
              <a:latin typeface="Calibri" panose="020F0502020204030204" pitchFamily="34" charset="0"/>
              <a:cs typeface="Calibri" panose="020F0502020204030204" pitchFamily="34" charset="0"/>
            </a:rPr>
            <a:t>Tipos de datos</a:t>
          </a:r>
          <a:endParaRPr lang="es-CO" sz="1600" b="0" dirty="0">
            <a:latin typeface="Calibri" panose="020F0502020204030204" pitchFamily="34" charset="0"/>
            <a:cs typeface="Calibri" panose="020F0502020204030204" pitchFamily="34" charset="0"/>
          </a:endParaRPr>
        </a:p>
      </dgm:t>
    </dgm:pt>
    <dgm:pt modelId="{8FBB230A-899F-4D32-B1D0-903A7894F3E8}" type="par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766106F4-DE68-4D97-B087-8B26B34EB42A}" type="sib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8098DA9F-5391-4667-8AE1-5039AB2F9BB1}">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Tipos de datos básicos</a:t>
          </a:r>
          <a:endParaRPr lang="es-CO" sz="1600" b="0" dirty="0">
            <a:latin typeface="Calibri" panose="020F0502020204030204" pitchFamily="34" charset="0"/>
            <a:cs typeface="Calibri" panose="020F0502020204030204" pitchFamily="34" charset="0"/>
          </a:endParaRPr>
        </a:p>
      </dgm:t>
    </dgm:pt>
    <dgm:pt modelId="{B0113827-85C3-4847-89F9-F8D438F227C1}" type="par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C88AC5F8-E1AF-4C1A-9F8A-0DE499346B9B}" type="sib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DA085D7B-7448-4FE2-8B89-431CCCDE3DF3}">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buSzPct val="100000"/>
            <a:buFont typeface="+mj-lt"/>
            <a:buAutoNum type="arabicPeriod"/>
          </a:pPr>
          <a:r>
            <a:rPr lang="es-CO" sz="1600" dirty="0">
              <a:latin typeface="Calibri" panose="020F0502020204030204" pitchFamily="34" charset="0"/>
              <a:cs typeface="Calibri" panose="020F0502020204030204" pitchFamily="34" charset="0"/>
            </a:rPr>
            <a:t>Tipado</a:t>
          </a:r>
          <a:endParaRPr lang="es-CO" sz="1600" b="0" dirty="0">
            <a:latin typeface="Calibri" panose="020F0502020204030204" pitchFamily="34" charset="0"/>
            <a:cs typeface="Calibri" panose="020F0502020204030204" pitchFamily="34" charset="0"/>
          </a:endParaRPr>
        </a:p>
      </dgm:t>
    </dgm:pt>
    <dgm:pt modelId="{6A6554A5-218B-4087-BCE1-ACC3D6FCE86D}" type="par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A1D1E426-EC4A-452C-AFEE-4059B072E6E5}" type="sib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B6D7A2DE-31EB-4994-8523-5A6B33B10F3B}">
      <dgm:prSet phldrT="[Texto]" custT="1">
        <dgm:style>
          <a:lnRef idx="3">
            <a:schemeClr val="lt1"/>
          </a:lnRef>
          <a:fillRef idx="1">
            <a:schemeClr val="accent1"/>
          </a:fillRef>
          <a:effectRef idx="1">
            <a:schemeClr val="accent1"/>
          </a:effectRef>
          <a:fontRef idx="minor">
            <a:schemeClr val="lt1"/>
          </a:fontRef>
        </dgm:style>
      </dgm:prSet>
      <dgm:spPr>
        <a:solidFill>
          <a:schemeClr val="bg2">
            <a:lumMod val="50000"/>
          </a:schemeClr>
        </a:solidFill>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Tipificación</a:t>
          </a:r>
          <a:endParaRPr lang="es-CO" sz="1600" b="0" dirty="0">
            <a:latin typeface="Calibri" panose="020F0502020204030204" pitchFamily="34" charset="0"/>
            <a:cs typeface="Calibri" panose="020F0502020204030204" pitchFamily="34" charset="0"/>
          </a:endParaRPr>
        </a:p>
      </dgm:t>
    </dgm:pt>
    <dgm:pt modelId="{F39033E3-CE3A-4A05-A112-872561B0E1B3}" type="par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B95010E4-E19E-4FA1-8CA6-12B0DF6BB019}" type="sib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24EF8558-BAF3-4ABB-869C-7C7144B77B29}" type="pres">
      <dgm:prSet presAssocID="{7E289FFF-9D43-433C-BEF1-8EE5BF8D6519}" presName="diagram" presStyleCnt="0">
        <dgm:presLayoutVars>
          <dgm:dir/>
          <dgm:resizeHandles val="exact"/>
        </dgm:presLayoutVars>
      </dgm:prSet>
      <dgm:spPr/>
    </dgm:pt>
    <dgm:pt modelId="{58373AD8-B3D8-4754-A365-EFBC07FA3A96}" type="pres">
      <dgm:prSet presAssocID="{3746712F-73BD-4050-A799-2CDC4EFF7704}" presName="node" presStyleLbl="node1" presStyleIdx="0" presStyleCnt="5" custScaleY="64382" custLinFactNeighborY="-21005">
        <dgm:presLayoutVars>
          <dgm:bulletEnabled val="1"/>
        </dgm:presLayoutVars>
      </dgm:prSet>
      <dgm:spPr>
        <a:prstGeom prst="flowChartProcess">
          <a:avLst/>
        </a:prstGeom>
      </dgm:spPr>
    </dgm:pt>
    <dgm:pt modelId="{E72B6959-0B8D-444B-8B1D-3E0958F9E39F}" type="pres">
      <dgm:prSet presAssocID="{4F4FFC36-C017-4669-953B-63B1B6FC6F6A}" presName="sibTrans" presStyleCnt="0"/>
      <dgm:spPr/>
    </dgm:pt>
    <dgm:pt modelId="{E8B84197-74CE-4819-A7ED-B1C6B5A5F48A}" type="pres">
      <dgm:prSet presAssocID="{4B89BCA4-2AAC-493B-B496-0D1DE199FACF}" presName="node" presStyleLbl="node1" presStyleIdx="1" presStyleCnt="5" custScaleY="64382" custLinFactNeighborX="-49" custLinFactNeighborY="-15186">
        <dgm:presLayoutVars>
          <dgm:bulletEnabled val="1"/>
        </dgm:presLayoutVars>
      </dgm:prSet>
      <dgm:spPr>
        <a:prstGeom prst="flowChartProcess">
          <a:avLst/>
        </a:prstGeom>
      </dgm:spPr>
    </dgm:pt>
    <dgm:pt modelId="{2173817C-497D-430F-AC22-E0E9D8D0D824}" type="pres">
      <dgm:prSet presAssocID="{766106F4-DE68-4D97-B087-8B26B34EB42A}" presName="sibTrans" presStyleCnt="0"/>
      <dgm:spPr/>
    </dgm:pt>
    <dgm:pt modelId="{9C24CE5C-58EB-457A-B3C6-2DC9F8666117}" type="pres">
      <dgm:prSet presAssocID="{8098DA9F-5391-4667-8AE1-5039AB2F9BB1}" presName="node" presStyleLbl="node1" presStyleIdx="2" presStyleCnt="5" custScaleY="64382" custLinFactNeighborY="-7033">
        <dgm:presLayoutVars>
          <dgm:bulletEnabled val="1"/>
        </dgm:presLayoutVars>
      </dgm:prSet>
      <dgm:spPr>
        <a:prstGeom prst="flowChartProcess">
          <a:avLst/>
        </a:prstGeom>
      </dgm:spPr>
    </dgm:pt>
    <dgm:pt modelId="{6E2134E1-2B56-45D7-AAE5-E85BDF47F9D7}" type="pres">
      <dgm:prSet presAssocID="{C88AC5F8-E1AF-4C1A-9F8A-0DE499346B9B}" presName="sibTrans" presStyleCnt="0"/>
      <dgm:spPr/>
    </dgm:pt>
    <dgm:pt modelId="{2CB0E33D-4E0F-43D8-8E3F-EFD85472F3AC}" type="pres">
      <dgm:prSet presAssocID="{DA085D7B-7448-4FE2-8B89-431CCCDE3DF3}" presName="node" presStyleLbl="node1" presStyleIdx="3" presStyleCnt="5" custScaleY="64382" custLinFactNeighborY="0">
        <dgm:presLayoutVars>
          <dgm:bulletEnabled val="1"/>
        </dgm:presLayoutVars>
      </dgm:prSet>
      <dgm:spPr>
        <a:prstGeom prst="flowChartProcess">
          <a:avLst/>
        </a:prstGeom>
      </dgm:spPr>
    </dgm:pt>
    <dgm:pt modelId="{B1CEC6CE-E875-4FC6-B726-EF76ABB061C3}" type="pres">
      <dgm:prSet presAssocID="{A1D1E426-EC4A-452C-AFEE-4059B072E6E5}" presName="sibTrans" presStyleCnt="0"/>
      <dgm:spPr/>
    </dgm:pt>
    <dgm:pt modelId="{59BFB863-82D8-408B-821E-5570B3413F6B}" type="pres">
      <dgm:prSet presAssocID="{B6D7A2DE-31EB-4994-8523-5A6B33B10F3B}" presName="node" presStyleLbl="node1" presStyleIdx="4" presStyleCnt="5" custScaleY="64382" custLinFactNeighborY="3056">
        <dgm:presLayoutVars>
          <dgm:bulletEnabled val="1"/>
        </dgm:presLayoutVars>
      </dgm:prSet>
      <dgm:spPr>
        <a:prstGeom prst="flowChartProcess">
          <a:avLst/>
        </a:prstGeom>
      </dgm:spPr>
    </dgm:pt>
  </dgm:ptLst>
  <dgm:cxnLst>
    <dgm:cxn modelId="{58207C3F-446A-4F63-A552-97E092A43834}" type="presOf" srcId="{8098DA9F-5391-4667-8AE1-5039AB2F9BB1}" destId="{9C24CE5C-58EB-457A-B3C6-2DC9F8666117}" srcOrd="0" destOrd="0" presId="urn:microsoft.com/office/officeart/2005/8/layout/default"/>
    <dgm:cxn modelId="{1E30FD69-AC70-4713-BB65-A25E44BE268C}" type="presOf" srcId="{DA085D7B-7448-4FE2-8B89-431CCCDE3DF3}" destId="{2CB0E33D-4E0F-43D8-8E3F-EFD85472F3AC}" srcOrd="0" destOrd="0" presId="urn:microsoft.com/office/officeart/2005/8/layout/default"/>
    <dgm:cxn modelId="{1F2EF651-B42B-4835-B61C-C1842C5A9933}" type="presOf" srcId="{4B89BCA4-2AAC-493B-B496-0D1DE199FACF}" destId="{E8B84197-74CE-4819-A7ED-B1C6B5A5F48A}" srcOrd="0" destOrd="0" presId="urn:microsoft.com/office/officeart/2005/8/layout/default"/>
    <dgm:cxn modelId="{644A2280-A22C-4005-9BC0-E1C0FFE94FAA}" srcId="{7E289FFF-9D43-433C-BEF1-8EE5BF8D6519}" destId="{8098DA9F-5391-4667-8AE1-5039AB2F9BB1}" srcOrd="2" destOrd="0" parTransId="{B0113827-85C3-4847-89F9-F8D438F227C1}" sibTransId="{C88AC5F8-E1AF-4C1A-9F8A-0DE499346B9B}"/>
    <dgm:cxn modelId="{F1C6639D-A325-4D64-9B54-DDA65D7FBDCB}" srcId="{7E289FFF-9D43-433C-BEF1-8EE5BF8D6519}" destId="{4B89BCA4-2AAC-493B-B496-0D1DE199FACF}" srcOrd="1" destOrd="0" parTransId="{8FBB230A-899F-4D32-B1D0-903A7894F3E8}" sibTransId="{766106F4-DE68-4D97-B087-8B26B34EB42A}"/>
    <dgm:cxn modelId="{9DA91FB5-3286-44E6-80D1-57B9162F20E6}" srcId="{7E289FFF-9D43-433C-BEF1-8EE5BF8D6519}" destId="{3746712F-73BD-4050-A799-2CDC4EFF7704}" srcOrd="0" destOrd="0" parTransId="{6089B6AF-F2A6-4A15-8DCB-C43D12998657}" sibTransId="{4F4FFC36-C017-4669-953B-63B1B6FC6F6A}"/>
    <dgm:cxn modelId="{CCB9B7B5-168A-434D-AF5B-FE719664D4BE}" type="presOf" srcId="{7E289FFF-9D43-433C-BEF1-8EE5BF8D6519}" destId="{24EF8558-BAF3-4ABB-869C-7C7144B77B29}" srcOrd="0" destOrd="0" presId="urn:microsoft.com/office/officeart/2005/8/layout/default"/>
    <dgm:cxn modelId="{EF36A1C7-79D1-4F8E-97E7-8C960A670DA1}" type="presOf" srcId="{B6D7A2DE-31EB-4994-8523-5A6B33B10F3B}" destId="{59BFB863-82D8-408B-821E-5570B3413F6B}" srcOrd="0" destOrd="0" presId="urn:microsoft.com/office/officeart/2005/8/layout/default"/>
    <dgm:cxn modelId="{47BAEED4-8888-4465-9653-2B5C4DF44491}" srcId="{7E289FFF-9D43-433C-BEF1-8EE5BF8D6519}" destId="{DA085D7B-7448-4FE2-8B89-431CCCDE3DF3}" srcOrd="3" destOrd="0" parTransId="{6A6554A5-218B-4087-BCE1-ACC3D6FCE86D}" sibTransId="{A1D1E426-EC4A-452C-AFEE-4059B072E6E5}"/>
    <dgm:cxn modelId="{D2EA42D9-BA8F-4E12-BBB3-41AA677D0DA1}" type="presOf" srcId="{3746712F-73BD-4050-A799-2CDC4EFF7704}" destId="{58373AD8-B3D8-4754-A365-EFBC07FA3A96}" srcOrd="0" destOrd="0" presId="urn:microsoft.com/office/officeart/2005/8/layout/default"/>
    <dgm:cxn modelId="{5D9A92F0-2FF5-46E5-8730-35FAF84BC463}" srcId="{7E289FFF-9D43-433C-BEF1-8EE5BF8D6519}" destId="{B6D7A2DE-31EB-4994-8523-5A6B33B10F3B}" srcOrd="4" destOrd="0" parTransId="{F39033E3-CE3A-4A05-A112-872561B0E1B3}" sibTransId="{B95010E4-E19E-4FA1-8CA6-12B0DF6BB019}"/>
    <dgm:cxn modelId="{81D4CC4B-6673-4844-A869-A98FC9156D2A}" type="presParOf" srcId="{24EF8558-BAF3-4ABB-869C-7C7144B77B29}" destId="{58373AD8-B3D8-4754-A365-EFBC07FA3A96}" srcOrd="0" destOrd="0" presId="urn:microsoft.com/office/officeart/2005/8/layout/default"/>
    <dgm:cxn modelId="{C1460A98-A425-41FB-AB5A-25DB5B0EE2B7}" type="presParOf" srcId="{24EF8558-BAF3-4ABB-869C-7C7144B77B29}" destId="{E72B6959-0B8D-444B-8B1D-3E0958F9E39F}" srcOrd="1" destOrd="0" presId="urn:microsoft.com/office/officeart/2005/8/layout/default"/>
    <dgm:cxn modelId="{CA27E049-CEE6-4B00-AA12-327A7036AC8C}" type="presParOf" srcId="{24EF8558-BAF3-4ABB-869C-7C7144B77B29}" destId="{E8B84197-74CE-4819-A7ED-B1C6B5A5F48A}" srcOrd="2" destOrd="0" presId="urn:microsoft.com/office/officeart/2005/8/layout/default"/>
    <dgm:cxn modelId="{2983A81A-958D-469A-BB3B-69B3CF2703C6}" type="presParOf" srcId="{24EF8558-BAF3-4ABB-869C-7C7144B77B29}" destId="{2173817C-497D-430F-AC22-E0E9D8D0D824}" srcOrd="3" destOrd="0" presId="urn:microsoft.com/office/officeart/2005/8/layout/default"/>
    <dgm:cxn modelId="{3279CC64-54C3-41D0-817B-D4623F36F91F}" type="presParOf" srcId="{24EF8558-BAF3-4ABB-869C-7C7144B77B29}" destId="{9C24CE5C-58EB-457A-B3C6-2DC9F8666117}" srcOrd="4" destOrd="0" presId="urn:microsoft.com/office/officeart/2005/8/layout/default"/>
    <dgm:cxn modelId="{CFD21909-9B4A-416B-AB6C-5FF05EBBC1A0}" type="presParOf" srcId="{24EF8558-BAF3-4ABB-869C-7C7144B77B29}" destId="{6E2134E1-2B56-45D7-AAE5-E85BDF47F9D7}" srcOrd="5" destOrd="0" presId="urn:microsoft.com/office/officeart/2005/8/layout/default"/>
    <dgm:cxn modelId="{6F55607C-A57D-4170-8393-7AB4A518442A}" type="presParOf" srcId="{24EF8558-BAF3-4ABB-869C-7C7144B77B29}" destId="{2CB0E33D-4E0F-43D8-8E3F-EFD85472F3AC}" srcOrd="6" destOrd="0" presId="urn:microsoft.com/office/officeart/2005/8/layout/default"/>
    <dgm:cxn modelId="{3D057B90-1DAD-4026-AEBF-6C4F94ABC830}" type="presParOf" srcId="{24EF8558-BAF3-4ABB-869C-7C7144B77B29}" destId="{B1CEC6CE-E875-4FC6-B726-EF76ABB061C3}" srcOrd="7" destOrd="0" presId="urn:microsoft.com/office/officeart/2005/8/layout/default"/>
    <dgm:cxn modelId="{5EAA1137-B48E-4315-BAC0-5EA2BE23E532}" type="presParOf" srcId="{24EF8558-BAF3-4ABB-869C-7C7144B77B29}" destId="{59BFB863-82D8-408B-821E-5570B3413F6B}"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E289FFF-9D43-433C-BEF1-8EE5BF8D651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CO"/>
        </a:p>
      </dgm:t>
    </dgm:pt>
    <dgm:pt modelId="{3746712F-73BD-4050-A799-2CDC4EFF7704}">
      <dgm:prSet phldrT="[Texto]" custT="1">
        <dgm:style>
          <a:lnRef idx="3">
            <a:schemeClr val="lt1"/>
          </a:lnRef>
          <a:fillRef idx="1">
            <a:schemeClr val="accent1"/>
          </a:fillRef>
          <a:effectRef idx="1">
            <a:schemeClr val="accent1"/>
          </a:effectRef>
          <a:fontRef idx="minor">
            <a:schemeClr val="lt1"/>
          </a:fontRef>
        </dgm:style>
      </dgm:prSet>
      <dgm:spPr>
        <a:solidFill>
          <a:schemeClr val="bg2">
            <a:lumMod val="50000"/>
          </a:schemeClr>
        </a:solidFill>
        <a:ln>
          <a:noFill/>
        </a:ln>
        <a:effectLst>
          <a:outerShdw dist="76200" dir="5400000" rotWithShape="0">
            <a:schemeClr val="bg1"/>
          </a:outerShdw>
        </a:effectLst>
      </dgm:spPr>
      <dgm:t>
        <a:bodyPr/>
        <a:lstStyle/>
        <a:p>
          <a:pPr>
            <a:buSzPct val="100000"/>
            <a:buFont typeface="+mj-lt"/>
            <a:buAutoNum type="arabicPeriod"/>
          </a:pPr>
          <a:r>
            <a:rPr lang="es-CO" sz="1600" b="0" dirty="0">
              <a:latin typeface="Calibri" panose="020F0502020204030204" pitchFamily="34" charset="0"/>
              <a:cs typeface="Calibri" panose="020F0502020204030204" pitchFamily="34" charset="0"/>
            </a:rPr>
            <a:t>Generaciones</a:t>
          </a:r>
        </a:p>
      </dgm:t>
    </dgm:pt>
    <dgm:pt modelId="{6089B6AF-F2A6-4A15-8DCB-C43D12998657}" type="par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F4FFC36-C017-4669-953B-63B1B6FC6F6A}" type="sib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B89BCA4-2AAC-493B-B496-0D1DE199FACF}">
      <dgm:prSet phldrT="[Texto]" custT="1">
        <dgm:style>
          <a:lnRef idx="3">
            <a:schemeClr val="lt1"/>
          </a:lnRef>
          <a:fillRef idx="1">
            <a:schemeClr val="accent1"/>
          </a:fillRef>
          <a:effectRef idx="1">
            <a:schemeClr val="accent1"/>
          </a:effectRef>
          <a:fontRef idx="minor">
            <a:schemeClr val="lt1"/>
          </a:fontRef>
        </dgm:style>
      </dgm:prSet>
      <dgm:spPr>
        <a:ln>
          <a:noFill/>
        </a:ln>
        <a:effectLst>
          <a:outerShdw dist="76200" dir="5400000" rotWithShape="0">
            <a:schemeClr val="bg1"/>
          </a:outerShdw>
        </a:effectLst>
      </dgm:spPr>
      <dgm:t>
        <a:bodyPr/>
        <a:lstStyle/>
        <a:p>
          <a:pPr algn="ctr">
            <a:buSzPct val="100000"/>
            <a:buFont typeface="+mj-lt"/>
            <a:buAutoNum type="arabicPeriod"/>
          </a:pPr>
          <a:r>
            <a:rPr lang="es-CO" sz="1600" dirty="0">
              <a:latin typeface="Calibri" panose="020F0502020204030204" pitchFamily="34" charset="0"/>
              <a:cs typeface="Calibri" panose="020F0502020204030204" pitchFamily="34" charset="0"/>
            </a:rPr>
            <a:t>Tipos de datos</a:t>
          </a:r>
          <a:endParaRPr lang="es-CO" sz="1600" b="0" dirty="0">
            <a:latin typeface="Calibri" panose="020F0502020204030204" pitchFamily="34" charset="0"/>
            <a:cs typeface="Calibri" panose="020F0502020204030204" pitchFamily="34" charset="0"/>
          </a:endParaRPr>
        </a:p>
      </dgm:t>
    </dgm:pt>
    <dgm:pt modelId="{8FBB230A-899F-4D32-B1D0-903A7894F3E8}" type="par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766106F4-DE68-4D97-B087-8B26B34EB42A}" type="sib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8098DA9F-5391-4667-8AE1-5039AB2F9BB1}">
      <dgm:prSet phldrT="[Texto]" custT="1">
        <dgm:style>
          <a:lnRef idx="3">
            <a:schemeClr val="lt1"/>
          </a:lnRef>
          <a:fillRef idx="1">
            <a:schemeClr val="accent1"/>
          </a:fillRef>
          <a:effectRef idx="1">
            <a:schemeClr val="accent1"/>
          </a:effectRef>
          <a:fontRef idx="minor">
            <a:schemeClr val="lt1"/>
          </a:fontRef>
        </dgm:style>
      </dgm:prSet>
      <dgm:spPr>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Tipos de datos básicos</a:t>
          </a:r>
          <a:endParaRPr lang="es-CO" sz="1600" b="0" dirty="0">
            <a:latin typeface="Calibri" panose="020F0502020204030204" pitchFamily="34" charset="0"/>
            <a:cs typeface="Calibri" panose="020F0502020204030204" pitchFamily="34" charset="0"/>
          </a:endParaRPr>
        </a:p>
      </dgm:t>
    </dgm:pt>
    <dgm:pt modelId="{B0113827-85C3-4847-89F9-F8D438F227C1}" type="par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C88AC5F8-E1AF-4C1A-9F8A-0DE499346B9B}" type="sib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DA085D7B-7448-4FE2-8B89-431CCCDE3DF3}">
      <dgm:prSet phldrT="[Texto]" custT="1">
        <dgm:style>
          <a:lnRef idx="3">
            <a:schemeClr val="lt1"/>
          </a:lnRef>
          <a:fillRef idx="1">
            <a:schemeClr val="accent1"/>
          </a:fillRef>
          <a:effectRef idx="1">
            <a:schemeClr val="accent1"/>
          </a:effectRef>
          <a:fontRef idx="minor">
            <a:schemeClr val="lt1"/>
          </a:fontRef>
        </dgm:style>
      </dgm:prSet>
      <dgm:spPr>
        <a:ln>
          <a:noFill/>
        </a:ln>
        <a:effectLst>
          <a:outerShdw dist="76200" dir="5400000" rotWithShape="0">
            <a:schemeClr val="bg1"/>
          </a:outerShdw>
        </a:effectLst>
      </dgm:spPr>
      <dgm:t>
        <a:bodyPr/>
        <a:lstStyle/>
        <a:p>
          <a:pPr>
            <a:buSzPct val="100000"/>
            <a:buFont typeface="+mj-lt"/>
            <a:buAutoNum type="arabicPeriod"/>
          </a:pPr>
          <a:r>
            <a:rPr lang="es-CO" sz="1600" dirty="0">
              <a:latin typeface="Calibri" panose="020F0502020204030204" pitchFamily="34" charset="0"/>
              <a:cs typeface="Calibri" panose="020F0502020204030204" pitchFamily="34" charset="0"/>
            </a:rPr>
            <a:t>Tipado</a:t>
          </a:r>
          <a:endParaRPr lang="es-CO" sz="1600" b="0" dirty="0">
            <a:latin typeface="Calibri" panose="020F0502020204030204" pitchFamily="34" charset="0"/>
            <a:cs typeface="Calibri" panose="020F0502020204030204" pitchFamily="34" charset="0"/>
          </a:endParaRPr>
        </a:p>
      </dgm:t>
    </dgm:pt>
    <dgm:pt modelId="{6A6554A5-218B-4087-BCE1-ACC3D6FCE86D}" type="par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A1D1E426-EC4A-452C-AFEE-4059B072E6E5}" type="sib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B6D7A2DE-31EB-4994-8523-5A6B33B10F3B}">
      <dgm:prSet phldrT="[Texto]" custT="1">
        <dgm:style>
          <a:lnRef idx="3">
            <a:schemeClr val="lt1"/>
          </a:lnRef>
          <a:fillRef idx="1">
            <a:schemeClr val="accent1"/>
          </a:fillRef>
          <a:effectRef idx="1">
            <a:schemeClr val="accent1"/>
          </a:effectRef>
          <a:fontRef idx="minor">
            <a:schemeClr val="lt1"/>
          </a:fontRef>
        </dgm:style>
      </dgm:prSet>
      <dgm:spPr>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Tipificación</a:t>
          </a:r>
          <a:endParaRPr lang="es-CO" sz="1600" b="0" dirty="0">
            <a:latin typeface="Calibri" panose="020F0502020204030204" pitchFamily="34" charset="0"/>
            <a:cs typeface="Calibri" panose="020F0502020204030204" pitchFamily="34" charset="0"/>
          </a:endParaRPr>
        </a:p>
      </dgm:t>
    </dgm:pt>
    <dgm:pt modelId="{F39033E3-CE3A-4A05-A112-872561B0E1B3}" type="par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B95010E4-E19E-4FA1-8CA6-12B0DF6BB019}" type="sib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24EF8558-BAF3-4ABB-869C-7C7144B77B29}" type="pres">
      <dgm:prSet presAssocID="{7E289FFF-9D43-433C-BEF1-8EE5BF8D6519}" presName="diagram" presStyleCnt="0">
        <dgm:presLayoutVars>
          <dgm:dir/>
          <dgm:resizeHandles val="exact"/>
        </dgm:presLayoutVars>
      </dgm:prSet>
      <dgm:spPr/>
    </dgm:pt>
    <dgm:pt modelId="{58373AD8-B3D8-4754-A365-EFBC07FA3A96}" type="pres">
      <dgm:prSet presAssocID="{3746712F-73BD-4050-A799-2CDC4EFF7704}" presName="node" presStyleLbl="node1" presStyleIdx="0" presStyleCnt="5" custScaleY="64382" custLinFactNeighborY="-21005">
        <dgm:presLayoutVars>
          <dgm:bulletEnabled val="1"/>
        </dgm:presLayoutVars>
      </dgm:prSet>
      <dgm:spPr>
        <a:prstGeom prst="flowChartProcess">
          <a:avLst/>
        </a:prstGeom>
      </dgm:spPr>
    </dgm:pt>
    <dgm:pt modelId="{E72B6959-0B8D-444B-8B1D-3E0958F9E39F}" type="pres">
      <dgm:prSet presAssocID="{4F4FFC36-C017-4669-953B-63B1B6FC6F6A}" presName="sibTrans" presStyleCnt="0"/>
      <dgm:spPr/>
    </dgm:pt>
    <dgm:pt modelId="{E8B84197-74CE-4819-A7ED-B1C6B5A5F48A}" type="pres">
      <dgm:prSet presAssocID="{4B89BCA4-2AAC-493B-B496-0D1DE199FACF}" presName="node" presStyleLbl="node1" presStyleIdx="1" presStyleCnt="5" custScaleY="64382" custLinFactNeighborX="-49" custLinFactNeighborY="-15186">
        <dgm:presLayoutVars>
          <dgm:bulletEnabled val="1"/>
        </dgm:presLayoutVars>
      </dgm:prSet>
      <dgm:spPr>
        <a:prstGeom prst="flowChartProcess">
          <a:avLst/>
        </a:prstGeom>
      </dgm:spPr>
    </dgm:pt>
    <dgm:pt modelId="{2173817C-497D-430F-AC22-E0E9D8D0D824}" type="pres">
      <dgm:prSet presAssocID="{766106F4-DE68-4D97-B087-8B26B34EB42A}" presName="sibTrans" presStyleCnt="0"/>
      <dgm:spPr/>
    </dgm:pt>
    <dgm:pt modelId="{9C24CE5C-58EB-457A-B3C6-2DC9F8666117}" type="pres">
      <dgm:prSet presAssocID="{8098DA9F-5391-4667-8AE1-5039AB2F9BB1}" presName="node" presStyleLbl="node1" presStyleIdx="2" presStyleCnt="5" custScaleY="64382" custLinFactNeighborY="-7033">
        <dgm:presLayoutVars>
          <dgm:bulletEnabled val="1"/>
        </dgm:presLayoutVars>
      </dgm:prSet>
      <dgm:spPr>
        <a:prstGeom prst="flowChartProcess">
          <a:avLst/>
        </a:prstGeom>
      </dgm:spPr>
    </dgm:pt>
    <dgm:pt modelId="{6E2134E1-2B56-45D7-AAE5-E85BDF47F9D7}" type="pres">
      <dgm:prSet presAssocID="{C88AC5F8-E1AF-4C1A-9F8A-0DE499346B9B}" presName="sibTrans" presStyleCnt="0"/>
      <dgm:spPr/>
    </dgm:pt>
    <dgm:pt modelId="{2CB0E33D-4E0F-43D8-8E3F-EFD85472F3AC}" type="pres">
      <dgm:prSet presAssocID="{DA085D7B-7448-4FE2-8B89-431CCCDE3DF3}" presName="node" presStyleLbl="node1" presStyleIdx="3" presStyleCnt="5" custScaleY="64382" custLinFactNeighborY="0">
        <dgm:presLayoutVars>
          <dgm:bulletEnabled val="1"/>
        </dgm:presLayoutVars>
      </dgm:prSet>
      <dgm:spPr>
        <a:prstGeom prst="flowChartProcess">
          <a:avLst/>
        </a:prstGeom>
      </dgm:spPr>
    </dgm:pt>
    <dgm:pt modelId="{B1CEC6CE-E875-4FC6-B726-EF76ABB061C3}" type="pres">
      <dgm:prSet presAssocID="{A1D1E426-EC4A-452C-AFEE-4059B072E6E5}" presName="sibTrans" presStyleCnt="0"/>
      <dgm:spPr/>
    </dgm:pt>
    <dgm:pt modelId="{59BFB863-82D8-408B-821E-5570B3413F6B}" type="pres">
      <dgm:prSet presAssocID="{B6D7A2DE-31EB-4994-8523-5A6B33B10F3B}" presName="node" presStyleLbl="node1" presStyleIdx="4" presStyleCnt="5" custScaleY="64382" custLinFactNeighborY="3056">
        <dgm:presLayoutVars>
          <dgm:bulletEnabled val="1"/>
        </dgm:presLayoutVars>
      </dgm:prSet>
      <dgm:spPr>
        <a:prstGeom prst="flowChartProcess">
          <a:avLst/>
        </a:prstGeom>
      </dgm:spPr>
    </dgm:pt>
  </dgm:ptLst>
  <dgm:cxnLst>
    <dgm:cxn modelId="{58207C3F-446A-4F63-A552-97E092A43834}" type="presOf" srcId="{8098DA9F-5391-4667-8AE1-5039AB2F9BB1}" destId="{9C24CE5C-58EB-457A-B3C6-2DC9F8666117}" srcOrd="0" destOrd="0" presId="urn:microsoft.com/office/officeart/2005/8/layout/default"/>
    <dgm:cxn modelId="{1E30FD69-AC70-4713-BB65-A25E44BE268C}" type="presOf" srcId="{DA085D7B-7448-4FE2-8B89-431CCCDE3DF3}" destId="{2CB0E33D-4E0F-43D8-8E3F-EFD85472F3AC}" srcOrd="0" destOrd="0" presId="urn:microsoft.com/office/officeart/2005/8/layout/default"/>
    <dgm:cxn modelId="{1F2EF651-B42B-4835-B61C-C1842C5A9933}" type="presOf" srcId="{4B89BCA4-2AAC-493B-B496-0D1DE199FACF}" destId="{E8B84197-74CE-4819-A7ED-B1C6B5A5F48A}" srcOrd="0" destOrd="0" presId="urn:microsoft.com/office/officeart/2005/8/layout/default"/>
    <dgm:cxn modelId="{644A2280-A22C-4005-9BC0-E1C0FFE94FAA}" srcId="{7E289FFF-9D43-433C-BEF1-8EE5BF8D6519}" destId="{8098DA9F-5391-4667-8AE1-5039AB2F9BB1}" srcOrd="2" destOrd="0" parTransId="{B0113827-85C3-4847-89F9-F8D438F227C1}" sibTransId="{C88AC5F8-E1AF-4C1A-9F8A-0DE499346B9B}"/>
    <dgm:cxn modelId="{F1C6639D-A325-4D64-9B54-DDA65D7FBDCB}" srcId="{7E289FFF-9D43-433C-BEF1-8EE5BF8D6519}" destId="{4B89BCA4-2AAC-493B-B496-0D1DE199FACF}" srcOrd="1" destOrd="0" parTransId="{8FBB230A-899F-4D32-B1D0-903A7894F3E8}" sibTransId="{766106F4-DE68-4D97-B087-8B26B34EB42A}"/>
    <dgm:cxn modelId="{9DA91FB5-3286-44E6-80D1-57B9162F20E6}" srcId="{7E289FFF-9D43-433C-BEF1-8EE5BF8D6519}" destId="{3746712F-73BD-4050-A799-2CDC4EFF7704}" srcOrd="0" destOrd="0" parTransId="{6089B6AF-F2A6-4A15-8DCB-C43D12998657}" sibTransId="{4F4FFC36-C017-4669-953B-63B1B6FC6F6A}"/>
    <dgm:cxn modelId="{CCB9B7B5-168A-434D-AF5B-FE719664D4BE}" type="presOf" srcId="{7E289FFF-9D43-433C-BEF1-8EE5BF8D6519}" destId="{24EF8558-BAF3-4ABB-869C-7C7144B77B29}" srcOrd="0" destOrd="0" presId="urn:microsoft.com/office/officeart/2005/8/layout/default"/>
    <dgm:cxn modelId="{EF36A1C7-79D1-4F8E-97E7-8C960A670DA1}" type="presOf" srcId="{B6D7A2DE-31EB-4994-8523-5A6B33B10F3B}" destId="{59BFB863-82D8-408B-821E-5570B3413F6B}" srcOrd="0" destOrd="0" presId="urn:microsoft.com/office/officeart/2005/8/layout/default"/>
    <dgm:cxn modelId="{47BAEED4-8888-4465-9653-2B5C4DF44491}" srcId="{7E289FFF-9D43-433C-BEF1-8EE5BF8D6519}" destId="{DA085D7B-7448-4FE2-8B89-431CCCDE3DF3}" srcOrd="3" destOrd="0" parTransId="{6A6554A5-218B-4087-BCE1-ACC3D6FCE86D}" sibTransId="{A1D1E426-EC4A-452C-AFEE-4059B072E6E5}"/>
    <dgm:cxn modelId="{D2EA42D9-BA8F-4E12-BBB3-41AA677D0DA1}" type="presOf" srcId="{3746712F-73BD-4050-A799-2CDC4EFF7704}" destId="{58373AD8-B3D8-4754-A365-EFBC07FA3A96}" srcOrd="0" destOrd="0" presId="urn:microsoft.com/office/officeart/2005/8/layout/default"/>
    <dgm:cxn modelId="{5D9A92F0-2FF5-46E5-8730-35FAF84BC463}" srcId="{7E289FFF-9D43-433C-BEF1-8EE5BF8D6519}" destId="{B6D7A2DE-31EB-4994-8523-5A6B33B10F3B}" srcOrd="4" destOrd="0" parTransId="{F39033E3-CE3A-4A05-A112-872561B0E1B3}" sibTransId="{B95010E4-E19E-4FA1-8CA6-12B0DF6BB019}"/>
    <dgm:cxn modelId="{81D4CC4B-6673-4844-A869-A98FC9156D2A}" type="presParOf" srcId="{24EF8558-BAF3-4ABB-869C-7C7144B77B29}" destId="{58373AD8-B3D8-4754-A365-EFBC07FA3A96}" srcOrd="0" destOrd="0" presId="urn:microsoft.com/office/officeart/2005/8/layout/default"/>
    <dgm:cxn modelId="{C1460A98-A425-41FB-AB5A-25DB5B0EE2B7}" type="presParOf" srcId="{24EF8558-BAF3-4ABB-869C-7C7144B77B29}" destId="{E72B6959-0B8D-444B-8B1D-3E0958F9E39F}" srcOrd="1" destOrd="0" presId="urn:microsoft.com/office/officeart/2005/8/layout/default"/>
    <dgm:cxn modelId="{CA27E049-CEE6-4B00-AA12-327A7036AC8C}" type="presParOf" srcId="{24EF8558-BAF3-4ABB-869C-7C7144B77B29}" destId="{E8B84197-74CE-4819-A7ED-B1C6B5A5F48A}" srcOrd="2" destOrd="0" presId="urn:microsoft.com/office/officeart/2005/8/layout/default"/>
    <dgm:cxn modelId="{2983A81A-958D-469A-BB3B-69B3CF2703C6}" type="presParOf" srcId="{24EF8558-BAF3-4ABB-869C-7C7144B77B29}" destId="{2173817C-497D-430F-AC22-E0E9D8D0D824}" srcOrd="3" destOrd="0" presId="urn:microsoft.com/office/officeart/2005/8/layout/default"/>
    <dgm:cxn modelId="{3279CC64-54C3-41D0-817B-D4623F36F91F}" type="presParOf" srcId="{24EF8558-BAF3-4ABB-869C-7C7144B77B29}" destId="{9C24CE5C-58EB-457A-B3C6-2DC9F8666117}" srcOrd="4" destOrd="0" presId="urn:microsoft.com/office/officeart/2005/8/layout/default"/>
    <dgm:cxn modelId="{CFD21909-9B4A-416B-AB6C-5FF05EBBC1A0}" type="presParOf" srcId="{24EF8558-BAF3-4ABB-869C-7C7144B77B29}" destId="{6E2134E1-2B56-45D7-AAE5-E85BDF47F9D7}" srcOrd="5" destOrd="0" presId="urn:microsoft.com/office/officeart/2005/8/layout/default"/>
    <dgm:cxn modelId="{6F55607C-A57D-4170-8393-7AB4A518442A}" type="presParOf" srcId="{24EF8558-BAF3-4ABB-869C-7C7144B77B29}" destId="{2CB0E33D-4E0F-43D8-8E3F-EFD85472F3AC}" srcOrd="6" destOrd="0" presId="urn:microsoft.com/office/officeart/2005/8/layout/default"/>
    <dgm:cxn modelId="{3D057B90-1DAD-4026-AEBF-6C4F94ABC830}" type="presParOf" srcId="{24EF8558-BAF3-4ABB-869C-7C7144B77B29}" destId="{B1CEC6CE-E875-4FC6-B726-EF76ABB061C3}" srcOrd="7" destOrd="0" presId="urn:microsoft.com/office/officeart/2005/8/layout/default"/>
    <dgm:cxn modelId="{5EAA1137-B48E-4315-BAC0-5EA2BE23E532}" type="presParOf" srcId="{24EF8558-BAF3-4ABB-869C-7C7144B77B29}" destId="{59BFB863-82D8-408B-821E-5570B3413F6B}"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0.xml><?xml version="1.0" encoding="utf-8"?>
<dgm:dataModel xmlns:dgm="http://schemas.openxmlformats.org/drawingml/2006/diagram" xmlns:a="http://schemas.openxmlformats.org/drawingml/2006/main">
  <dgm:ptLst>
    <dgm:pt modelId="{7E289FFF-9D43-433C-BEF1-8EE5BF8D651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CO"/>
        </a:p>
      </dgm:t>
    </dgm:pt>
    <dgm:pt modelId="{3746712F-73BD-4050-A799-2CDC4EFF7704}">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buSzPct val="100000"/>
            <a:buFont typeface="+mj-lt"/>
            <a:buAutoNum type="arabicPeriod"/>
          </a:pPr>
          <a:r>
            <a:rPr lang="es-CO" sz="1600" b="0" dirty="0">
              <a:latin typeface="Calibri" panose="020F0502020204030204" pitchFamily="34" charset="0"/>
              <a:cs typeface="Calibri" panose="020F0502020204030204" pitchFamily="34" charset="0"/>
            </a:rPr>
            <a:t>Generaciones</a:t>
          </a:r>
        </a:p>
      </dgm:t>
    </dgm:pt>
    <dgm:pt modelId="{6089B6AF-F2A6-4A15-8DCB-C43D12998657}" type="par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F4FFC36-C017-4669-953B-63B1B6FC6F6A}" type="sib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B89BCA4-2AAC-493B-B496-0D1DE199FACF}">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lgn="ctr">
            <a:buSzPct val="100000"/>
            <a:buFont typeface="+mj-lt"/>
            <a:buAutoNum type="arabicPeriod"/>
          </a:pPr>
          <a:r>
            <a:rPr lang="es-CO" sz="1600" dirty="0">
              <a:latin typeface="Calibri" panose="020F0502020204030204" pitchFamily="34" charset="0"/>
              <a:cs typeface="Calibri" panose="020F0502020204030204" pitchFamily="34" charset="0"/>
            </a:rPr>
            <a:t>Tipos de datos</a:t>
          </a:r>
          <a:endParaRPr lang="es-CO" sz="1600" b="0" dirty="0">
            <a:latin typeface="Calibri" panose="020F0502020204030204" pitchFamily="34" charset="0"/>
            <a:cs typeface="Calibri" panose="020F0502020204030204" pitchFamily="34" charset="0"/>
          </a:endParaRPr>
        </a:p>
      </dgm:t>
    </dgm:pt>
    <dgm:pt modelId="{8FBB230A-899F-4D32-B1D0-903A7894F3E8}" type="par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766106F4-DE68-4D97-B087-8B26B34EB42A}" type="sib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8098DA9F-5391-4667-8AE1-5039AB2F9BB1}">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Tipos de datos básicos</a:t>
          </a:r>
          <a:endParaRPr lang="es-CO" sz="1600" b="0" dirty="0">
            <a:latin typeface="Calibri" panose="020F0502020204030204" pitchFamily="34" charset="0"/>
            <a:cs typeface="Calibri" panose="020F0502020204030204" pitchFamily="34" charset="0"/>
          </a:endParaRPr>
        </a:p>
      </dgm:t>
    </dgm:pt>
    <dgm:pt modelId="{B0113827-85C3-4847-89F9-F8D438F227C1}" type="par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C88AC5F8-E1AF-4C1A-9F8A-0DE499346B9B}" type="sib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DA085D7B-7448-4FE2-8B89-431CCCDE3DF3}">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buSzPct val="100000"/>
            <a:buFont typeface="+mj-lt"/>
            <a:buAutoNum type="arabicPeriod"/>
          </a:pPr>
          <a:r>
            <a:rPr lang="es-CO" sz="1600" dirty="0">
              <a:latin typeface="Calibri" panose="020F0502020204030204" pitchFamily="34" charset="0"/>
              <a:cs typeface="Calibri" panose="020F0502020204030204" pitchFamily="34" charset="0"/>
            </a:rPr>
            <a:t>Tipado</a:t>
          </a:r>
          <a:endParaRPr lang="es-CO" sz="1600" b="0" dirty="0">
            <a:latin typeface="Calibri" panose="020F0502020204030204" pitchFamily="34" charset="0"/>
            <a:cs typeface="Calibri" panose="020F0502020204030204" pitchFamily="34" charset="0"/>
          </a:endParaRPr>
        </a:p>
      </dgm:t>
    </dgm:pt>
    <dgm:pt modelId="{6A6554A5-218B-4087-BCE1-ACC3D6FCE86D}" type="par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A1D1E426-EC4A-452C-AFEE-4059B072E6E5}" type="sib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B6D7A2DE-31EB-4994-8523-5A6B33B10F3B}">
      <dgm:prSet phldrT="[Texto]" custT="1">
        <dgm:style>
          <a:lnRef idx="3">
            <a:schemeClr val="lt1"/>
          </a:lnRef>
          <a:fillRef idx="1">
            <a:schemeClr val="accent1"/>
          </a:fillRef>
          <a:effectRef idx="1">
            <a:schemeClr val="accent1"/>
          </a:effectRef>
          <a:fontRef idx="minor">
            <a:schemeClr val="lt1"/>
          </a:fontRef>
        </dgm:style>
      </dgm:prSet>
      <dgm:spPr>
        <a:solidFill>
          <a:schemeClr val="bg2">
            <a:lumMod val="50000"/>
          </a:schemeClr>
        </a:solidFill>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Tipificación</a:t>
          </a:r>
          <a:endParaRPr lang="es-CO" sz="1600" b="0" dirty="0">
            <a:latin typeface="Calibri" panose="020F0502020204030204" pitchFamily="34" charset="0"/>
            <a:cs typeface="Calibri" panose="020F0502020204030204" pitchFamily="34" charset="0"/>
          </a:endParaRPr>
        </a:p>
      </dgm:t>
    </dgm:pt>
    <dgm:pt modelId="{F39033E3-CE3A-4A05-A112-872561B0E1B3}" type="par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B95010E4-E19E-4FA1-8CA6-12B0DF6BB019}" type="sib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24EF8558-BAF3-4ABB-869C-7C7144B77B29}" type="pres">
      <dgm:prSet presAssocID="{7E289FFF-9D43-433C-BEF1-8EE5BF8D6519}" presName="diagram" presStyleCnt="0">
        <dgm:presLayoutVars>
          <dgm:dir/>
          <dgm:resizeHandles val="exact"/>
        </dgm:presLayoutVars>
      </dgm:prSet>
      <dgm:spPr/>
    </dgm:pt>
    <dgm:pt modelId="{58373AD8-B3D8-4754-A365-EFBC07FA3A96}" type="pres">
      <dgm:prSet presAssocID="{3746712F-73BD-4050-A799-2CDC4EFF7704}" presName="node" presStyleLbl="node1" presStyleIdx="0" presStyleCnt="5" custScaleY="64382" custLinFactNeighborY="-21005">
        <dgm:presLayoutVars>
          <dgm:bulletEnabled val="1"/>
        </dgm:presLayoutVars>
      </dgm:prSet>
      <dgm:spPr>
        <a:prstGeom prst="flowChartProcess">
          <a:avLst/>
        </a:prstGeom>
      </dgm:spPr>
    </dgm:pt>
    <dgm:pt modelId="{E72B6959-0B8D-444B-8B1D-3E0958F9E39F}" type="pres">
      <dgm:prSet presAssocID="{4F4FFC36-C017-4669-953B-63B1B6FC6F6A}" presName="sibTrans" presStyleCnt="0"/>
      <dgm:spPr/>
    </dgm:pt>
    <dgm:pt modelId="{E8B84197-74CE-4819-A7ED-B1C6B5A5F48A}" type="pres">
      <dgm:prSet presAssocID="{4B89BCA4-2AAC-493B-B496-0D1DE199FACF}" presName="node" presStyleLbl="node1" presStyleIdx="1" presStyleCnt="5" custScaleY="64382" custLinFactNeighborX="-49" custLinFactNeighborY="-15186">
        <dgm:presLayoutVars>
          <dgm:bulletEnabled val="1"/>
        </dgm:presLayoutVars>
      </dgm:prSet>
      <dgm:spPr>
        <a:prstGeom prst="flowChartProcess">
          <a:avLst/>
        </a:prstGeom>
      </dgm:spPr>
    </dgm:pt>
    <dgm:pt modelId="{2173817C-497D-430F-AC22-E0E9D8D0D824}" type="pres">
      <dgm:prSet presAssocID="{766106F4-DE68-4D97-B087-8B26B34EB42A}" presName="sibTrans" presStyleCnt="0"/>
      <dgm:spPr/>
    </dgm:pt>
    <dgm:pt modelId="{9C24CE5C-58EB-457A-B3C6-2DC9F8666117}" type="pres">
      <dgm:prSet presAssocID="{8098DA9F-5391-4667-8AE1-5039AB2F9BB1}" presName="node" presStyleLbl="node1" presStyleIdx="2" presStyleCnt="5" custScaleY="64382" custLinFactNeighborY="-7033">
        <dgm:presLayoutVars>
          <dgm:bulletEnabled val="1"/>
        </dgm:presLayoutVars>
      </dgm:prSet>
      <dgm:spPr>
        <a:prstGeom prst="flowChartProcess">
          <a:avLst/>
        </a:prstGeom>
      </dgm:spPr>
    </dgm:pt>
    <dgm:pt modelId="{6E2134E1-2B56-45D7-AAE5-E85BDF47F9D7}" type="pres">
      <dgm:prSet presAssocID="{C88AC5F8-E1AF-4C1A-9F8A-0DE499346B9B}" presName="sibTrans" presStyleCnt="0"/>
      <dgm:spPr/>
    </dgm:pt>
    <dgm:pt modelId="{2CB0E33D-4E0F-43D8-8E3F-EFD85472F3AC}" type="pres">
      <dgm:prSet presAssocID="{DA085D7B-7448-4FE2-8B89-431CCCDE3DF3}" presName="node" presStyleLbl="node1" presStyleIdx="3" presStyleCnt="5" custScaleY="64382" custLinFactNeighborY="0">
        <dgm:presLayoutVars>
          <dgm:bulletEnabled val="1"/>
        </dgm:presLayoutVars>
      </dgm:prSet>
      <dgm:spPr>
        <a:prstGeom prst="flowChartProcess">
          <a:avLst/>
        </a:prstGeom>
      </dgm:spPr>
    </dgm:pt>
    <dgm:pt modelId="{B1CEC6CE-E875-4FC6-B726-EF76ABB061C3}" type="pres">
      <dgm:prSet presAssocID="{A1D1E426-EC4A-452C-AFEE-4059B072E6E5}" presName="sibTrans" presStyleCnt="0"/>
      <dgm:spPr/>
    </dgm:pt>
    <dgm:pt modelId="{59BFB863-82D8-408B-821E-5570B3413F6B}" type="pres">
      <dgm:prSet presAssocID="{B6D7A2DE-31EB-4994-8523-5A6B33B10F3B}" presName="node" presStyleLbl="node1" presStyleIdx="4" presStyleCnt="5" custScaleY="64382" custLinFactNeighborY="3056">
        <dgm:presLayoutVars>
          <dgm:bulletEnabled val="1"/>
        </dgm:presLayoutVars>
      </dgm:prSet>
      <dgm:spPr>
        <a:prstGeom prst="flowChartProcess">
          <a:avLst/>
        </a:prstGeom>
      </dgm:spPr>
    </dgm:pt>
  </dgm:ptLst>
  <dgm:cxnLst>
    <dgm:cxn modelId="{58207C3F-446A-4F63-A552-97E092A43834}" type="presOf" srcId="{8098DA9F-5391-4667-8AE1-5039AB2F9BB1}" destId="{9C24CE5C-58EB-457A-B3C6-2DC9F8666117}" srcOrd="0" destOrd="0" presId="urn:microsoft.com/office/officeart/2005/8/layout/default"/>
    <dgm:cxn modelId="{1E30FD69-AC70-4713-BB65-A25E44BE268C}" type="presOf" srcId="{DA085D7B-7448-4FE2-8B89-431CCCDE3DF3}" destId="{2CB0E33D-4E0F-43D8-8E3F-EFD85472F3AC}" srcOrd="0" destOrd="0" presId="urn:microsoft.com/office/officeart/2005/8/layout/default"/>
    <dgm:cxn modelId="{1F2EF651-B42B-4835-B61C-C1842C5A9933}" type="presOf" srcId="{4B89BCA4-2AAC-493B-B496-0D1DE199FACF}" destId="{E8B84197-74CE-4819-A7ED-B1C6B5A5F48A}" srcOrd="0" destOrd="0" presId="urn:microsoft.com/office/officeart/2005/8/layout/default"/>
    <dgm:cxn modelId="{644A2280-A22C-4005-9BC0-E1C0FFE94FAA}" srcId="{7E289FFF-9D43-433C-BEF1-8EE5BF8D6519}" destId="{8098DA9F-5391-4667-8AE1-5039AB2F9BB1}" srcOrd="2" destOrd="0" parTransId="{B0113827-85C3-4847-89F9-F8D438F227C1}" sibTransId="{C88AC5F8-E1AF-4C1A-9F8A-0DE499346B9B}"/>
    <dgm:cxn modelId="{F1C6639D-A325-4D64-9B54-DDA65D7FBDCB}" srcId="{7E289FFF-9D43-433C-BEF1-8EE5BF8D6519}" destId="{4B89BCA4-2AAC-493B-B496-0D1DE199FACF}" srcOrd="1" destOrd="0" parTransId="{8FBB230A-899F-4D32-B1D0-903A7894F3E8}" sibTransId="{766106F4-DE68-4D97-B087-8B26B34EB42A}"/>
    <dgm:cxn modelId="{9DA91FB5-3286-44E6-80D1-57B9162F20E6}" srcId="{7E289FFF-9D43-433C-BEF1-8EE5BF8D6519}" destId="{3746712F-73BD-4050-A799-2CDC4EFF7704}" srcOrd="0" destOrd="0" parTransId="{6089B6AF-F2A6-4A15-8DCB-C43D12998657}" sibTransId="{4F4FFC36-C017-4669-953B-63B1B6FC6F6A}"/>
    <dgm:cxn modelId="{CCB9B7B5-168A-434D-AF5B-FE719664D4BE}" type="presOf" srcId="{7E289FFF-9D43-433C-BEF1-8EE5BF8D6519}" destId="{24EF8558-BAF3-4ABB-869C-7C7144B77B29}" srcOrd="0" destOrd="0" presId="urn:microsoft.com/office/officeart/2005/8/layout/default"/>
    <dgm:cxn modelId="{EF36A1C7-79D1-4F8E-97E7-8C960A670DA1}" type="presOf" srcId="{B6D7A2DE-31EB-4994-8523-5A6B33B10F3B}" destId="{59BFB863-82D8-408B-821E-5570B3413F6B}" srcOrd="0" destOrd="0" presId="urn:microsoft.com/office/officeart/2005/8/layout/default"/>
    <dgm:cxn modelId="{47BAEED4-8888-4465-9653-2B5C4DF44491}" srcId="{7E289FFF-9D43-433C-BEF1-8EE5BF8D6519}" destId="{DA085D7B-7448-4FE2-8B89-431CCCDE3DF3}" srcOrd="3" destOrd="0" parTransId="{6A6554A5-218B-4087-BCE1-ACC3D6FCE86D}" sibTransId="{A1D1E426-EC4A-452C-AFEE-4059B072E6E5}"/>
    <dgm:cxn modelId="{D2EA42D9-BA8F-4E12-BBB3-41AA677D0DA1}" type="presOf" srcId="{3746712F-73BD-4050-A799-2CDC4EFF7704}" destId="{58373AD8-B3D8-4754-A365-EFBC07FA3A96}" srcOrd="0" destOrd="0" presId="urn:microsoft.com/office/officeart/2005/8/layout/default"/>
    <dgm:cxn modelId="{5D9A92F0-2FF5-46E5-8730-35FAF84BC463}" srcId="{7E289FFF-9D43-433C-BEF1-8EE5BF8D6519}" destId="{B6D7A2DE-31EB-4994-8523-5A6B33B10F3B}" srcOrd="4" destOrd="0" parTransId="{F39033E3-CE3A-4A05-A112-872561B0E1B3}" sibTransId="{B95010E4-E19E-4FA1-8CA6-12B0DF6BB019}"/>
    <dgm:cxn modelId="{81D4CC4B-6673-4844-A869-A98FC9156D2A}" type="presParOf" srcId="{24EF8558-BAF3-4ABB-869C-7C7144B77B29}" destId="{58373AD8-B3D8-4754-A365-EFBC07FA3A96}" srcOrd="0" destOrd="0" presId="urn:microsoft.com/office/officeart/2005/8/layout/default"/>
    <dgm:cxn modelId="{C1460A98-A425-41FB-AB5A-25DB5B0EE2B7}" type="presParOf" srcId="{24EF8558-BAF3-4ABB-869C-7C7144B77B29}" destId="{E72B6959-0B8D-444B-8B1D-3E0958F9E39F}" srcOrd="1" destOrd="0" presId="urn:microsoft.com/office/officeart/2005/8/layout/default"/>
    <dgm:cxn modelId="{CA27E049-CEE6-4B00-AA12-327A7036AC8C}" type="presParOf" srcId="{24EF8558-BAF3-4ABB-869C-7C7144B77B29}" destId="{E8B84197-74CE-4819-A7ED-B1C6B5A5F48A}" srcOrd="2" destOrd="0" presId="urn:microsoft.com/office/officeart/2005/8/layout/default"/>
    <dgm:cxn modelId="{2983A81A-958D-469A-BB3B-69B3CF2703C6}" type="presParOf" srcId="{24EF8558-BAF3-4ABB-869C-7C7144B77B29}" destId="{2173817C-497D-430F-AC22-E0E9D8D0D824}" srcOrd="3" destOrd="0" presId="urn:microsoft.com/office/officeart/2005/8/layout/default"/>
    <dgm:cxn modelId="{3279CC64-54C3-41D0-817B-D4623F36F91F}" type="presParOf" srcId="{24EF8558-BAF3-4ABB-869C-7C7144B77B29}" destId="{9C24CE5C-58EB-457A-B3C6-2DC9F8666117}" srcOrd="4" destOrd="0" presId="urn:microsoft.com/office/officeart/2005/8/layout/default"/>
    <dgm:cxn modelId="{CFD21909-9B4A-416B-AB6C-5FF05EBBC1A0}" type="presParOf" srcId="{24EF8558-BAF3-4ABB-869C-7C7144B77B29}" destId="{6E2134E1-2B56-45D7-AAE5-E85BDF47F9D7}" srcOrd="5" destOrd="0" presId="urn:microsoft.com/office/officeart/2005/8/layout/default"/>
    <dgm:cxn modelId="{6F55607C-A57D-4170-8393-7AB4A518442A}" type="presParOf" srcId="{24EF8558-BAF3-4ABB-869C-7C7144B77B29}" destId="{2CB0E33D-4E0F-43D8-8E3F-EFD85472F3AC}" srcOrd="6" destOrd="0" presId="urn:microsoft.com/office/officeart/2005/8/layout/default"/>
    <dgm:cxn modelId="{3D057B90-1DAD-4026-AEBF-6C4F94ABC830}" type="presParOf" srcId="{24EF8558-BAF3-4ABB-869C-7C7144B77B29}" destId="{B1CEC6CE-E875-4FC6-B726-EF76ABB061C3}" srcOrd="7" destOrd="0" presId="urn:microsoft.com/office/officeart/2005/8/layout/default"/>
    <dgm:cxn modelId="{5EAA1137-B48E-4315-BAC0-5EA2BE23E532}" type="presParOf" srcId="{24EF8558-BAF3-4ABB-869C-7C7144B77B29}" destId="{59BFB863-82D8-408B-821E-5570B3413F6B}"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1.xml><?xml version="1.0" encoding="utf-8"?>
<dgm:dataModel xmlns:dgm="http://schemas.openxmlformats.org/drawingml/2006/diagram" xmlns:a="http://schemas.openxmlformats.org/drawingml/2006/main">
  <dgm:ptLst>
    <dgm:pt modelId="{7E289FFF-9D43-433C-BEF1-8EE5BF8D651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CO"/>
        </a:p>
      </dgm:t>
    </dgm:pt>
    <dgm:pt modelId="{3746712F-73BD-4050-A799-2CDC4EFF7704}">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buSzPct val="100000"/>
            <a:buFont typeface="+mj-lt"/>
            <a:buAutoNum type="arabicPeriod"/>
          </a:pPr>
          <a:r>
            <a:rPr lang="es-CO" sz="1600" b="0" dirty="0">
              <a:latin typeface="Calibri" panose="020F0502020204030204" pitchFamily="34" charset="0"/>
              <a:cs typeface="Calibri" panose="020F0502020204030204" pitchFamily="34" charset="0"/>
            </a:rPr>
            <a:t>Generaciones</a:t>
          </a:r>
        </a:p>
      </dgm:t>
    </dgm:pt>
    <dgm:pt modelId="{6089B6AF-F2A6-4A15-8DCB-C43D12998657}" type="par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F4FFC36-C017-4669-953B-63B1B6FC6F6A}" type="sib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B89BCA4-2AAC-493B-B496-0D1DE199FACF}">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lgn="ctr">
            <a:buSzPct val="100000"/>
            <a:buFont typeface="+mj-lt"/>
            <a:buAutoNum type="arabicPeriod"/>
          </a:pPr>
          <a:r>
            <a:rPr lang="es-CO" sz="1600" dirty="0">
              <a:latin typeface="Calibri" panose="020F0502020204030204" pitchFamily="34" charset="0"/>
              <a:cs typeface="Calibri" panose="020F0502020204030204" pitchFamily="34" charset="0"/>
            </a:rPr>
            <a:t>Tipos de datos</a:t>
          </a:r>
          <a:endParaRPr lang="es-CO" sz="1600" b="0" dirty="0">
            <a:latin typeface="Calibri" panose="020F0502020204030204" pitchFamily="34" charset="0"/>
            <a:cs typeface="Calibri" panose="020F0502020204030204" pitchFamily="34" charset="0"/>
          </a:endParaRPr>
        </a:p>
      </dgm:t>
    </dgm:pt>
    <dgm:pt modelId="{8FBB230A-899F-4D32-B1D0-903A7894F3E8}" type="par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766106F4-DE68-4D97-B087-8B26B34EB42A}" type="sib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8098DA9F-5391-4667-8AE1-5039AB2F9BB1}">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Tipos de datos básicos</a:t>
          </a:r>
          <a:endParaRPr lang="es-CO" sz="1600" b="0" dirty="0">
            <a:latin typeface="Calibri" panose="020F0502020204030204" pitchFamily="34" charset="0"/>
            <a:cs typeface="Calibri" panose="020F0502020204030204" pitchFamily="34" charset="0"/>
          </a:endParaRPr>
        </a:p>
      </dgm:t>
    </dgm:pt>
    <dgm:pt modelId="{B0113827-85C3-4847-89F9-F8D438F227C1}" type="par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C88AC5F8-E1AF-4C1A-9F8A-0DE499346B9B}" type="sib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DA085D7B-7448-4FE2-8B89-431CCCDE3DF3}">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buSzPct val="100000"/>
            <a:buFont typeface="+mj-lt"/>
            <a:buAutoNum type="arabicPeriod"/>
          </a:pPr>
          <a:r>
            <a:rPr lang="es-CO" sz="1600" dirty="0">
              <a:latin typeface="Calibri" panose="020F0502020204030204" pitchFamily="34" charset="0"/>
              <a:cs typeface="Calibri" panose="020F0502020204030204" pitchFamily="34" charset="0"/>
            </a:rPr>
            <a:t>Tipado</a:t>
          </a:r>
          <a:endParaRPr lang="es-CO" sz="1600" b="0" dirty="0">
            <a:latin typeface="Calibri" panose="020F0502020204030204" pitchFamily="34" charset="0"/>
            <a:cs typeface="Calibri" panose="020F0502020204030204" pitchFamily="34" charset="0"/>
          </a:endParaRPr>
        </a:p>
      </dgm:t>
    </dgm:pt>
    <dgm:pt modelId="{6A6554A5-218B-4087-BCE1-ACC3D6FCE86D}" type="par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A1D1E426-EC4A-452C-AFEE-4059B072E6E5}" type="sib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B6D7A2DE-31EB-4994-8523-5A6B33B10F3B}">
      <dgm:prSet phldrT="[Texto]" custT="1">
        <dgm:style>
          <a:lnRef idx="3">
            <a:schemeClr val="lt1"/>
          </a:lnRef>
          <a:fillRef idx="1">
            <a:schemeClr val="accent1"/>
          </a:fillRef>
          <a:effectRef idx="1">
            <a:schemeClr val="accent1"/>
          </a:effectRef>
          <a:fontRef idx="minor">
            <a:schemeClr val="lt1"/>
          </a:fontRef>
        </dgm:style>
      </dgm:prSet>
      <dgm:spPr>
        <a:solidFill>
          <a:schemeClr val="bg2">
            <a:lumMod val="50000"/>
          </a:schemeClr>
        </a:solidFill>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Tipificación</a:t>
          </a:r>
          <a:endParaRPr lang="es-CO" sz="1600" b="0" dirty="0">
            <a:latin typeface="Calibri" panose="020F0502020204030204" pitchFamily="34" charset="0"/>
            <a:cs typeface="Calibri" panose="020F0502020204030204" pitchFamily="34" charset="0"/>
          </a:endParaRPr>
        </a:p>
      </dgm:t>
    </dgm:pt>
    <dgm:pt modelId="{F39033E3-CE3A-4A05-A112-872561B0E1B3}" type="par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B95010E4-E19E-4FA1-8CA6-12B0DF6BB019}" type="sib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24EF8558-BAF3-4ABB-869C-7C7144B77B29}" type="pres">
      <dgm:prSet presAssocID="{7E289FFF-9D43-433C-BEF1-8EE5BF8D6519}" presName="diagram" presStyleCnt="0">
        <dgm:presLayoutVars>
          <dgm:dir/>
          <dgm:resizeHandles val="exact"/>
        </dgm:presLayoutVars>
      </dgm:prSet>
      <dgm:spPr/>
    </dgm:pt>
    <dgm:pt modelId="{58373AD8-B3D8-4754-A365-EFBC07FA3A96}" type="pres">
      <dgm:prSet presAssocID="{3746712F-73BD-4050-A799-2CDC4EFF7704}" presName="node" presStyleLbl="node1" presStyleIdx="0" presStyleCnt="5" custScaleY="64382" custLinFactNeighborY="-21005">
        <dgm:presLayoutVars>
          <dgm:bulletEnabled val="1"/>
        </dgm:presLayoutVars>
      </dgm:prSet>
      <dgm:spPr>
        <a:prstGeom prst="flowChartProcess">
          <a:avLst/>
        </a:prstGeom>
      </dgm:spPr>
    </dgm:pt>
    <dgm:pt modelId="{E72B6959-0B8D-444B-8B1D-3E0958F9E39F}" type="pres">
      <dgm:prSet presAssocID="{4F4FFC36-C017-4669-953B-63B1B6FC6F6A}" presName="sibTrans" presStyleCnt="0"/>
      <dgm:spPr/>
    </dgm:pt>
    <dgm:pt modelId="{E8B84197-74CE-4819-A7ED-B1C6B5A5F48A}" type="pres">
      <dgm:prSet presAssocID="{4B89BCA4-2AAC-493B-B496-0D1DE199FACF}" presName="node" presStyleLbl="node1" presStyleIdx="1" presStyleCnt="5" custScaleY="64382" custLinFactNeighborX="-49" custLinFactNeighborY="-15186">
        <dgm:presLayoutVars>
          <dgm:bulletEnabled val="1"/>
        </dgm:presLayoutVars>
      </dgm:prSet>
      <dgm:spPr>
        <a:prstGeom prst="flowChartProcess">
          <a:avLst/>
        </a:prstGeom>
      </dgm:spPr>
    </dgm:pt>
    <dgm:pt modelId="{2173817C-497D-430F-AC22-E0E9D8D0D824}" type="pres">
      <dgm:prSet presAssocID="{766106F4-DE68-4D97-B087-8B26B34EB42A}" presName="sibTrans" presStyleCnt="0"/>
      <dgm:spPr/>
    </dgm:pt>
    <dgm:pt modelId="{9C24CE5C-58EB-457A-B3C6-2DC9F8666117}" type="pres">
      <dgm:prSet presAssocID="{8098DA9F-5391-4667-8AE1-5039AB2F9BB1}" presName="node" presStyleLbl="node1" presStyleIdx="2" presStyleCnt="5" custScaleY="64382" custLinFactNeighborY="-7033">
        <dgm:presLayoutVars>
          <dgm:bulletEnabled val="1"/>
        </dgm:presLayoutVars>
      </dgm:prSet>
      <dgm:spPr>
        <a:prstGeom prst="flowChartProcess">
          <a:avLst/>
        </a:prstGeom>
      </dgm:spPr>
    </dgm:pt>
    <dgm:pt modelId="{6E2134E1-2B56-45D7-AAE5-E85BDF47F9D7}" type="pres">
      <dgm:prSet presAssocID="{C88AC5F8-E1AF-4C1A-9F8A-0DE499346B9B}" presName="sibTrans" presStyleCnt="0"/>
      <dgm:spPr/>
    </dgm:pt>
    <dgm:pt modelId="{2CB0E33D-4E0F-43D8-8E3F-EFD85472F3AC}" type="pres">
      <dgm:prSet presAssocID="{DA085D7B-7448-4FE2-8B89-431CCCDE3DF3}" presName="node" presStyleLbl="node1" presStyleIdx="3" presStyleCnt="5" custScaleY="64382" custLinFactNeighborY="0">
        <dgm:presLayoutVars>
          <dgm:bulletEnabled val="1"/>
        </dgm:presLayoutVars>
      </dgm:prSet>
      <dgm:spPr>
        <a:prstGeom prst="flowChartProcess">
          <a:avLst/>
        </a:prstGeom>
      </dgm:spPr>
    </dgm:pt>
    <dgm:pt modelId="{B1CEC6CE-E875-4FC6-B726-EF76ABB061C3}" type="pres">
      <dgm:prSet presAssocID="{A1D1E426-EC4A-452C-AFEE-4059B072E6E5}" presName="sibTrans" presStyleCnt="0"/>
      <dgm:spPr/>
    </dgm:pt>
    <dgm:pt modelId="{59BFB863-82D8-408B-821E-5570B3413F6B}" type="pres">
      <dgm:prSet presAssocID="{B6D7A2DE-31EB-4994-8523-5A6B33B10F3B}" presName="node" presStyleLbl="node1" presStyleIdx="4" presStyleCnt="5" custScaleY="64382" custLinFactNeighborY="3056">
        <dgm:presLayoutVars>
          <dgm:bulletEnabled val="1"/>
        </dgm:presLayoutVars>
      </dgm:prSet>
      <dgm:spPr>
        <a:prstGeom prst="flowChartProcess">
          <a:avLst/>
        </a:prstGeom>
      </dgm:spPr>
    </dgm:pt>
  </dgm:ptLst>
  <dgm:cxnLst>
    <dgm:cxn modelId="{58207C3F-446A-4F63-A552-97E092A43834}" type="presOf" srcId="{8098DA9F-5391-4667-8AE1-5039AB2F9BB1}" destId="{9C24CE5C-58EB-457A-B3C6-2DC9F8666117}" srcOrd="0" destOrd="0" presId="urn:microsoft.com/office/officeart/2005/8/layout/default"/>
    <dgm:cxn modelId="{1E30FD69-AC70-4713-BB65-A25E44BE268C}" type="presOf" srcId="{DA085D7B-7448-4FE2-8B89-431CCCDE3DF3}" destId="{2CB0E33D-4E0F-43D8-8E3F-EFD85472F3AC}" srcOrd="0" destOrd="0" presId="urn:microsoft.com/office/officeart/2005/8/layout/default"/>
    <dgm:cxn modelId="{1F2EF651-B42B-4835-B61C-C1842C5A9933}" type="presOf" srcId="{4B89BCA4-2AAC-493B-B496-0D1DE199FACF}" destId="{E8B84197-74CE-4819-A7ED-B1C6B5A5F48A}" srcOrd="0" destOrd="0" presId="urn:microsoft.com/office/officeart/2005/8/layout/default"/>
    <dgm:cxn modelId="{644A2280-A22C-4005-9BC0-E1C0FFE94FAA}" srcId="{7E289FFF-9D43-433C-BEF1-8EE5BF8D6519}" destId="{8098DA9F-5391-4667-8AE1-5039AB2F9BB1}" srcOrd="2" destOrd="0" parTransId="{B0113827-85C3-4847-89F9-F8D438F227C1}" sibTransId="{C88AC5F8-E1AF-4C1A-9F8A-0DE499346B9B}"/>
    <dgm:cxn modelId="{F1C6639D-A325-4D64-9B54-DDA65D7FBDCB}" srcId="{7E289FFF-9D43-433C-BEF1-8EE5BF8D6519}" destId="{4B89BCA4-2AAC-493B-B496-0D1DE199FACF}" srcOrd="1" destOrd="0" parTransId="{8FBB230A-899F-4D32-B1D0-903A7894F3E8}" sibTransId="{766106F4-DE68-4D97-B087-8B26B34EB42A}"/>
    <dgm:cxn modelId="{9DA91FB5-3286-44E6-80D1-57B9162F20E6}" srcId="{7E289FFF-9D43-433C-BEF1-8EE5BF8D6519}" destId="{3746712F-73BD-4050-A799-2CDC4EFF7704}" srcOrd="0" destOrd="0" parTransId="{6089B6AF-F2A6-4A15-8DCB-C43D12998657}" sibTransId="{4F4FFC36-C017-4669-953B-63B1B6FC6F6A}"/>
    <dgm:cxn modelId="{CCB9B7B5-168A-434D-AF5B-FE719664D4BE}" type="presOf" srcId="{7E289FFF-9D43-433C-BEF1-8EE5BF8D6519}" destId="{24EF8558-BAF3-4ABB-869C-7C7144B77B29}" srcOrd="0" destOrd="0" presId="urn:microsoft.com/office/officeart/2005/8/layout/default"/>
    <dgm:cxn modelId="{EF36A1C7-79D1-4F8E-97E7-8C960A670DA1}" type="presOf" srcId="{B6D7A2DE-31EB-4994-8523-5A6B33B10F3B}" destId="{59BFB863-82D8-408B-821E-5570B3413F6B}" srcOrd="0" destOrd="0" presId="urn:microsoft.com/office/officeart/2005/8/layout/default"/>
    <dgm:cxn modelId="{47BAEED4-8888-4465-9653-2B5C4DF44491}" srcId="{7E289FFF-9D43-433C-BEF1-8EE5BF8D6519}" destId="{DA085D7B-7448-4FE2-8B89-431CCCDE3DF3}" srcOrd="3" destOrd="0" parTransId="{6A6554A5-218B-4087-BCE1-ACC3D6FCE86D}" sibTransId="{A1D1E426-EC4A-452C-AFEE-4059B072E6E5}"/>
    <dgm:cxn modelId="{D2EA42D9-BA8F-4E12-BBB3-41AA677D0DA1}" type="presOf" srcId="{3746712F-73BD-4050-A799-2CDC4EFF7704}" destId="{58373AD8-B3D8-4754-A365-EFBC07FA3A96}" srcOrd="0" destOrd="0" presId="urn:microsoft.com/office/officeart/2005/8/layout/default"/>
    <dgm:cxn modelId="{5D9A92F0-2FF5-46E5-8730-35FAF84BC463}" srcId="{7E289FFF-9D43-433C-BEF1-8EE5BF8D6519}" destId="{B6D7A2DE-31EB-4994-8523-5A6B33B10F3B}" srcOrd="4" destOrd="0" parTransId="{F39033E3-CE3A-4A05-A112-872561B0E1B3}" sibTransId="{B95010E4-E19E-4FA1-8CA6-12B0DF6BB019}"/>
    <dgm:cxn modelId="{81D4CC4B-6673-4844-A869-A98FC9156D2A}" type="presParOf" srcId="{24EF8558-BAF3-4ABB-869C-7C7144B77B29}" destId="{58373AD8-B3D8-4754-A365-EFBC07FA3A96}" srcOrd="0" destOrd="0" presId="urn:microsoft.com/office/officeart/2005/8/layout/default"/>
    <dgm:cxn modelId="{C1460A98-A425-41FB-AB5A-25DB5B0EE2B7}" type="presParOf" srcId="{24EF8558-BAF3-4ABB-869C-7C7144B77B29}" destId="{E72B6959-0B8D-444B-8B1D-3E0958F9E39F}" srcOrd="1" destOrd="0" presId="urn:microsoft.com/office/officeart/2005/8/layout/default"/>
    <dgm:cxn modelId="{CA27E049-CEE6-4B00-AA12-327A7036AC8C}" type="presParOf" srcId="{24EF8558-BAF3-4ABB-869C-7C7144B77B29}" destId="{E8B84197-74CE-4819-A7ED-B1C6B5A5F48A}" srcOrd="2" destOrd="0" presId="urn:microsoft.com/office/officeart/2005/8/layout/default"/>
    <dgm:cxn modelId="{2983A81A-958D-469A-BB3B-69B3CF2703C6}" type="presParOf" srcId="{24EF8558-BAF3-4ABB-869C-7C7144B77B29}" destId="{2173817C-497D-430F-AC22-E0E9D8D0D824}" srcOrd="3" destOrd="0" presId="urn:microsoft.com/office/officeart/2005/8/layout/default"/>
    <dgm:cxn modelId="{3279CC64-54C3-41D0-817B-D4623F36F91F}" type="presParOf" srcId="{24EF8558-BAF3-4ABB-869C-7C7144B77B29}" destId="{9C24CE5C-58EB-457A-B3C6-2DC9F8666117}" srcOrd="4" destOrd="0" presId="urn:microsoft.com/office/officeart/2005/8/layout/default"/>
    <dgm:cxn modelId="{CFD21909-9B4A-416B-AB6C-5FF05EBBC1A0}" type="presParOf" srcId="{24EF8558-BAF3-4ABB-869C-7C7144B77B29}" destId="{6E2134E1-2B56-45D7-AAE5-E85BDF47F9D7}" srcOrd="5" destOrd="0" presId="urn:microsoft.com/office/officeart/2005/8/layout/default"/>
    <dgm:cxn modelId="{6F55607C-A57D-4170-8393-7AB4A518442A}" type="presParOf" srcId="{24EF8558-BAF3-4ABB-869C-7C7144B77B29}" destId="{2CB0E33D-4E0F-43D8-8E3F-EFD85472F3AC}" srcOrd="6" destOrd="0" presId="urn:microsoft.com/office/officeart/2005/8/layout/default"/>
    <dgm:cxn modelId="{3D057B90-1DAD-4026-AEBF-6C4F94ABC830}" type="presParOf" srcId="{24EF8558-BAF3-4ABB-869C-7C7144B77B29}" destId="{B1CEC6CE-E875-4FC6-B726-EF76ABB061C3}" srcOrd="7" destOrd="0" presId="urn:microsoft.com/office/officeart/2005/8/layout/default"/>
    <dgm:cxn modelId="{5EAA1137-B48E-4315-BAC0-5EA2BE23E532}" type="presParOf" srcId="{24EF8558-BAF3-4ABB-869C-7C7144B77B29}" destId="{59BFB863-82D8-408B-821E-5570B3413F6B}"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2.xml><?xml version="1.0" encoding="utf-8"?>
<dgm:dataModel xmlns:dgm="http://schemas.openxmlformats.org/drawingml/2006/diagram" xmlns:a="http://schemas.openxmlformats.org/drawingml/2006/main">
  <dgm:ptLst>
    <dgm:pt modelId="{7E289FFF-9D43-433C-BEF1-8EE5BF8D651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CO"/>
        </a:p>
      </dgm:t>
    </dgm:pt>
    <dgm:pt modelId="{3746712F-73BD-4050-A799-2CDC4EFF7704}">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buSzPct val="100000"/>
            <a:buFont typeface="+mj-lt"/>
            <a:buAutoNum type="arabicPeriod"/>
          </a:pPr>
          <a:r>
            <a:rPr lang="es-CO" sz="1600" b="0" dirty="0">
              <a:latin typeface="Calibri" panose="020F0502020204030204" pitchFamily="34" charset="0"/>
              <a:cs typeface="Calibri" panose="020F0502020204030204" pitchFamily="34" charset="0"/>
            </a:rPr>
            <a:t>Generaciones</a:t>
          </a:r>
        </a:p>
      </dgm:t>
    </dgm:pt>
    <dgm:pt modelId="{6089B6AF-F2A6-4A15-8DCB-C43D12998657}" type="par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F4FFC36-C017-4669-953B-63B1B6FC6F6A}" type="sib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B89BCA4-2AAC-493B-B496-0D1DE199FACF}">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lgn="ctr">
            <a:buSzPct val="100000"/>
            <a:buFont typeface="+mj-lt"/>
            <a:buAutoNum type="arabicPeriod"/>
          </a:pPr>
          <a:r>
            <a:rPr lang="es-CO" sz="1600" dirty="0">
              <a:latin typeface="Calibri" panose="020F0502020204030204" pitchFamily="34" charset="0"/>
              <a:cs typeface="Calibri" panose="020F0502020204030204" pitchFamily="34" charset="0"/>
            </a:rPr>
            <a:t>Tipos de datos</a:t>
          </a:r>
          <a:endParaRPr lang="es-CO" sz="1600" b="0" dirty="0">
            <a:latin typeface="Calibri" panose="020F0502020204030204" pitchFamily="34" charset="0"/>
            <a:cs typeface="Calibri" panose="020F0502020204030204" pitchFamily="34" charset="0"/>
          </a:endParaRPr>
        </a:p>
      </dgm:t>
    </dgm:pt>
    <dgm:pt modelId="{8FBB230A-899F-4D32-B1D0-903A7894F3E8}" type="par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766106F4-DE68-4D97-B087-8B26B34EB42A}" type="sib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8098DA9F-5391-4667-8AE1-5039AB2F9BB1}">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Tipos de datos básicos</a:t>
          </a:r>
          <a:endParaRPr lang="es-CO" sz="1600" b="0" dirty="0">
            <a:latin typeface="Calibri" panose="020F0502020204030204" pitchFamily="34" charset="0"/>
            <a:cs typeface="Calibri" panose="020F0502020204030204" pitchFamily="34" charset="0"/>
          </a:endParaRPr>
        </a:p>
      </dgm:t>
    </dgm:pt>
    <dgm:pt modelId="{B0113827-85C3-4847-89F9-F8D438F227C1}" type="par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C88AC5F8-E1AF-4C1A-9F8A-0DE499346B9B}" type="sib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DA085D7B-7448-4FE2-8B89-431CCCDE3DF3}">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buSzPct val="100000"/>
            <a:buFont typeface="+mj-lt"/>
            <a:buAutoNum type="arabicPeriod"/>
          </a:pPr>
          <a:r>
            <a:rPr lang="es-CO" sz="1600" dirty="0">
              <a:latin typeface="Calibri" panose="020F0502020204030204" pitchFamily="34" charset="0"/>
              <a:cs typeface="Calibri" panose="020F0502020204030204" pitchFamily="34" charset="0"/>
            </a:rPr>
            <a:t>Tipado</a:t>
          </a:r>
          <a:endParaRPr lang="es-CO" sz="1600" b="0" dirty="0">
            <a:latin typeface="Calibri" panose="020F0502020204030204" pitchFamily="34" charset="0"/>
            <a:cs typeface="Calibri" panose="020F0502020204030204" pitchFamily="34" charset="0"/>
          </a:endParaRPr>
        </a:p>
      </dgm:t>
    </dgm:pt>
    <dgm:pt modelId="{6A6554A5-218B-4087-BCE1-ACC3D6FCE86D}" type="par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A1D1E426-EC4A-452C-AFEE-4059B072E6E5}" type="sib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B6D7A2DE-31EB-4994-8523-5A6B33B10F3B}">
      <dgm:prSet phldrT="[Texto]" custT="1">
        <dgm:style>
          <a:lnRef idx="3">
            <a:schemeClr val="lt1"/>
          </a:lnRef>
          <a:fillRef idx="1">
            <a:schemeClr val="accent1"/>
          </a:fillRef>
          <a:effectRef idx="1">
            <a:schemeClr val="accent1"/>
          </a:effectRef>
          <a:fontRef idx="minor">
            <a:schemeClr val="lt1"/>
          </a:fontRef>
        </dgm:style>
      </dgm:prSet>
      <dgm:spPr>
        <a:solidFill>
          <a:schemeClr val="bg2">
            <a:lumMod val="50000"/>
          </a:schemeClr>
        </a:solidFill>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Tipificación</a:t>
          </a:r>
          <a:endParaRPr lang="es-CO" sz="1600" b="0" dirty="0">
            <a:latin typeface="Calibri" panose="020F0502020204030204" pitchFamily="34" charset="0"/>
            <a:cs typeface="Calibri" panose="020F0502020204030204" pitchFamily="34" charset="0"/>
          </a:endParaRPr>
        </a:p>
      </dgm:t>
    </dgm:pt>
    <dgm:pt modelId="{F39033E3-CE3A-4A05-A112-872561B0E1B3}" type="par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B95010E4-E19E-4FA1-8CA6-12B0DF6BB019}" type="sib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24EF8558-BAF3-4ABB-869C-7C7144B77B29}" type="pres">
      <dgm:prSet presAssocID="{7E289FFF-9D43-433C-BEF1-8EE5BF8D6519}" presName="diagram" presStyleCnt="0">
        <dgm:presLayoutVars>
          <dgm:dir/>
          <dgm:resizeHandles val="exact"/>
        </dgm:presLayoutVars>
      </dgm:prSet>
      <dgm:spPr/>
    </dgm:pt>
    <dgm:pt modelId="{58373AD8-B3D8-4754-A365-EFBC07FA3A96}" type="pres">
      <dgm:prSet presAssocID="{3746712F-73BD-4050-A799-2CDC4EFF7704}" presName="node" presStyleLbl="node1" presStyleIdx="0" presStyleCnt="5" custScaleY="64382" custLinFactNeighborY="-21005">
        <dgm:presLayoutVars>
          <dgm:bulletEnabled val="1"/>
        </dgm:presLayoutVars>
      </dgm:prSet>
      <dgm:spPr>
        <a:prstGeom prst="flowChartProcess">
          <a:avLst/>
        </a:prstGeom>
      </dgm:spPr>
    </dgm:pt>
    <dgm:pt modelId="{E72B6959-0B8D-444B-8B1D-3E0958F9E39F}" type="pres">
      <dgm:prSet presAssocID="{4F4FFC36-C017-4669-953B-63B1B6FC6F6A}" presName="sibTrans" presStyleCnt="0"/>
      <dgm:spPr/>
    </dgm:pt>
    <dgm:pt modelId="{E8B84197-74CE-4819-A7ED-B1C6B5A5F48A}" type="pres">
      <dgm:prSet presAssocID="{4B89BCA4-2AAC-493B-B496-0D1DE199FACF}" presName="node" presStyleLbl="node1" presStyleIdx="1" presStyleCnt="5" custScaleY="64382" custLinFactNeighborX="-49" custLinFactNeighborY="-15186">
        <dgm:presLayoutVars>
          <dgm:bulletEnabled val="1"/>
        </dgm:presLayoutVars>
      </dgm:prSet>
      <dgm:spPr>
        <a:prstGeom prst="flowChartProcess">
          <a:avLst/>
        </a:prstGeom>
      </dgm:spPr>
    </dgm:pt>
    <dgm:pt modelId="{2173817C-497D-430F-AC22-E0E9D8D0D824}" type="pres">
      <dgm:prSet presAssocID="{766106F4-DE68-4D97-B087-8B26B34EB42A}" presName="sibTrans" presStyleCnt="0"/>
      <dgm:spPr/>
    </dgm:pt>
    <dgm:pt modelId="{9C24CE5C-58EB-457A-B3C6-2DC9F8666117}" type="pres">
      <dgm:prSet presAssocID="{8098DA9F-5391-4667-8AE1-5039AB2F9BB1}" presName="node" presStyleLbl="node1" presStyleIdx="2" presStyleCnt="5" custScaleY="64382" custLinFactNeighborY="-7033">
        <dgm:presLayoutVars>
          <dgm:bulletEnabled val="1"/>
        </dgm:presLayoutVars>
      </dgm:prSet>
      <dgm:spPr>
        <a:prstGeom prst="flowChartProcess">
          <a:avLst/>
        </a:prstGeom>
      </dgm:spPr>
    </dgm:pt>
    <dgm:pt modelId="{6E2134E1-2B56-45D7-AAE5-E85BDF47F9D7}" type="pres">
      <dgm:prSet presAssocID="{C88AC5F8-E1AF-4C1A-9F8A-0DE499346B9B}" presName="sibTrans" presStyleCnt="0"/>
      <dgm:spPr/>
    </dgm:pt>
    <dgm:pt modelId="{2CB0E33D-4E0F-43D8-8E3F-EFD85472F3AC}" type="pres">
      <dgm:prSet presAssocID="{DA085D7B-7448-4FE2-8B89-431CCCDE3DF3}" presName="node" presStyleLbl="node1" presStyleIdx="3" presStyleCnt="5" custScaleY="64382" custLinFactNeighborY="0">
        <dgm:presLayoutVars>
          <dgm:bulletEnabled val="1"/>
        </dgm:presLayoutVars>
      </dgm:prSet>
      <dgm:spPr>
        <a:prstGeom prst="flowChartProcess">
          <a:avLst/>
        </a:prstGeom>
      </dgm:spPr>
    </dgm:pt>
    <dgm:pt modelId="{B1CEC6CE-E875-4FC6-B726-EF76ABB061C3}" type="pres">
      <dgm:prSet presAssocID="{A1D1E426-EC4A-452C-AFEE-4059B072E6E5}" presName="sibTrans" presStyleCnt="0"/>
      <dgm:spPr/>
    </dgm:pt>
    <dgm:pt modelId="{59BFB863-82D8-408B-821E-5570B3413F6B}" type="pres">
      <dgm:prSet presAssocID="{B6D7A2DE-31EB-4994-8523-5A6B33B10F3B}" presName="node" presStyleLbl="node1" presStyleIdx="4" presStyleCnt="5" custScaleY="64382" custLinFactNeighborY="3056">
        <dgm:presLayoutVars>
          <dgm:bulletEnabled val="1"/>
        </dgm:presLayoutVars>
      </dgm:prSet>
      <dgm:spPr>
        <a:prstGeom prst="flowChartProcess">
          <a:avLst/>
        </a:prstGeom>
      </dgm:spPr>
    </dgm:pt>
  </dgm:ptLst>
  <dgm:cxnLst>
    <dgm:cxn modelId="{58207C3F-446A-4F63-A552-97E092A43834}" type="presOf" srcId="{8098DA9F-5391-4667-8AE1-5039AB2F9BB1}" destId="{9C24CE5C-58EB-457A-B3C6-2DC9F8666117}" srcOrd="0" destOrd="0" presId="urn:microsoft.com/office/officeart/2005/8/layout/default"/>
    <dgm:cxn modelId="{1E30FD69-AC70-4713-BB65-A25E44BE268C}" type="presOf" srcId="{DA085D7B-7448-4FE2-8B89-431CCCDE3DF3}" destId="{2CB0E33D-4E0F-43D8-8E3F-EFD85472F3AC}" srcOrd="0" destOrd="0" presId="urn:microsoft.com/office/officeart/2005/8/layout/default"/>
    <dgm:cxn modelId="{1F2EF651-B42B-4835-B61C-C1842C5A9933}" type="presOf" srcId="{4B89BCA4-2AAC-493B-B496-0D1DE199FACF}" destId="{E8B84197-74CE-4819-A7ED-B1C6B5A5F48A}" srcOrd="0" destOrd="0" presId="urn:microsoft.com/office/officeart/2005/8/layout/default"/>
    <dgm:cxn modelId="{644A2280-A22C-4005-9BC0-E1C0FFE94FAA}" srcId="{7E289FFF-9D43-433C-BEF1-8EE5BF8D6519}" destId="{8098DA9F-5391-4667-8AE1-5039AB2F9BB1}" srcOrd="2" destOrd="0" parTransId="{B0113827-85C3-4847-89F9-F8D438F227C1}" sibTransId="{C88AC5F8-E1AF-4C1A-9F8A-0DE499346B9B}"/>
    <dgm:cxn modelId="{F1C6639D-A325-4D64-9B54-DDA65D7FBDCB}" srcId="{7E289FFF-9D43-433C-BEF1-8EE5BF8D6519}" destId="{4B89BCA4-2AAC-493B-B496-0D1DE199FACF}" srcOrd="1" destOrd="0" parTransId="{8FBB230A-899F-4D32-B1D0-903A7894F3E8}" sibTransId="{766106F4-DE68-4D97-B087-8B26B34EB42A}"/>
    <dgm:cxn modelId="{9DA91FB5-3286-44E6-80D1-57B9162F20E6}" srcId="{7E289FFF-9D43-433C-BEF1-8EE5BF8D6519}" destId="{3746712F-73BD-4050-A799-2CDC4EFF7704}" srcOrd="0" destOrd="0" parTransId="{6089B6AF-F2A6-4A15-8DCB-C43D12998657}" sibTransId="{4F4FFC36-C017-4669-953B-63B1B6FC6F6A}"/>
    <dgm:cxn modelId="{CCB9B7B5-168A-434D-AF5B-FE719664D4BE}" type="presOf" srcId="{7E289FFF-9D43-433C-BEF1-8EE5BF8D6519}" destId="{24EF8558-BAF3-4ABB-869C-7C7144B77B29}" srcOrd="0" destOrd="0" presId="urn:microsoft.com/office/officeart/2005/8/layout/default"/>
    <dgm:cxn modelId="{EF36A1C7-79D1-4F8E-97E7-8C960A670DA1}" type="presOf" srcId="{B6D7A2DE-31EB-4994-8523-5A6B33B10F3B}" destId="{59BFB863-82D8-408B-821E-5570B3413F6B}" srcOrd="0" destOrd="0" presId="urn:microsoft.com/office/officeart/2005/8/layout/default"/>
    <dgm:cxn modelId="{47BAEED4-8888-4465-9653-2B5C4DF44491}" srcId="{7E289FFF-9D43-433C-BEF1-8EE5BF8D6519}" destId="{DA085D7B-7448-4FE2-8B89-431CCCDE3DF3}" srcOrd="3" destOrd="0" parTransId="{6A6554A5-218B-4087-BCE1-ACC3D6FCE86D}" sibTransId="{A1D1E426-EC4A-452C-AFEE-4059B072E6E5}"/>
    <dgm:cxn modelId="{D2EA42D9-BA8F-4E12-BBB3-41AA677D0DA1}" type="presOf" srcId="{3746712F-73BD-4050-A799-2CDC4EFF7704}" destId="{58373AD8-B3D8-4754-A365-EFBC07FA3A96}" srcOrd="0" destOrd="0" presId="urn:microsoft.com/office/officeart/2005/8/layout/default"/>
    <dgm:cxn modelId="{5D9A92F0-2FF5-46E5-8730-35FAF84BC463}" srcId="{7E289FFF-9D43-433C-BEF1-8EE5BF8D6519}" destId="{B6D7A2DE-31EB-4994-8523-5A6B33B10F3B}" srcOrd="4" destOrd="0" parTransId="{F39033E3-CE3A-4A05-A112-872561B0E1B3}" sibTransId="{B95010E4-E19E-4FA1-8CA6-12B0DF6BB019}"/>
    <dgm:cxn modelId="{81D4CC4B-6673-4844-A869-A98FC9156D2A}" type="presParOf" srcId="{24EF8558-BAF3-4ABB-869C-7C7144B77B29}" destId="{58373AD8-B3D8-4754-A365-EFBC07FA3A96}" srcOrd="0" destOrd="0" presId="urn:microsoft.com/office/officeart/2005/8/layout/default"/>
    <dgm:cxn modelId="{C1460A98-A425-41FB-AB5A-25DB5B0EE2B7}" type="presParOf" srcId="{24EF8558-BAF3-4ABB-869C-7C7144B77B29}" destId="{E72B6959-0B8D-444B-8B1D-3E0958F9E39F}" srcOrd="1" destOrd="0" presId="urn:microsoft.com/office/officeart/2005/8/layout/default"/>
    <dgm:cxn modelId="{CA27E049-CEE6-4B00-AA12-327A7036AC8C}" type="presParOf" srcId="{24EF8558-BAF3-4ABB-869C-7C7144B77B29}" destId="{E8B84197-74CE-4819-A7ED-B1C6B5A5F48A}" srcOrd="2" destOrd="0" presId="urn:microsoft.com/office/officeart/2005/8/layout/default"/>
    <dgm:cxn modelId="{2983A81A-958D-469A-BB3B-69B3CF2703C6}" type="presParOf" srcId="{24EF8558-BAF3-4ABB-869C-7C7144B77B29}" destId="{2173817C-497D-430F-AC22-E0E9D8D0D824}" srcOrd="3" destOrd="0" presId="urn:microsoft.com/office/officeart/2005/8/layout/default"/>
    <dgm:cxn modelId="{3279CC64-54C3-41D0-817B-D4623F36F91F}" type="presParOf" srcId="{24EF8558-BAF3-4ABB-869C-7C7144B77B29}" destId="{9C24CE5C-58EB-457A-B3C6-2DC9F8666117}" srcOrd="4" destOrd="0" presId="urn:microsoft.com/office/officeart/2005/8/layout/default"/>
    <dgm:cxn modelId="{CFD21909-9B4A-416B-AB6C-5FF05EBBC1A0}" type="presParOf" srcId="{24EF8558-BAF3-4ABB-869C-7C7144B77B29}" destId="{6E2134E1-2B56-45D7-AAE5-E85BDF47F9D7}" srcOrd="5" destOrd="0" presId="urn:microsoft.com/office/officeart/2005/8/layout/default"/>
    <dgm:cxn modelId="{6F55607C-A57D-4170-8393-7AB4A518442A}" type="presParOf" srcId="{24EF8558-BAF3-4ABB-869C-7C7144B77B29}" destId="{2CB0E33D-4E0F-43D8-8E3F-EFD85472F3AC}" srcOrd="6" destOrd="0" presId="urn:microsoft.com/office/officeart/2005/8/layout/default"/>
    <dgm:cxn modelId="{3D057B90-1DAD-4026-AEBF-6C4F94ABC830}" type="presParOf" srcId="{24EF8558-BAF3-4ABB-869C-7C7144B77B29}" destId="{B1CEC6CE-E875-4FC6-B726-EF76ABB061C3}" srcOrd="7" destOrd="0" presId="urn:microsoft.com/office/officeart/2005/8/layout/default"/>
    <dgm:cxn modelId="{5EAA1137-B48E-4315-BAC0-5EA2BE23E532}" type="presParOf" srcId="{24EF8558-BAF3-4ABB-869C-7C7144B77B29}" destId="{59BFB863-82D8-408B-821E-5570B3413F6B}"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7E289FFF-9D43-433C-BEF1-8EE5BF8D651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CO"/>
        </a:p>
      </dgm:t>
    </dgm:pt>
    <dgm:pt modelId="{3746712F-73BD-4050-A799-2CDC4EFF7704}">
      <dgm:prSet phldrT="[Texto]" custT="1">
        <dgm:style>
          <a:lnRef idx="3">
            <a:schemeClr val="lt1"/>
          </a:lnRef>
          <a:fillRef idx="1">
            <a:schemeClr val="accent1"/>
          </a:fillRef>
          <a:effectRef idx="1">
            <a:schemeClr val="accent1"/>
          </a:effectRef>
          <a:fontRef idx="minor">
            <a:schemeClr val="lt1"/>
          </a:fontRef>
        </dgm:style>
      </dgm:prSet>
      <dgm:spPr>
        <a:solidFill>
          <a:schemeClr val="bg2">
            <a:lumMod val="50000"/>
          </a:schemeClr>
        </a:solidFill>
        <a:ln>
          <a:noFill/>
        </a:ln>
        <a:effectLst>
          <a:outerShdw dist="76200" dir="5400000" rotWithShape="0">
            <a:schemeClr val="bg1"/>
          </a:outerShdw>
        </a:effectLst>
      </dgm:spPr>
      <dgm:t>
        <a:bodyPr/>
        <a:lstStyle/>
        <a:p>
          <a:pPr>
            <a:buSzPct val="100000"/>
            <a:buFont typeface="+mj-lt"/>
            <a:buAutoNum type="arabicPeriod"/>
          </a:pPr>
          <a:r>
            <a:rPr lang="es-CO" sz="1600" b="0" dirty="0">
              <a:latin typeface="Calibri" panose="020F0502020204030204" pitchFamily="34" charset="0"/>
              <a:cs typeface="Calibri" panose="020F0502020204030204" pitchFamily="34" charset="0"/>
            </a:rPr>
            <a:t>Generaciones</a:t>
          </a:r>
        </a:p>
      </dgm:t>
    </dgm:pt>
    <dgm:pt modelId="{6089B6AF-F2A6-4A15-8DCB-C43D12998657}" type="par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F4FFC36-C017-4669-953B-63B1B6FC6F6A}" type="sib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B89BCA4-2AAC-493B-B496-0D1DE199FACF}">
      <dgm:prSet phldrT="[Texto]" custT="1">
        <dgm:style>
          <a:lnRef idx="3">
            <a:schemeClr val="lt1"/>
          </a:lnRef>
          <a:fillRef idx="1">
            <a:schemeClr val="accent1"/>
          </a:fillRef>
          <a:effectRef idx="1">
            <a:schemeClr val="accent1"/>
          </a:effectRef>
          <a:fontRef idx="minor">
            <a:schemeClr val="lt1"/>
          </a:fontRef>
        </dgm:style>
      </dgm:prSet>
      <dgm:spPr>
        <a:ln>
          <a:noFill/>
        </a:ln>
        <a:effectLst>
          <a:outerShdw dist="76200" dir="5400000" rotWithShape="0">
            <a:schemeClr val="bg1"/>
          </a:outerShdw>
        </a:effectLst>
      </dgm:spPr>
      <dgm:t>
        <a:bodyPr/>
        <a:lstStyle/>
        <a:p>
          <a:pPr algn="ctr">
            <a:buSzPct val="100000"/>
            <a:buFont typeface="+mj-lt"/>
            <a:buAutoNum type="arabicPeriod"/>
          </a:pPr>
          <a:r>
            <a:rPr lang="es-CO" sz="1600" dirty="0">
              <a:latin typeface="Calibri" panose="020F0502020204030204" pitchFamily="34" charset="0"/>
              <a:cs typeface="Calibri" panose="020F0502020204030204" pitchFamily="34" charset="0"/>
            </a:rPr>
            <a:t>Tipos de datos</a:t>
          </a:r>
          <a:endParaRPr lang="es-CO" sz="1600" b="0" dirty="0">
            <a:latin typeface="Calibri" panose="020F0502020204030204" pitchFamily="34" charset="0"/>
            <a:cs typeface="Calibri" panose="020F0502020204030204" pitchFamily="34" charset="0"/>
          </a:endParaRPr>
        </a:p>
      </dgm:t>
    </dgm:pt>
    <dgm:pt modelId="{8FBB230A-899F-4D32-B1D0-903A7894F3E8}" type="par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766106F4-DE68-4D97-B087-8B26B34EB42A}" type="sib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8098DA9F-5391-4667-8AE1-5039AB2F9BB1}">
      <dgm:prSet phldrT="[Texto]" custT="1">
        <dgm:style>
          <a:lnRef idx="3">
            <a:schemeClr val="lt1"/>
          </a:lnRef>
          <a:fillRef idx="1">
            <a:schemeClr val="accent1"/>
          </a:fillRef>
          <a:effectRef idx="1">
            <a:schemeClr val="accent1"/>
          </a:effectRef>
          <a:fontRef idx="minor">
            <a:schemeClr val="lt1"/>
          </a:fontRef>
        </dgm:style>
      </dgm:prSet>
      <dgm:spPr>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Tipos de datos básicos</a:t>
          </a:r>
          <a:endParaRPr lang="es-CO" sz="1600" b="0" dirty="0">
            <a:latin typeface="Calibri" panose="020F0502020204030204" pitchFamily="34" charset="0"/>
            <a:cs typeface="Calibri" panose="020F0502020204030204" pitchFamily="34" charset="0"/>
          </a:endParaRPr>
        </a:p>
      </dgm:t>
    </dgm:pt>
    <dgm:pt modelId="{B0113827-85C3-4847-89F9-F8D438F227C1}" type="par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C88AC5F8-E1AF-4C1A-9F8A-0DE499346B9B}" type="sib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DA085D7B-7448-4FE2-8B89-431CCCDE3DF3}">
      <dgm:prSet phldrT="[Texto]" custT="1">
        <dgm:style>
          <a:lnRef idx="3">
            <a:schemeClr val="lt1"/>
          </a:lnRef>
          <a:fillRef idx="1">
            <a:schemeClr val="accent1"/>
          </a:fillRef>
          <a:effectRef idx="1">
            <a:schemeClr val="accent1"/>
          </a:effectRef>
          <a:fontRef idx="minor">
            <a:schemeClr val="lt1"/>
          </a:fontRef>
        </dgm:style>
      </dgm:prSet>
      <dgm:spPr>
        <a:ln>
          <a:noFill/>
        </a:ln>
        <a:effectLst>
          <a:outerShdw dist="76200" dir="5400000" rotWithShape="0">
            <a:schemeClr val="bg1"/>
          </a:outerShdw>
        </a:effectLst>
      </dgm:spPr>
      <dgm:t>
        <a:bodyPr/>
        <a:lstStyle/>
        <a:p>
          <a:pPr>
            <a:buSzPct val="100000"/>
            <a:buFont typeface="+mj-lt"/>
            <a:buAutoNum type="arabicPeriod"/>
          </a:pPr>
          <a:r>
            <a:rPr lang="es-CO" sz="1600" dirty="0">
              <a:latin typeface="Calibri" panose="020F0502020204030204" pitchFamily="34" charset="0"/>
              <a:cs typeface="Calibri" panose="020F0502020204030204" pitchFamily="34" charset="0"/>
            </a:rPr>
            <a:t>Tipado</a:t>
          </a:r>
          <a:endParaRPr lang="es-CO" sz="1600" b="0" dirty="0">
            <a:latin typeface="Calibri" panose="020F0502020204030204" pitchFamily="34" charset="0"/>
            <a:cs typeface="Calibri" panose="020F0502020204030204" pitchFamily="34" charset="0"/>
          </a:endParaRPr>
        </a:p>
      </dgm:t>
    </dgm:pt>
    <dgm:pt modelId="{6A6554A5-218B-4087-BCE1-ACC3D6FCE86D}" type="par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A1D1E426-EC4A-452C-AFEE-4059B072E6E5}" type="sib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B6D7A2DE-31EB-4994-8523-5A6B33B10F3B}">
      <dgm:prSet phldrT="[Texto]" custT="1">
        <dgm:style>
          <a:lnRef idx="3">
            <a:schemeClr val="lt1"/>
          </a:lnRef>
          <a:fillRef idx="1">
            <a:schemeClr val="accent1"/>
          </a:fillRef>
          <a:effectRef idx="1">
            <a:schemeClr val="accent1"/>
          </a:effectRef>
          <a:fontRef idx="minor">
            <a:schemeClr val="lt1"/>
          </a:fontRef>
        </dgm:style>
      </dgm:prSet>
      <dgm:spPr>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Tipificación</a:t>
          </a:r>
          <a:endParaRPr lang="es-CO" sz="1600" b="0" dirty="0">
            <a:latin typeface="Calibri" panose="020F0502020204030204" pitchFamily="34" charset="0"/>
            <a:cs typeface="Calibri" panose="020F0502020204030204" pitchFamily="34" charset="0"/>
          </a:endParaRPr>
        </a:p>
      </dgm:t>
    </dgm:pt>
    <dgm:pt modelId="{F39033E3-CE3A-4A05-A112-872561B0E1B3}" type="par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B95010E4-E19E-4FA1-8CA6-12B0DF6BB019}" type="sib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24EF8558-BAF3-4ABB-869C-7C7144B77B29}" type="pres">
      <dgm:prSet presAssocID="{7E289FFF-9D43-433C-BEF1-8EE5BF8D6519}" presName="diagram" presStyleCnt="0">
        <dgm:presLayoutVars>
          <dgm:dir/>
          <dgm:resizeHandles val="exact"/>
        </dgm:presLayoutVars>
      </dgm:prSet>
      <dgm:spPr/>
    </dgm:pt>
    <dgm:pt modelId="{58373AD8-B3D8-4754-A365-EFBC07FA3A96}" type="pres">
      <dgm:prSet presAssocID="{3746712F-73BD-4050-A799-2CDC4EFF7704}" presName="node" presStyleLbl="node1" presStyleIdx="0" presStyleCnt="5" custScaleY="64382" custLinFactNeighborY="-21005">
        <dgm:presLayoutVars>
          <dgm:bulletEnabled val="1"/>
        </dgm:presLayoutVars>
      </dgm:prSet>
      <dgm:spPr>
        <a:prstGeom prst="flowChartProcess">
          <a:avLst/>
        </a:prstGeom>
      </dgm:spPr>
    </dgm:pt>
    <dgm:pt modelId="{E72B6959-0B8D-444B-8B1D-3E0958F9E39F}" type="pres">
      <dgm:prSet presAssocID="{4F4FFC36-C017-4669-953B-63B1B6FC6F6A}" presName="sibTrans" presStyleCnt="0"/>
      <dgm:spPr/>
    </dgm:pt>
    <dgm:pt modelId="{E8B84197-74CE-4819-A7ED-B1C6B5A5F48A}" type="pres">
      <dgm:prSet presAssocID="{4B89BCA4-2AAC-493B-B496-0D1DE199FACF}" presName="node" presStyleLbl="node1" presStyleIdx="1" presStyleCnt="5" custScaleY="64382" custLinFactNeighborX="-49" custLinFactNeighborY="-15186">
        <dgm:presLayoutVars>
          <dgm:bulletEnabled val="1"/>
        </dgm:presLayoutVars>
      </dgm:prSet>
      <dgm:spPr>
        <a:prstGeom prst="flowChartProcess">
          <a:avLst/>
        </a:prstGeom>
      </dgm:spPr>
    </dgm:pt>
    <dgm:pt modelId="{2173817C-497D-430F-AC22-E0E9D8D0D824}" type="pres">
      <dgm:prSet presAssocID="{766106F4-DE68-4D97-B087-8B26B34EB42A}" presName="sibTrans" presStyleCnt="0"/>
      <dgm:spPr/>
    </dgm:pt>
    <dgm:pt modelId="{9C24CE5C-58EB-457A-B3C6-2DC9F8666117}" type="pres">
      <dgm:prSet presAssocID="{8098DA9F-5391-4667-8AE1-5039AB2F9BB1}" presName="node" presStyleLbl="node1" presStyleIdx="2" presStyleCnt="5" custScaleY="64382" custLinFactNeighborY="-7033">
        <dgm:presLayoutVars>
          <dgm:bulletEnabled val="1"/>
        </dgm:presLayoutVars>
      </dgm:prSet>
      <dgm:spPr>
        <a:prstGeom prst="flowChartProcess">
          <a:avLst/>
        </a:prstGeom>
      </dgm:spPr>
    </dgm:pt>
    <dgm:pt modelId="{6E2134E1-2B56-45D7-AAE5-E85BDF47F9D7}" type="pres">
      <dgm:prSet presAssocID="{C88AC5F8-E1AF-4C1A-9F8A-0DE499346B9B}" presName="sibTrans" presStyleCnt="0"/>
      <dgm:spPr/>
    </dgm:pt>
    <dgm:pt modelId="{2CB0E33D-4E0F-43D8-8E3F-EFD85472F3AC}" type="pres">
      <dgm:prSet presAssocID="{DA085D7B-7448-4FE2-8B89-431CCCDE3DF3}" presName="node" presStyleLbl="node1" presStyleIdx="3" presStyleCnt="5" custScaleY="64382" custLinFactNeighborY="0">
        <dgm:presLayoutVars>
          <dgm:bulletEnabled val="1"/>
        </dgm:presLayoutVars>
      </dgm:prSet>
      <dgm:spPr>
        <a:prstGeom prst="flowChartProcess">
          <a:avLst/>
        </a:prstGeom>
      </dgm:spPr>
    </dgm:pt>
    <dgm:pt modelId="{B1CEC6CE-E875-4FC6-B726-EF76ABB061C3}" type="pres">
      <dgm:prSet presAssocID="{A1D1E426-EC4A-452C-AFEE-4059B072E6E5}" presName="sibTrans" presStyleCnt="0"/>
      <dgm:spPr/>
    </dgm:pt>
    <dgm:pt modelId="{59BFB863-82D8-408B-821E-5570B3413F6B}" type="pres">
      <dgm:prSet presAssocID="{B6D7A2DE-31EB-4994-8523-5A6B33B10F3B}" presName="node" presStyleLbl="node1" presStyleIdx="4" presStyleCnt="5" custScaleY="64382" custLinFactNeighborY="3056">
        <dgm:presLayoutVars>
          <dgm:bulletEnabled val="1"/>
        </dgm:presLayoutVars>
      </dgm:prSet>
      <dgm:spPr>
        <a:prstGeom prst="flowChartProcess">
          <a:avLst/>
        </a:prstGeom>
      </dgm:spPr>
    </dgm:pt>
  </dgm:ptLst>
  <dgm:cxnLst>
    <dgm:cxn modelId="{58207C3F-446A-4F63-A552-97E092A43834}" type="presOf" srcId="{8098DA9F-5391-4667-8AE1-5039AB2F9BB1}" destId="{9C24CE5C-58EB-457A-B3C6-2DC9F8666117}" srcOrd="0" destOrd="0" presId="urn:microsoft.com/office/officeart/2005/8/layout/default"/>
    <dgm:cxn modelId="{1E30FD69-AC70-4713-BB65-A25E44BE268C}" type="presOf" srcId="{DA085D7B-7448-4FE2-8B89-431CCCDE3DF3}" destId="{2CB0E33D-4E0F-43D8-8E3F-EFD85472F3AC}" srcOrd="0" destOrd="0" presId="urn:microsoft.com/office/officeart/2005/8/layout/default"/>
    <dgm:cxn modelId="{1F2EF651-B42B-4835-B61C-C1842C5A9933}" type="presOf" srcId="{4B89BCA4-2AAC-493B-B496-0D1DE199FACF}" destId="{E8B84197-74CE-4819-A7ED-B1C6B5A5F48A}" srcOrd="0" destOrd="0" presId="urn:microsoft.com/office/officeart/2005/8/layout/default"/>
    <dgm:cxn modelId="{644A2280-A22C-4005-9BC0-E1C0FFE94FAA}" srcId="{7E289FFF-9D43-433C-BEF1-8EE5BF8D6519}" destId="{8098DA9F-5391-4667-8AE1-5039AB2F9BB1}" srcOrd="2" destOrd="0" parTransId="{B0113827-85C3-4847-89F9-F8D438F227C1}" sibTransId="{C88AC5F8-E1AF-4C1A-9F8A-0DE499346B9B}"/>
    <dgm:cxn modelId="{F1C6639D-A325-4D64-9B54-DDA65D7FBDCB}" srcId="{7E289FFF-9D43-433C-BEF1-8EE5BF8D6519}" destId="{4B89BCA4-2AAC-493B-B496-0D1DE199FACF}" srcOrd="1" destOrd="0" parTransId="{8FBB230A-899F-4D32-B1D0-903A7894F3E8}" sibTransId="{766106F4-DE68-4D97-B087-8B26B34EB42A}"/>
    <dgm:cxn modelId="{9DA91FB5-3286-44E6-80D1-57B9162F20E6}" srcId="{7E289FFF-9D43-433C-BEF1-8EE5BF8D6519}" destId="{3746712F-73BD-4050-A799-2CDC4EFF7704}" srcOrd="0" destOrd="0" parTransId="{6089B6AF-F2A6-4A15-8DCB-C43D12998657}" sibTransId="{4F4FFC36-C017-4669-953B-63B1B6FC6F6A}"/>
    <dgm:cxn modelId="{CCB9B7B5-168A-434D-AF5B-FE719664D4BE}" type="presOf" srcId="{7E289FFF-9D43-433C-BEF1-8EE5BF8D6519}" destId="{24EF8558-BAF3-4ABB-869C-7C7144B77B29}" srcOrd="0" destOrd="0" presId="urn:microsoft.com/office/officeart/2005/8/layout/default"/>
    <dgm:cxn modelId="{EF36A1C7-79D1-4F8E-97E7-8C960A670DA1}" type="presOf" srcId="{B6D7A2DE-31EB-4994-8523-5A6B33B10F3B}" destId="{59BFB863-82D8-408B-821E-5570B3413F6B}" srcOrd="0" destOrd="0" presId="urn:microsoft.com/office/officeart/2005/8/layout/default"/>
    <dgm:cxn modelId="{47BAEED4-8888-4465-9653-2B5C4DF44491}" srcId="{7E289FFF-9D43-433C-BEF1-8EE5BF8D6519}" destId="{DA085D7B-7448-4FE2-8B89-431CCCDE3DF3}" srcOrd="3" destOrd="0" parTransId="{6A6554A5-218B-4087-BCE1-ACC3D6FCE86D}" sibTransId="{A1D1E426-EC4A-452C-AFEE-4059B072E6E5}"/>
    <dgm:cxn modelId="{D2EA42D9-BA8F-4E12-BBB3-41AA677D0DA1}" type="presOf" srcId="{3746712F-73BD-4050-A799-2CDC4EFF7704}" destId="{58373AD8-B3D8-4754-A365-EFBC07FA3A96}" srcOrd="0" destOrd="0" presId="urn:microsoft.com/office/officeart/2005/8/layout/default"/>
    <dgm:cxn modelId="{5D9A92F0-2FF5-46E5-8730-35FAF84BC463}" srcId="{7E289FFF-9D43-433C-BEF1-8EE5BF8D6519}" destId="{B6D7A2DE-31EB-4994-8523-5A6B33B10F3B}" srcOrd="4" destOrd="0" parTransId="{F39033E3-CE3A-4A05-A112-872561B0E1B3}" sibTransId="{B95010E4-E19E-4FA1-8CA6-12B0DF6BB019}"/>
    <dgm:cxn modelId="{81D4CC4B-6673-4844-A869-A98FC9156D2A}" type="presParOf" srcId="{24EF8558-BAF3-4ABB-869C-7C7144B77B29}" destId="{58373AD8-B3D8-4754-A365-EFBC07FA3A96}" srcOrd="0" destOrd="0" presId="urn:microsoft.com/office/officeart/2005/8/layout/default"/>
    <dgm:cxn modelId="{C1460A98-A425-41FB-AB5A-25DB5B0EE2B7}" type="presParOf" srcId="{24EF8558-BAF3-4ABB-869C-7C7144B77B29}" destId="{E72B6959-0B8D-444B-8B1D-3E0958F9E39F}" srcOrd="1" destOrd="0" presId="urn:microsoft.com/office/officeart/2005/8/layout/default"/>
    <dgm:cxn modelId="{CA27E049-CEE6-4B00-AA12-327A7036AC8C}" type="presParOf" srcId="{24EF8558-BAF3-4ABB-869C-7C7144B77B29}" destId="{E8B84197-74CE-4819-A7ED-B1C6B5A5F48A}" srcOrd="2" destOrd="0" presId="urn:microsoft.com/office/officeart/2005/8/layout/default"/>
    <dgm:cxn modelId="{2983A81A-958D-469A-BB3B-69B3CF2703C6}" type="presParOf" srcId="{24EF8558-BAF3-4ABB-869C-7C7144B77B29}" destId="{2173817C-497D-430F-AC22-E0E9D8D0D824}" srcOrd="3" destOrd="0" presId="urn:microsoft.com/office/officeart/2005/8/layout/default"/>
    <dgm:cxn modelId="{3279CC64-54C3-41D0-817B-D4623F36F91F}" type="presParOf" srcId="{24EF8558-BAF3-4ABB-869C-7C7144B77B29}" destId="{9C24CE5C-58EB-457A-B3C6-2DC9F8666117}" srcOrd="4" destOrd="0" presId="urn:microsoft.com/office/officeart/2005/8/layout/default"/>
    <dgm:cxn modelId="{CFD21909-9B4A-416B-AB6C-5FF05EBBC1A0}" type="presParOf" srcId="{24EF8558-BAF3-4ABB-869C-7C7144B77B29}" destId="{6E2134E1-2B56-45D7-AAE5-E85BDF47F9D7}" srcOrd="5" destOrd="0" presId="urn:microsoft.com/office/officeart/2005/8/layout/default"/>
    <dgm:cxn modelId="{6F55607C-A57D-4170-8393-7AB4A518442A}" type="presParOf" srcId="{24EF8558-BAF3-4ABB-869C-7C7144B77B29}" destId="{2CB0E33D-4E0F-43D8-8E3F-EFD85472F3AC}" srcOrd="6" destOrd="0" presId="urn:microsoft.com/office/officeart/2005/8/layout/default"/>
    <dgm:cxn modelId="{3D057B90-1DAD-4026-AEBF-6C4F94ABC830}" type="presParOf" srcId="{24EF8558-BAF3-4ABB-869C-7C7144B77B29}" destId="{B1CEC6CE-E875-4FC6-B726-EF76ABB061C3}" srcOrd="7" destOrd="0" presId="urn:microsoft.com/office/officeart/2005/8/layout/default"/>
    <dgm:cxn modelId="{5EAA1137-B48E-4315-BAC0-5EA2BE23E532}" type="presParOf" srcId="{24EF8558-BAF3-4ABB-869C-7C7144B77B29}" destId="{59BFB863-82D8-408B-821E-5570B3413F6B}"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7E289FFF-9D43-433C-BEF1-8EE5BF8D651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CO"/>
        </a:p>
      </dgm:t>
    </dgm:pt>
    <dgm:pt modelId="{3746712F-73BD-4050-A799-2CDC4EFF7704}">
      <dgm:prSet phldrT="[Texto]" custT="1">
        <dgm:style>
          <a:lnRef idx="3">
            <a:schemeClr val="lt1"/>
          </a:lnRef>
          <a:fillRef idx="1">
            <a:schemeClr val="accent1"/>
          </a:fillRef>
          <a:effectRef idx="1">
            <a:schemeClr val="accent1"/>
          </a:effectRef>
          <a:fontRef idx="minor">
            <a:schemeClr val="lt1"/>
          </a:fontRef>
        </dgm:style>
      </dgm:prSet>
      <dgm:spPr>
        <a:solidFill>
          <a:schemeClr val="bg2">
            <a:lumMod val="50000"/>
          </a:schemeClr>
        </a:solidFill>
        <a:ln>
          <a:noFill/>
        </a:ln>
        <a:effectLst>
          <a:outerShdw dist="76200" dir="5400000" rotWithShape="0">
            <a:schemeClr val="bg1"/>
          </a:outerShdw>
        </a:effectLst>
      </dgm:spPr>
      <dgm:t>
        <a:bodyPr/>
        <a:lstStyle/>
        <a:p>
          <a:pPr>
            <a:buSzPct val="100000"/>
            <a:buFont typeface="+mj-lt"/>
            <a:buAutoNum type="arabicPeriod"/>
          </a:pPr>
          <a:r>
            <a:rPr lang="es-CO" sz="1600" b="0" dirty="0">
              <a:latin typeface="Calibri" panose="020F0502020204030204" pitchFamily="34" charset="0"/>
              <a:cs typeface="Calibri" panose="020F0502020204030204" pitchFamily="34" charset="0"/>
            </a:rPr>
            <a:t>Generaciones</a:t>
          </a:r>
        </a:p>
      </dgm:t>
    </dgm:pt>
    <dgm:pt modelId="{6089B6AF-F2A6-4A15-8DCB-C43D12998657}" type="par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F4FFC36-C017-4669-953B-63B1B6FC6F6A}" type="sib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B89BCA4-2AAC-493B-B496-0D1DE199FACF}">
      <dgm:prSet phldrT="[Texto]" custT="1">
        <dgm:style>
          <a:lnRef idx="3">
            <a:schemeClr val="lt1"/>
          </a:lnRef>
          <a:fillRef idx="1">
            <a:schemeClr val="accent1"/>
          </a:fillRef>
          <a:effectRef idx="1">
            <a:schemeClr val="accent1"/>
          </a:effectRef>
          <a:fontRef idx="minor">
            <a:schemeClr val="lt1"/>
          </a:fontRef>
        </dgm:style>
      </dgm:prSet>
      <dgm:spPr>
        <a:ln>
          <a:noFill/>
        </a:ln>
        <a:effectLst>
          <a:outerShdw dist="76200" dir="5400000" rotWithShape="0">
            <a:schemeClr val="bg1"/>
          </a:outerShdw>
        </a:effectLst>
      </dgm:spPr>
      <dgm:t>
        <a:bodyPr/>
        <a:lstStyle/>
        <a:p>
          <a:pPr algn="ctr">
            <a:buSzPct val="100000"/>
            <a:buFont typeface="+mj-lt"/>
            <a:buAutoNum type="arabicPeriod"/>
          </a:pPr>
          <a:r>
            <a:rPr lang="es-CO" sz="1600" dirty="0">
              <a:latin typeface="Calibri" panose="020F0502020204030204" pitchFamily="34" charset="0"/>
              <a:cs typeface="Calibri" panose="020F0502020204030204" pitchFamily="34" charset="0"/>
            </a:rPr>
            <a:t>Tipos de datos</a:t>
          </a:r>
          <a:endParaRPr lang="es-CO" sz="1600" b="0" dirty="0">
            <a:latin typeface="Calibri" panose="020F0502020204030204" pitchFamily="34" charset="0"/>
            <a:cs typeface="Calibri" panose="020F0502020204030204" pitchFamily="34" charset="0"/>
          </a:endParaRPr>
        </a:p>
      </dgm:t>
    </dgm:pt>
    <dgm:pt modelId="{8FBB230A-899F-4D32-B1D0-903A7894F3E8}" type="par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766106F4-DE68-4D97-B087-8B26B34EB42A}" type="sib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8098DA9F-5391-4667-8AE1-5039AB2F9BB1}">
      <dgm:prSet phldrT="[Texto]" custT="1">
        <dgm:style>
          <a:lnRef idx="3">
            <a:schemeClr val="lt1"/>
          </a:lnRef>
          <a:fillRef idx="1">
            <a:schemeClr val="accent1"/>
          </a:fillRef>
          <a:effectRef idx="1">
            <a:schemeClr val="accent1"/>
          </a:effectRef>
          <a:fontRef idx="minor">
            <a:schemeClr val="lt1"/>
          </a:fontRef>
        </dgm:style>
      </dgm:prSet>
      <dgm:spPr>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Tipos de datos básicos</a:t>
          </a:r>
          <a:endParaRPr lang="es-CO" sz="1600" b="0" dirty="0">
            <a:latin typeface="Calibri" panose="020F0502020204030204" pitchFamily="34" charset="0"/>
            <a:cs typeface="Calibri" panose="020F0502020204030204" pitchFamily="34" charset="0"/>
          </a:endParaRPr>
        </a:p>
      </dgm:t>
    </dgm:pt>
    <dgm:pt modelId="{B0113827-85C3-4847-89F9-F8D438F227C1}" type="par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C88AC5F8-E1AF-4C1A-9F8A-0DE499346B9B}" type="sib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DA085D7B-7448-4FE2-8B89-431CCCDE3DF3}">
      <dgm:prSet phldrT="[Texto]" custT="1">
        <dgm:style>
          <a:lnRef idx="3">
            <a:schemeClr val="lt1"/>
          </a:lnRef>
          <a:fillRef idx="1">
            <a:schemeClr val="accent1"/>
          </a:fillRef>
          <a:effectRef idx="1">
            <a:schemeClr val="accent1"/>
          </a:effectRef>
          <a:fontRef idx="minor">
            <a:schemeClr val="lt1"/>
          </a:fontRef>
        </dgm:style>
      </dgm:prSet>
      <dgm:spPr>
        <a:ln>
          <a:noFill/>
        </a:ln>
        <a:effectLst>
          <a:outerShdw dist="76200" dir="5400000" rotWithShape="0">
            <a:schemeClr val="bg1"/>
          </a:outerShdw>
        </a:effectLst>
      </dgm:spPr>
      <dgm:t>
        <a:bodyPr/>
        <a:lstStyle/>
        <a:p>
          <a:pPr>
            <a:buSzPct val="100000"/>
            <a:buFont typeface="+mj-lt"/>
            <a:buAutoNum type="arabicPeriod"/>
          </a:pPr>
          <a:r>
            <a:rPr lang="es-CO" sz="1600" dirty="0">
              <a:latin typeface="Calibri" panose="020F0502020204030204" pitchFamily="34" charset="0"/>
              <a:cs typeface="Calibri" panose="020F0502020204030204" pitchFamily="34" charset="0"/>
            </a:rPr>
            <a:t>Tipado</a:t>
          </a:r>
          <a:endParaRPr lang="es-CO" sz="1600" b="0" dirty="0">
            <a:latin typeface="Calibri" panose="020F0502020204030204" pitchFamily="34" charset="0"/>
            <a:cs typeface="Calibri" panose="020F0502020204030204" pitchFamily="34" charset="0"/>
          </a:endParaRPr>
        </a:p>
      </dgm:t>
    </dgm:pt>
    <dgm:pt modelId="{6A6554A5-218B-4087-BCE1-ACC3D6FCE86D}" type="par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A1D1E426-EC4A-452C-AFEE-4059B072E6E5}" type="sib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B6D7A2DE-31EB-4994-8523-5A6B33B10F3B}">
      <dgm:prSet phldrT="[Texto]" custT="1">
        <dgm:style>
          <a:lnRef idx="3">
            <a:schemeClr val="lt1"/>
          </a:lnRef>
          <a:fillRef idx="1">
            <a:schemeClr val="accent1"/>
          </a:fillRef>
          <a:effectRef idx="1">
            <a:schemeClr val="accent1"/>
          </a:effectRef>
          <a:fontRef idx="minor">
            <a:schemeClr val="lt1"/>
          </a:fontRef>
        </dgm:style>
      </dgm:prSet>
      <dgm:spPr>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Tipificación</a:t>
          </a:r>
          <a:endParaRPr lang="es-CO" sz="1600" b="0" dirty="0">
            <a:latin typeface="Calibri" panose="020F0502020204030204" pitchFamily="34" charset="0"/>
            <a:cs typeface="Calibri" panose="020F0502020204030204" pitchFamily="34" charset="0"/>
          </a:endParaRPr>
        </a:p>
      </dgm:t>
    </dgm:pt>
    <dgm:pt modelId="{F39033E3-CE3A-4A05-A112-872561B0E1B3}" type="par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B95010E4-E19E-4FA1-8CA6-12B0DF6BB019}" type="sib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24EF8558-BAF3-4ABB-869C-7C7144B77B29}" type="pres">
      <dgm:prSet presAssocID="{7E289FFF-9D43-433C-BEF1-8EE5BF8D6519}" presName="diagram" presStyleCnt="0">
        <dgm:presLayoutVars>
          <dgm:dir/>
          <dgm:resizeHandles val="exact"/>
        </dgm:presLayoutVars>
      </dgm:prSet>
      <dgm:spPr/>
    </dgm:pt>
    <dgm:pt modelId="{58373AD8-B3D8-4754-A365-EFBC07FA3A96}" type="pres">
      <dgm:prSet presAssocID="{3746712F-73BD-4050-A799-2CDC4EFF7704}" presName="node" presStyleLbl="node1" presStyleIdx="0" presStyleCnt="5" custScaleY="64382" custLinFactNeighborY="-21005">
        <dgm:presLayoutVars>
          <dgm:bulletEnabled val="1"/>
        </dgm:presLayoutVars>
      </dgm:prSet>
      <dgm:spPr>
        <a:prstGeom prst="flowChartProcess">
          <a:avLst/>
        </a:prstGeom>
      </dgm:spPr>
    </dgm:pt>
    <dgm:pt modelId="{E72B6959-0B8D-444B-8B1D-3E0958F9E39F}" type="pres">
      <dgm:prSet presAssocID="{4F4FFC36-C017-4669-953B-63B1B6FC6F6A}" presName="sibTrans" presStyleCnt="0"/>
      <dgm:spPr/>
    </dgm:pt>
    <dgm:pt modelId="{E8B84197-74CE-4819-A7ED-B1C6B5A5F48A}" type="pres">
      <dgm:prSet presAssocID="{4B89BCA4-2AAC-493B-B496-0D1DE199FACF}" presName="node" presStyleLbl="node1" presStyleIdx="1" presStyleCnt="5" custScaleY="64382" custLinFactNeighborX="-49" custLinFactNeighborY="-15186">
        <dgm:presLayoutVars>
          <dgm:bulletEnabled val="1"/>
        </dgm:presLayoutVars>
      </dgm:prSet>
      <dgm:spPr>
        <a:prstGeom prst="flowChartProcess">
          <a:avLst/>
        </a:prstGeom>
      </dgm:spPr>
    </dgm:pt>
    <dgm:pt modelId="{2173817C-497D-430F-AC22-E0E9D8D0D824}" type="pres">
      <dgm:prSet presAssocID="{766106F4-DE68-4D97-B087-8B26B34EB42A}" presName="sibTrans" presStyleCnt="0"/>
      <dgm:spPr/>
    </dgm:pt>
    <dgm:pt modelId="{9C24CE5C-58EB-457A-B3C6-2DC9F8666117}" type="pres">
      <dgm:prSet presAssocID="{8098DA9F-5391-4667-8AE1-5039AB2F9BB1}" presName="node" presStyleLbl="node1" presStyleIdx="2" presStyleCnt="5" custScaleY="64382" custLinFactNeighborY="-7033">
        <dgm:presLayoutVars>
          <dgm:bulletEnabled val="1"/>
        </dgm:presLayoutVars>
      </dgm:prSet>
      <dgm:spPr>
        <a:prstGeom prst="flowChartProcess">
          <a:avLst/>
        </a:prstGeom>
      </dgm:spPr>
    </dgm:pt>
    <dgm:pt modelId="{6E2134E1-2B56-45D7-AAE5-E85BDF47F9D7}" type="pres">
      <dgm:prSet presAssocID="{C88AC5F8-E1AF-4C1A-9F8A-0DE499346B9B}" presName="sibTrans" presStyleCnt="0"/>
      <dgm:spPr/>
    </dgm:pt>
    <dgm:pt modelId="{2CB0E33D-4E0F-43D8-8E3F-EFD85472F3AC}" type="pres">
      <dgm:prSet presAssocID="{DA085D7B-7448-4FE2-8B89-431CCCDE3DF3}" presName="node" presStyleLbl="node1" presStyleIdx="3" presStyleCnt="5" custScaleY="64382" custLinFactNeighborY="0">
        <dgm:presLayoutVars>
          <dgm:bulletEnabled val="1"/>
        </dgm:presLayoutVars>
      </dgm:prSet>
      <dgm:spPr>
        <a:prstGeom prst="flowChartProcess">
          <a:avLst/>
        </a:prstGeom>
      </dgm:spPr>
    </dgm:pt>
    <dgm:pt modelId="{B1CEC6CE-E875-4FC6-B726-EF76ABB061C3}" type="pres">
      <dgm:prSet presAssocID="{A1D1E426-EC4A-452C-AFEE-4059B072E6E5}" presName="sibTrans" presStyleCnt="0"/>
      <dgm:spPr/>
    </dgm:pt>
    <dgm:pt modelId="{59BFB863-82D8-408B-821E-5570B3413F6B}" type="pres">
      <dgm:prSet presAssocID="{B6D7A2DE-31EB-4994-8523-5A6B33B10F3B}" presName="node" presStyleLbl="node1" presStyleIdx="4" presStyleCnt="5" custScaleY="64382" custLinFactNeighborY="3056">
        <dgm:presLayoutVars>
          <dgm:bulletEnabled val="1"/>
        </dgm:presLayoutVars>
      </dgm:prSet>
      <dgm:spPr>
        <a:prstGeom prst="flowChartProcess">
          <a:avLst/>
        </a:prstGeom>
      </dgm:spPr>
    </dgm:pt>
  </dgm:ptLst>
  <dgm:cxnLst>
    <dgm:cxn modelId="{58207C3F-446A-4F63-A552-97E092A43834}" type="presOf" srcId="{8098DA9F-5391-4667-8AE1-5039AB2F9BB1}" destId="{9C24CE5C-58EB-457A-B3C6-2DC9F8666117}" srcOrd="0" destOrd="0" presId="urn:microsoft.com/office/officeart/2005/8/layout/default"/>
    <dgm:cxn modelId="{1E30FD69-AC70-4713-BB65-A25E44BE268C}" type="presOf" srcId="{DA085D7B-7448-4FE2-8B89-431CCCDE3DF3}" destId="{2CB0E33D-4E0F-43D8-8E3F-EFD85472F3AC}" srcOrd="0" destOrd="0" presId="urn:microsoft.com/office/officeart/2005/8/layout/default"/>
    <dgm:cxn modelId="{1F2EF651-B42B-4835-B61C-C1842C5A9933}" type="presOf" srcId="{4B89BCA4-2AAC-493B-B496-0D1DE199FACF}" destId="{E8B84197-74CE-4819-A7ED-B1C6B5A5F48A}" srcOrd="0" destOrd="0" presId="urn:microsoft.com/office/officeart/2005/8/layout/default"/>
    <dgm:cxn modelId="{644A2280-A22C-4005-9BC0-E1C0FFE94FAA}" srcId="{7E289FFF-9D43-433C-BEF1-8EE5BF8D6519}" destId="{8098DA9F-5391-4667-8AE1-5039AB2F9BB1}" srcOrd="2" destOrd="0" parTransId="{B0113827-85C3-4847-89F9-F8D438F227C1}" sibTransId="{C88AC5F8-E1AF-4C1A-9F8A-0DE499346B9B}"/>
    <dgm:cxn modelId="{F1C6639D-A325-4D64-9B54-DDA65D7FBDCB}" srcId="{7E289FFF-9D43-433C-BEF1-8EE5BF8D6519}" destId="{4B89BCA4-2AAC-493B-B496-0D1DE199FACF}" srcOrd="1" destOrd="0" parTransId="{8FBB230A-899F-4D32-B1D0-903A7894F3E8}" sibTransId="{766106F4-DE68-4D97-B087-8B26B34EB42A}"/>
    <dgm:cxn modelId="{9DA91FB5-3286-44E6-80D1-57B9162F20E6}" srcId="{7E289FFF-9D43-433C-BEF1-8EE5BF8D6519}" destId="{3746712F-73BD-4050-A799-2CDC4EFF7704}" srcOrd="0" destOrd="0" parTransId="{6089B6AF-F2A6-4A15-8DCB-C43D12998657}" sibTransId="{4F4FFC36-C017-4669-953B-63B1B6FC6F6A}"/>
    <dgm:cxn modelId="{CCB9B7B5-168A-434D-AF5B-FE719664D4BE}" type="presOf" srcId="{7E289FFF-9D43-433C-BEF1-8EE5BF8D6519}" destId="{24EF8558-BAF3-4ABB-869C-7C7144B77B29}" srcOrd="0" destOrd="0" presId="urn:microsoft.com/office/officeart/2005/8/layout/default"/>
    <dgm:cxn modelId="{EF36A1C7-79D1-4F8E-97E7-8C960A670DA1}" type="presOf" srcId="{B6D7A2DE-31EB-4994-8523-5A6B33B10F3B}" destId="{59BFB863-82D8-408B-821E-5570B3413F6B}" srcOrd="0" destOrd="0" presId="urn:microsoft.com/office/officeart/2005/8/layout/default"/>
    <dgm:cxn modelId="{47BAEED4-8888-4465-9653-2B5C4DF44491}" srcId="{7E289FFF-9D43-433C-BEF1-8EE5BF8D6519}" destId="{DA085D7B-7448-4FE2-8B89-431CCCDE3DF3}" srcOrd="3" destOrd="0" parTransId="{6A6554A5-218B-4087-BCE1-ACC3D6FCE86D}" sibTransId="{A1D1E426-EC4A-452C-AFEE-4059B072E6E5}"/>
    <dgm:cxn modelId="{D2EA42D9-BA8F-4E12-BBB3-41AA677D0DA1}" type="presOf" srcId="{3746712F-73BD-4050-A799-2CDC4EFF7704}" destId="{58373AD8-B3D8-4754-A365-EFBC07FA3A96}" srcOrd="0" destOrd="0" presId="urn:microsoft.com/office/officeart/2005/8/layout/default"/>
    <dgm:cxn modelId="{5D9A92F0-2FF5-46E5-8730-35FAF84BC463}" srcId="{7E289FFF-9D43-433C-BEF1-8EE5BF8D6519}" destId="{B6D7A2DE-31EB-4994-8523-5A6B33B10F3B}" srcOrd="4" destOrd="0" parTransId="{F39033E3-CE3A-4A05-A112-872561B0E1B3}" sibTransId="{B95010E4-E19E-4FA1-8CA6-12B0DF6BB019}"/>
    <dgm:cxn modelId="{81D4CC4B-6673-4844-A869-A98FC9156D2A}" type="presParOf" srcId="{24EF8558-BAF3-4ABB-869C-7C7144B77B29}" destId="{58373AD8-B3D8-4754-A365-EFBC07FA3A96}" srcOrd="0" destOrd="0" presId="urn:microsoft.com/office/officeart/2005/8/layout/default"/>
    <dgm:cxn modelId="{C1460A98-A425-41FB-AB5A-25DB5B0EE2B7}" type="presParOf" srcId="{24EF8558-BAF3-4ABB-869C-7C7144B77B29}" destId="{E72B6959-0B8D-444B-8B1D-3E0958F9E39F}" srcOrd="1" destOrd="0" presId="urn:microsoft.com/office/officeart/2005/8/layout/default"/>
    <dgm:cxn modelId="{CA27E049-CEE6-4B00-AA12-327A7036AC8C}" type="presParOf" srcId="{24EF8558-BAF3-4ABB-869C-7C7144B77B29}" destId="{E8B84197-74CE-4819-A7ED-B1C6B5A5F48A}" srcOrd="2" destOrd="0" presId="urn:microsoft.com/office/officeart/2005/8/layout/default"/>
    <dgm:cxn modelId="{2983A81A-958D-469A-BB3B-69B3CF2703C6}" type="presParOf" srcId="{24EF8558-BAF3-4ABB-869C-7C7144B77B29}" destId="{2173817C-497D-430F-AC22-E0E9D8D0D824}" srcOrd="3" destOrd="0" presId="urn:microsoft.com/office/officeart/2005/8/layout/default"/>
    <dgm:cxn modelId="{3279CC64-54C3-41D0-817B-D4623F36F91F}" type="presParOf" srcId="{24EF8558-BAF3-4ABB-869C-7C7144B77B29}" destId="{9C24CE5C-58EB-457A-B3C6-2DC9F8666117}" srcOrd="4" destOrd="0" presId="urn:microsoft.com/office/officeart/2005/8/layout/default"/>
    <dgm:cxn modelId="{CFD21909-9B4A-416B-AB6C-5FF05EBBC1A0}" type="presParOf" srcId="{24EF8558-BAF3-4ABB-869C-7C7144B77B29}" destId="{6E2134E1-2B56-45D7-AAE5-E85BDF47F9D7}" srcOrd="5" destOrd="0" presId="urn:microsoft.com/office/officeart/2005/8/layout/default"/>
    <dgm:cxn modelId="{6F55607C-A57D-4170-8393-7AB4A518442A}" type="presParOf" srcId="{24EF8558-BAF3-4ABB-869C-7C7144B77B29}" destId="{2CB0E33D-4E0F-43D8-8E3F-EFD85472F3AC}" srcOrd="6" destOrd="0" presId="urn:microsoft.com/office/officeart/2005/8/layout/default"/>
    <dgm:cxn modelId="{3D057B90-1DAD-4026-AEBF-6C4F94ABC830}" type="presParOf" srcId="{24EF8558-BAF3-4ABB-869C-7C7144B77B29}" destId="{B1CEC6CE-E875-4FC6-B726-EF76ABB061C3}" srcOrd="7" destOrd="0" presId="urn:microsoft.com/office/officeart/2005/8/layout/default"/>
    <dgm:cxn modelId="{5EAA1137-B48E-4315-BAC0-5EA2BE23E532}" type="presParOf" srcId="{24EF8558-BAF3-4ABB-869C-7C7144B77B29}" destId="{59BFB863-82D8-408B-821E-5570B3413F6B}"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7E289FFF-9D43-433C-BEF1-8EE5BF8D651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CO"/>
        </a:p>
      </dgm:t>
    </dgm:pt>
    <dgm:pt modelId="{3746712F-73BD-4050-A799-2CDC4EFF7704}">
      <dgm:prSet phldrT="[Texto]" custT="1">
        <dgm:style>
          <a:lnRef idx="3">
            <a:schemeClr val="lt1"/>
          </a:lnRef>
          <a:fillRef idx="1">
            <a:schemeClr val="accent1"/>
          </a:fillRef>
          <a:effectRef idx="1">
            <a:schemeClr val="accent1"/>
          </a:effectRef>
          <a:fontRef idx="minor">
            <a:schemeClr val="lt1"/>
          </a:fontRef>
        </dgm:style>
      </dgm:prSet>
      <dgm:spPr>
        <a:solidFill>
          <a:schemeClr val="bg2">
            <a:lumMod val="50000"/>
          </a:schemeClr>
        </a:solidFill>
        <a:ln>
          <a:noFill/>
        </a:ln>
        <a:effectLst>
          <a:outerShdw dist="76200" dir="5400000" rotWithShape="0">
            <a:schemeClr val="bg1"/>
          </a:outerShdw>
        </a:effectLst>
      </dgm:spPr>
      <dgm:t>
        <a:bodyPr/>
        <a:lstStyle/>
        <a:p>
          <a:pPr>
            <a:buSzPct val="100000"/>
            <a:buFont typeface="+mj-lt"/>
            <a:buAutoNum type="arabicPeriod"/>
          </a:pPr>
          <a:r>
            <a:rPr lang="es-CO" sz="1600" b="0" dirty="0">
              <a:latin typeface="Calibri" panose="020F0502020204030204" pitchFamily="34" charset="0"/>
              <a:cs typeface="Calibri" panose="020F0502020204030204" pitchFamily="34" charset="0"/>
            </a:rPr>
            <a:t>Generaciones</a:t>
          </a:r>
        </a:p>
      </dgm:t>
    </dgm:pt>
    <dgm:pt modelId="{6089B6AF-F2A6-4A15-8DCB-C43D12998657}" type="par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F4FFC36-C017-4669-953B-63B1B6FC6F6A}" type="sib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B89BCA4-2AAC-493B-B496-0D1DE199FACF}">
      <dgm:prSet phldrT="[Texto]" custT="1">
        <dgm:style>
          <a:lnRef idx="3">
            <a:schemeClr val="lt1"/>
          </a:lnRef>
          <a:fillRef idx="1">
            <a:schemeClr val="accent1"/>
          </a:fillRef>
          <a:effectRef idx="1">
            <a:schemeClr val="accent1"/>
          </a:effectRef>
          <a:fontRef idx="minor">
            <a:schemeClr val="lt1"/>
          </a:fontRef>
        </dgm:style>
      </dgm:prSet>
      <dgm:spPr>
        <a:ln>
          <a:noFill/>
        </a:ln>
        <a:effectLst>
          <a:outerShdw dist="76200" dir="5400000" rotWithShape="0">
            <a:schemeClr val="bg1"/>
          </a:outerShdw>
        </a:effectLst>
      </dgm:spPr>
      <dgm:t>
        <a:bodyPr/>
        <a:lstStyle/>
        <a:p>
          <a:pPr algn="ctr">
            <a:buSzPct val="100000"/>
            <a:buFont typeface="+mj-lt"/>
            <a:buAutoNum type="arabicPeriod"/>
          </a:pPr>
          <a:r>
            <a:rPr lang="es-CO" sz="1600" dirty="0">
              <a:latin typeface="Calibri" panose="020F0502020204030204" pitchFamily="34" charset="0"/>
              <a:cs typeface="Calibri" panose="020F0502020204030204" pitchFamily="34" charset="0"/>
            </a:rPr>
            <a:t>Tipos de datos</a:t>
          </a:r>
          <a:endParaRPr lang="es-CO" sz="1600" b="0" dirty="0">
            <a:latin typeface="Calibri" panose="020F0502020204030204" pitchFamily="34" charset="0"/>
            <a:cs typeface="Calibri" panose="020F0502020204030204" pitchFamily="34" charset="0"/>
          </a:endParaRPr>
        </a:p>
      </dgm:t>
    </dgm:pt>
    <dgm:pt modelId="{8FBB230A-899F-4D32-B1D0-903A7894F3E8}" type="par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766106F4-DE68-4D97-B087-8B26B34EB42A}" type="sib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8098DA9F-5391-4667-8AE1-5039AB2F9BB1}">
      <dgm:prSet phldrT="[Texto]" custT="1">
        <dgm:style>
          <a:lnRef idx="3">
            <a:schemeClr val="lt1"/>
          </a:lnRef>
          <a:fillRef idx="1">
            <a:schemeClr val="accent1"/>
          </a:fillRef>
          <a:effectRef idx="1">
            <a:schemeClr val="accent1"/>
          </a:effectRef>
          <a:fontRef idx="minor">
            <a:schemeClr val="lt1"/>
          </a:fontRef>
        </dgm:style>
      </dgm:prSet>
      <dgm:spPr>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Tipos de datos básicos</a:t>
          </a:r>
          <a:endParaRPr lang="es-CO" sz="1600" b="0" dirty="0">
            <a:latin typeface="Calibri" panose="020F0502020204030204" pitchFamily="34" charset="0"/>
            <a:cs typeface="Calibri" panose="020F0502020204030204" pitchFamily="34" charset="0"/>
          </a:endParaRPr>
        </a:p>
      </dgm:t>
    </dgm:pt>
    <dgm:pt modelId="{B0113827-85C3-4847-89F9-F8D438F227C1}" type="par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C88AC5F8-E1AF-4C1A-9F8A-0DE499346B9B}" type="sib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DA085D7B-7448-4FE2-8B89-431CCCDE3DF3}">
      <dgm:prSet phldrT="[Texto]" custT="1">
        <dgm:style>
          <a:lnRef idx="3">
            <a:schemeClr val="lt1"/>
          </a:lnRef>
          <a:fillRef idx="1">
            <a:schemeClr val="accent1"/>
          </a:fillRef>
          <a:effectRef idx="1">
            <a:schemeClr val="accent1"/>
          </a:effectRef>
          <a:fontRef idx="minor">
            <a:schemeClr val="lt1"/>
          </a:fontRef>
        </dgm:style>
      </dgm:prSet>
      <dgm:spPr>
        <a:ln>
          <a:noFill/>
        </a:ln>
        <a:effectLst>
          <a:outerShdw dist="76200" dir="5400000" rotWithShape="0">
            <a:schemeClr val="bg1"/>
          </a:outerShdw>
        </a:effectLst>
      </dgm:spPr>
      <dgm:t>
        <a:bodyPr/>
        <a:lstStyle/>
        <a:p>
          <a:pPr>
            <a:buSzPct val="100000"/>
            <a:buFont typeface="+mj-lt"/>
            <a:buAutoNum type="arabicPeriod"/>
          </a:pPr>
          <a:r>
            <a:rPr lang="es-CO" sz="1600" dirty="0">
              <a:latin typeface="Calibri" panose="020F0502020204030204" pitchFamily="34" charset="0"/>
              <a:cs typeface="Calibri" panose="020F0502020204030204" pitchFamily="34" charset="0"/>
            </a:rPr>
            <a:t>Tipado</a:t>
          </a:r>
          <a:endParaRPr lang="es-CO" sz="1600" b="0" dirty="0">
            <a:latin typeface="Calibri" panose="020F0502020204030204" pitchFamily="34" charset="0"/>
            <a:cs typeface="Calibri" panose="020F0502020204030204" pitchFamily="34" charset="0"/>
          </a:endParaRPr>
        </a:p>
      </dgm:t>
    </dgm:pt>
    <dgm:pt modelId="{6A6554A5-218B-4087-BCE1-ACC3D6FCE86D}" type="par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A1D1E426-EC4A-452C-AFEE-4059B072E6E5}" type="sib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B6D7A2DE-31EB-4994-8523-5A6B33B10F3B}">
      <dgm:prSet phldrT="[Texto]" custT="1">
        <dgm:style>
          <a:lnRef idx="3">
            <a:schemeClr val="lt1"/>
          </a:lnRef>
          <a:fillRef idx="1">
            <a:schemeClr val="accent1"/>
          </a:fillRef>
          <a:effectRef idx="1">
            <a:schemeClr val="accent1"/>
          </a:effectRef>
          <a:fontRef idx="minor">
            <a:schemeClr val="lt1"/>
          </a:fontRef>
        </dgm:style>
      </dgm:prSet>
      <dgm:spPr>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Tipificación</a:t>
          </a:r>
          <a:endParaRPr lang="es-CO" sz="1600" b="0" dirty="0">
            <a:latin typeface="Calibri" panose="020F0502020204030204" pitchFamily="34" charset="0"/>
            <a:cs typeface="Calibri" panose="020F0502020204030204" pitchFamily="34" charset="0"/>
          </a:endParaRPr>
        </a:p>
      </dgm:t>
    </dgm:pt>
    <dgm:pt modelId="{F39033E3-CE3A-4A05-A112-872561B0E1B3}" type="par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B95010E4-E19E-4FA1-8CA6-12B0DF6BB019}" type="sib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24EF8558-BAF3-4ABB-869C-7C7144B77B29}" type="pres">
      <dgm:prSet presAssocID="{7E289FFF-9D43-433C-BEF1-8EE5BF8D6519}" presName="diagram" presStyleCnt="0">
        <dgm:presLayoutVars>
          <dgm:dir/>
          <dgm:resizeHandles val="exact"/>
        </dgm:presLayoutVars>
      </dgm:prSet>
      <dgm:spPr/>
    </dgm:pt>
    <dgm:pt modelId="{58373AD8-B3D8-4754-A365-EFBC07FA3A96}" type="pres">
      <dgm:prSet presAssocID="{3746712F-73BD-4050-A799-2CDC4EFF7704}" presName="node" presStyleLbl="node1" presStyleIdx="0" presStyleCnt="5" custScaleY="64382" custLinFactNeighborY="-21005">
        <dgm:presLayoutVars>
          <dgm:bulletEnabled val="1"/>
        </dgm:presLayoutVars>
      </dgm:prSet>
      <dgm:spPr>
        <a:prstGeom prst="flowChartProcess">
          <a:avLst/>
        </a:prstGeom>
      </dgm:spPr>
    </dgm:pt>
    <dgm:pt modelId="{E72B6959-0B8D-444B-8B1D-3E0958F9E39F}" type="pres">
      <dgm:prSet presAssocID="{4F4FFC36-C017-4669-953B-63B1B6FC6F6A}" presName="sibTrans" presStyleCnt="0"/>
      <dgm:spPr/>
    </dgm:pt>
    <dgm:pt modelId="{E8B84197-74CE-4819-A7ED-B1C6B5A5F48A}" type="pres">
      <dgm:prSet presAssocID="{4B89BCA4-2AAC-493B-B496-0D1DE199FACF}" presName="node" presStyleLbl="node1" presStyleIdx="1" presStyleCnt="5" custScaleY="64382" custLinFactNeighborX="-49" custLinFactNeighborY="-15186">
        <dgm:presLayoutVars>
          <dgm:bulletEnabled val="1"/>
        </dgm:presLayoutVars>
      </dgm:prSet>
      <dgm:spPr>
        <a:prstGeom prst="flowChartProcess">
          <a:avLst/>
        </a:prstGeom>
      </dgm:spPr>
    </dgm:pt>
    <dgm:pt modelId="{2173817C-497D-430F-AC22-E0E9D8D0D824}" type="pres">
      <dgm:prSet presAssocID="{766106F4-DE68-4D97-B087-8B26B34EB42A}" presName="sibTrans" presStyleCnt="0"/>
      <dgm:spPr/>
    </dgm:pt>
    <dgm:pt modelId="{9C24CE5C-58EB-457A-B3C6-2DC9F8666117}" type="pres">
      <dgm:prSet presAssocID="{8098DA9F-5391-4667-8AE1-5039AB2F9BB1}" presName="node" presStyleLbl="node1" presStyleIdx="2" presStyleCnt="5" custScaleY="64382" custLinFactNeighborY="-7033">
        <dgm:presLayoutVars>
          <dgm:bulletEnabled val="1"/>
        </dgm:presLayoutVars>
      </dgm:prSet>
      <dgm:spPr>
        <a:prstGeom prst="flowChartProcess">
          <a:avLst/>
        </a:prstGeom>
      </dgm:spPr>
    </dgm:pt>
    <dgm:pt modelId="{6E2134E1-2B56-45D7-AAE5-E85BDF47F9D7}" type="pres">
      <dgm:prSet presAssocID="{C88AC5F8-E1AF-4C1A-9F8A-0DE499346B9B}" presName="sibTrans" presStyleCnt="0"/>
      <dgm:spPr/>
    </dgm:pt>
    <dgm:pt modelId="{2CB0E33D-4E0F-43D8-8E3F-EFD85472F3AC}" type="pres">
      <dgm:prSet presAssocID="{DA085D7B-7448-4FE2-8B89-431CCCDE3DF3}" presName="node" presStyleLbl="node1" presStyleIdx="3" presStyleCnt="5" custScaleY="64382" custLinFactNeighborY="0">
        <dgm:presLayoutVars>
          <dgm:bulletEnabled val="1"/>
        </dgm:presLayoutVars>
      </dgm:prSet>
      <dgm:spPr>
        <a:prstGeom prst="flowChartProcess">
          <a:avLst/>
        </a:prstGeom>
      </dgm:spPr>
    </dgm:pt>
    <dgm:pt modelId="{B1CEC6CE-E875-4FC6-B726-EF76ABB061C3}" type="pres">
      <dgm:prSet presAssocID="{A1D1E426-EC4A-452C-AFEE-4059B072E6E5}" presName="sibTrans" presStyleCnt="0"/>
      <dgm:spPr/>
    </dgm:pt>
    <dgm:pt modelId="{59BFB863-82D8-408B-821E-5570B3413F6B}" type="pres">
      <dgm:prSet presAssocID="{B6D7A2DE-31EB-4994-8523-5A6B33B10F3B}" presName="node" presStyleLbl="node1" presStyleIdx="4" presStyleCnt="5" custScaleY="64382" custLinFactNeighborY="3056">
        <dgm:presLayoutVars>
          <dgm:bulletEnabled val="1"/>
        </dgm:presLayoutVars>
      </dgm:prSet>
      <dgm:spPr>
        <a:prstGeom prst="flowChartProcess">
          <a:avLst/>
        </a:prstGeom>
      </dgm:spPr>
    </dgm:pt>
  </dgm:ptLst>
  <dgm:cxnLst>
    <dgm:cxn modelId="{58207C3F-446A-4F63-A552-97E092A43834}" type="presOf" srcId="{8098DA9F-5391-4667-8AE1-5039AB2F9BB1}" destId="{9C24CE5C-58EB-457A-B3C6-2DC9F8666117}" srcOrd="0" destOrd="0" presId="urn:microsoft.com/office/officeart/2005/8/layout/default"/>
    <dgm:cxn modelId="{1E30FD69-AC70-4713-BB65-A25E44BE268C}" type="presOf" srcId="{DA085D7B-7448-4FE2-8B89-431CCCDE3DF3}" destId="{2CB0E33D-4E0F-43D8-8E3F-EFD85472F3AC}" srcOrd="0" destOrd="0" presId="urn:microsoft.com/office/officeart/2005/8/layout/default"/>
    <dgm:cxn modelId="{1F2EF651-B42B-4835-B61C-C1842C5A9933}" type="presOf" srcId="{4B89BCA4-2AAC-493B-B496-0D1DE199FACF}" destId="{E8B84197-74CE-4819-A7ED-B1C6B5A5F48A}" srcOrd="0" destOrd="0" presId="urn:microsoft.com/office/officeart/2005/8/layout/default"/>
    <dgm:cxn modelId="{644A2280-A22C-4005-9BC0-E1C0FFE94FAA}" srcId="{7E289FFF-9D43-433C-BEF1-8EE5BF8D6519}" destId="{8098DA9F-5391-4667-8AE1-5039AB2F9BB1}" srcOrd="2" destOrd="0" parTransId="{B0113827-85C3-4847-89F9-F8D438F227C1}" sibTransId="{C88AC5F8-E1AF-4C1A-9F8A-0DE499346B9B}"/>
    <dgm:cxn modelId="{F1C6639D-A325-4D64-9B54-DDA65D7FBDCB}" srcId="{7E289FFF-9D43-433C-BEF1-8EE5BF8D6519}" destId="{4B89BCA4-2AAC-493B-B496-0D1DE199FACF}" srcOrd="1" destOrd="0" parTransId="{8FBB230A-899F-4D32-B1D0-903A7894F3E8}" sibTransId="{766106F4-DE68-4D97-B087-8B26B34EB42A}"/>
    <dgm:cxn modelId="{9DA91FB5-3286-44E6-80D1-57B9162F20E6}" srcId="{7E289FFF-9D43-433C-BEF1-8EE5BF8D6519}" destId="{3746712F-73BD-4050-A799-2CDC4EFF7704}" srcOrd="0" destOrd="0" parTransId="{6089B6AF-F2A6-4A15-8DCB-C43D12998657}" sibTransId="{4F4FFC36-C017-4669-953B-63B1B6FC6F6A}"/>
    <dgm:cxn modelId="{CCB9B7B5-168A-434D-AF5B-FE719664D4BE}" type="presOf" srcId="{7E289FFF-9D43-433C-BEF1-8EE5BF8D6519}" destId="{24EF8558-BAF3-4ABB-869C-7C7144B77B29}" srcOrd="0" destOrd="0" presId="urn:microsoft.com/office/officeart/2005/8/layout/default"/>
    <dgm:cxn modelId="{EF36A1C7-79D1-4F8E-97E7-8C960A670DA1}" type="presOf" srcId="{B6D7A2DE-31EB-4994-8523-5A6B33B10F3B}" destId="{59BFB863-82D8-408B-821E-5570B3413F6B}" srcOrd="0" destOrd="0" presId="urn:microsoft.com/office/officeart/2005/8/layout/default"/>
    <dgm:cxn modelId="{47BAEED4-8888-4465-9653-2B5C4DF44491}" srcId="{7E289FFF-9D43-433C-BEF1-8EE5BF8D6519}" destId="{DA085D7B-7448-4FE2-8B89-431CCCDE3DF3}" srcOrd="3" destOrd="0" parTransId="{6A6554A5-218B-4087-BCE1-ACC3D6FCE86D}" sibTransId="{A1D1E426-EC4A-452C-AFEE-4059B072E6E5}"/>
    <dgm:cxn modelId="{D2EA42D9-BA8F-4E12-BBB3-41AA677D0DA1}" type="presOf" srcId="{3746712F-73BD-4050-A799-2CDC4EFF7704}" destId="{58373AD8-B3D8-4754-A365-EFBC07FA3A96}" srcOrd="0" destOrd="0" presId="urn:microsoft.com/office/officeart/2005/8/layout/default"/>
    <dgm:cxn modelId="{5D9A92F0-2FF5-46E5-8730-35FAF84BC463}" srcId="{7E289FFF-9D43-433C-BEF1-8EE5BF8D6519}" destId="{B6D7A2DE-31EB-4994-8523-5A6B33B10F3B}" srcOrd="4" destOrd="0" parTransId="{F39033E3-CE3A-4A05-A112-872561B0E1B3}" sibTransId="{B95010E4-E19E-4FA1-8CA6-12B0DF6BB019}"/>
    <dgm:cxn modelId="{81D4CC4B-6673-4844-A869-A98FC9156D2A}" type="presParOf" srcId="{24EF8558-BAF3-4ABB-869C-7C7144B77B29}" destId="{58373AD8-B3D8-4754-A365-EFBC07FA3A96}" srcOrd="0" destOrd="0" presId="urn:microsoft.com/office/officeart/2005/8/layout/default"/>
    <dgm:cxn modelId="{C1460A98-A425-41FB-AB5A-25DB5B0EE2B7}" type="presParOf" srcId="{24EF8558-BAF3-4ABB-869C-7C7144B77B29}" destId="{E72B6959-0B8D-444B-8B1D-3E0958F9E39F}" srcOrd="1" destOrd="0" presId="urn:microsoft.com/office/officeart/2005/8/layout/default"/>
    <dgm:cxn modelId="{CA27E049-CEE6-4B00-AA12-327A7036AC8C}" type="presParOf" srcId="{24EF8558-BAF3-4ABB-869C-7C7144B77B29}" destId="{E8B84197-74CE-4819-A7ED-B1C6B5A5F48A}" srcOrd="2" destOrd="0" presId="urn:microsoft.com/office/officeart/2005/8/layout/default"/>
    <dgm:cxn modelId="{2983A81A-958D-469A-BB3B-69B3CF2703C6}" type="presParOf" srcId="{24EF8558-BAF3-4ABB-869C-7C7144B77B29}" destId="{2173817C-497D-430F-AC22-E0E9D8D0D824}" srcOrd="3" destOrd="0" presId="urn:microsoft.com/office/officeart/2005/8/layout/default"/>
    <dgm:cxn modelId="{3279CC64-54C3-41D0-817B-D4623F36F91F}" type="presParOf" srcId="{24EF8558-BAF3-4ABB-869C-7C7144B77B29}" destId="{9C24CE5C-58EB-457A-B3C6-2DC9F8666117}" srcOrd="4" destOrd="0" presId="urn:microsoft.com/office/officeart/2005/8/layout/default"/>
    <dgm:cxn modelId="{CFD21909-9B4A-416B-AB6C-5FF05EBBC1A0}" type="presParOf" srcId="{24EF8558-BAF3-4ABB-869C-7C7144B77B29}" destId="{6E2134E1-2B56-45D7-AAE5-E85BDF47F9D7}" srcOrd="5" destOrd="0" presId="urn:microsoft.com/office/officeart/2005/8/layout/default"/>
    <dgm:cxn modelId="{6F55607C-A57D-4170-8393-7AB4A518442A}" type="presParOf" srcId="{24EF8558-BAF3-4ABB-869C-7C7144B77B29}" destId="{2CB0E33D-4E0F-43D8-8E3F-EFD85472F3AC}" srcOrd="6" destOrd="0" presId="urn:microsoft.com/office/officeart/2005/8/layout/default"/>
    <dgm:cxn modelId="{3D057B90-1DAD-4026-AEBF-6C4F94ABC830}" type="presParOf" srcId="{24EF8558-BAF3-4ABB-869C-7C7144B77B29}" destId="{B1CEC6CE-E875-4FC6-B726-EF76ABB061C3}" srcOrd="7" destOrd="0" presId="urn:microsoft.com/office/officeart/2005/8/layout/default"/>
    <dgm:cxn modelId="{5EAA1137-B48E-4315-BAC0-5EA2BE23E532}" type="presParOf" srcId="{24EF8558-BAF3-4ABB-869C-7C7144B77B29}" destId="{59BFB863-82D8-408B-821E-5570B3413F6B}"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7E289FFF-9D43-433C-BEF1-8EE5BF8D651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CO"/>
        </a:p>
      </dgm:t>
    </dgm:pt>
    <dgm:pt modelId="{3746712F-73BD-4050-A799-2CDC4EFF7704}">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buSzPct val="100000"/>
            <a:buFont typeface="+mj-lt"/>
            <a:buAutoNum type="arabicPeriod"/>
          </a:pPr>
          <a:r>
            <a:rPr lang="es-CO" sz="1600" b="0" dirty="0">
              <a:latin typeface="Calibri" panose="020F0502020204030204" pitchFamily="34" charset="0"/>
              <a:cs typeface="Calibri" panose="020F0502020204030204" pitchFamily="34" charset="0"/>
            </a:rPr>
            <a:t>Generaciones</a:t>
          </a:r>
        </a:p>
      </dgm:t>
    </dgm:pt>
    <dgm:pt modelId="{6089B6AF-F2A6-4A15-8DCB-C43D12998657}" type="par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F4FFC36-C017-4669-953B-63B1B6FC6F6A}" type="sib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B89BCA4-2AAC-493B-B496-0D1DE199FACF}">
      <dgm:prSet phldrT="[Texto]" custT="1">
        <dgm:style>
          <a:lnRef idx="3">
            <a:schemeClr val="lt1"/>
          </a:lnRef>
          <a:fillRef idx="1">
            <a:schemeClr val="accent1"/>
          </a:fillRef>
          <a:effectRef idx="1">
            <a:schemeClr val="accent1"/>
          </a:effectRef>
          <a:fontRef idx="minor">
            <a:schemeClr val="lt1"/>
          </a:fontRef>
        </dgm:style>
      </dgm:prSet>
      <dgm:spPr>
        <a:solidFill>
          <a:schemeClr val="bg2">
            <a:lumMod val="50000"/>
          </a:schemeClr>
        </a:solidFill>
        <a:ln>
          <a:noFill/>
        </a:ln>
        <a:effectLst>
          <a:outerShdw dist="76200" dir="5400000" rotWithShape="0">
            <a:schemeClr val="bg1"/>
          </a:outerShdw>
        </a:effectLst>
      </dgm:spPr>
      <dgm:t>
        <a:bodyPr/>
        <a:lstStyle/>
        <a:p>
          <a:pPr algn="ctr">
            <a:buSzPct val="100000"/>
            <a:buFont typeface="+mj-lt"/>
            <a:buAutoNum type="arabicPeriod"/>
          </a:pPr>
          <a:r>
            <a:rPr lang="es-CO" sz="1600" dirty="0">
              <a:latin typeface="Calibri" panose="020F0502020204030204" pitchFamily="34" charset="0"/>
              <a:cs typeface="Calibri" panose="020F0502020204030204" pitchFamily="34" charset="0"/>
            </a:rPr>
            <a:t>Tipos de datos</a:t>
          </a:r>
          <a:endParaRPr lang="es-CO" sz="1600" b="0" dirty="0">
            <a:latin typeface="Calibri" panose="020F0502020204030204" pitchFamily="34" charset="0"/>
            <a:cs typeface="Calibri" panose="020F0502020204030204" pitchFamily="34" charset="0"/>
          </a:endParaRPr>
        </a:p>
      </dgm:t>
    </dgm:pt>
    <dgm:pt modelId="{8FBB230A-899F-4D32-B1D0-903A7894F3E8}" type="par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766106F4-DE68-4D97-B087-8B26B34EB42A}" type="sib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8098DA9F-5391-4667-8AE1-5039AB2F9BB1}">
      <dgm:prSet phldrT="[Texto]" custT="1">
        <dgm:style>
          <a:lnRef idx="3">
            <a:schemeClr val="lt1"/>
          </a:lnRef>
          <a:fillRef idx="1">
            <a:schemeClr val="accent1"/>
          </a:fillRef>
          <a:effectRef idx="1">
            <a:schemeClr val="accent1"/>
          </a:effectRef>
          <a:fontRef idx="minor">
            <a:schemeClr val="lt1"/>
          </a:fontRef>
        </dgm:style>
      </dgm:prSet>
      <dgm:spPr>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Tipos de datos básicos</a:t>
          </a:r>
          <a:endParaRPr lang="es-CO" sz="1600" b="0" dirty="0">
            <a:latin typeface="Calibri" panose="020F0502020204030204" pitchFamily="34" charset="0"/>
            <a:cs typeface="Calibri" panose="020F0502020204030204" pitchFamily="34" charset="0"/>
          </a:endParaRPr>
        </a:p>
      </dgm:t>
    </dgm:pt>
    <dgm:pt modelId="{B0113827-85C3-4847-89F9-F8D438F227C1}" type="par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C88AC5F8-E1AF-4C1A-9F8A-0DE499346B9B}" type="sib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DA085D7B-7448-4FE2-8B89-431CCCDE3DF3}">
      <dgm:prSet phldrT="[Texto]" custT="1">
        <dgm:style>
          <a:lnRef idx="3">
            <a:schemeClr val="lt1"/>
          </a:lnRef>
          <a:fillRef idx="1">
            <a:schemeClr val="accent1"/>
          </a:fillRef>
          <a:effectRef idx="1">
            <a:schemeClr val="accent1"/>
          </a:effectRef>
          <a:fontRef idx="minor">
            <a:schemeClr val="lt1"/>
          </a:fontRef>
        </dgm:style>
      </dgm:prSet>
      <dgm:spPr>
        <a:ln>
          <a:noFill/>
        </a:ln>
        <a:effectLst>
          <a:outerShdw dist="76200" dir="5400000" rotWithShape="0">
            <a:schemeClr val="bg1"/>
          </a:outerShdw>
        </a:effectLst>
      </dgm:spPr>
      <dgm:t>
        <a:bodyPr/>
        <a:lstStyle/>
        <a:p>
          <a:pPr>
            <a:buSzPct val="100000"/>
            <a:buFont typeface="+mj-lt"/>
            <a:buAutoNum type="arabicPeriod"/>
          </a:pPr>
          <a:r>
            <a:rPr lang="es-CO" sz="1600" dirty="0">
              <a:latin typeface="Calibri" panose="020F0502020204030204" pitchFamily="34" charset="0"/>
              <a:cs typeface="Calibri" panose="020F0502020204030204" pitchFamily="34" charset="0"/>
            </a:rPr>
            <a:t>Tipado</a:t>
          </a:r>
          <a:endParaRPr lang="es-CO" sz="1600" b="0" dirty="0">
            <a:latin typeface="Calibri" panose="020F0502020204030204" pitchFamily="34" charset="0"/>
            <a:cs typeface="Calibri" panose="020F0502020204030204" pitchFamily="34" charset="0"/>
          </a:endParaRPr>
        </a:p>
      </dgm:t>
    </dgm:pt>
    <dgm:pt modelId="{6A6554A5-218B-4087-BCE1-ACC3D6FCE86D}" type="par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A1D1E426-EC4A-452C-AFEE-4059B072E6E5}" type="sib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B6D7A2DE-31EB-4994-8523-5A6B33B10F3B}">
      <dgm:prSet phldrT="[Texto]" custT="1">
        <dgm:style>
          <a:lnRef idx="3">
            <a:schemeClr val="lt1"/>
          </a:lnRef>
          <a:fillRef idx="1">
            <a:schemeClr val="accent1"/>
          </a:fillRef>
          <a:effectRef idx="1">
            <a:schemeClr val="accent1"/>
          </a:effectRef>
          <a:fontRef idx="minor">
            <a:schemeClr val="lt1"/>
          </a:fontRef>
        </dgm:style>
      </dgm:prSet>
      <dgm:spPr>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Tipificación</a:t>
          </a:r>
          <a:endParaRPr lang="es-CO" sz="1600" b="0" dirty="0">
            <a:latin typeface="Calibri" panose="020F0502020204030204" pitchFamily="34" charset="0"/>
            <a:cs typeface="Calibri" panose="020F0502020204030204" pitchFamily="34" charset="0"/>
          </a:endParaRPr>
        </a:p>
      </dgm:t>
    </dgm:pt>
    <dgm:pt modelId="{F39033E3-CE3A-4A05-A112-872561B0E1B3}" type="par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B95010E4-E19E-4FA1-8CA6-12B0DF6BB019}" type="sib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24EF8558-BAF3-4ABB-869C-7C7144B77B29}" type="pres">
      <dgm:prSet presAssocID="{7E289FFF-9D43-433C-BEF1-8EE5BF8D6519}" presName="diagram" presStyleCnt="0">
        <dgm:presLayoutVars>
          <dgm:dir/>
          <dgm:resizeHandles val="exact"/>
        </dgm:presLayoutVars>
      </dgm:prSet>
      <dgm:spPr/>
    </dgm:pt>
    <dgm:pt modelId="{58373AD8-B3D8-4754-A365-EFBC07FA3A96}" type="pres">
      <dgm:prSet presAssocID="{3746712F-73BD-4050-A799-2CDC4EFF7704}" presName="node" presStyleLbl="node1" presStyleIdx="0" presStyleCnt="5" custScaleY="64382" custLinFactNeighborY="-21005">
        <dgm:presLayoutVars>
          <dgm:bulletEnabled val="1"/>
        </dgm:presLayoutVars>
      </dgm:prSet>
      <dgm:spPr>
        <a:prstGeom prst="flowChartProcess">
          <a:avLst/>
        </a:prstGeom>
      </dgm:spPr>
    </dgm:pt>
    <dgm:pt modelId="{E72B6959-0B8D-444B-8B1D-3E0958F9E39F}" type="pres">
      <dgm:prSet presAssocID="{4F4FFC36-C017-4669-953B-63B1B6FC6F6A}" presName="sibTrans" presStyleCnt="0"/>
      <dgm:spPr/>
    </dgm:pt>
    <dgm:pt modelId="{E8B84197-74CE-4819-A7ED-B1C6B5A5F48A}" type="pres">
      <dgm:prSet presAssocID="{4B89BCA4-2AAC-493B-B496-0D1DE199FACF}" presName="node" presStyleLbl="node1" presStyleIdx="1" presStyleCnt="5" custScaleY="64382" custLinFactNeighborX="-49" custLinFactNeighborY="-15186">
        <dgm:presLayoutVars>
          <dgm:bulletEnabled val="1"/>
        </dgm:presLayoutVars>
      </dgm:prSet>
      <dgm:spPr>
        <a:prstGeom prst="flowChartProcess">
          <a:avLst/>
        </a:prstGeom>
      </dgm:spPr>
    </dgm:pt>
    <dgm:pt modelId="{2173817C-497D-430F-AC22-E0E9D8D0D824}" type="pres">
      <dgm:prSet presAssocID="{766106F4-DE68-4D97-B087-8B26B34EB42A}" presName="sibTrans" presStyleCnt="0"/>
      <dgm:spPr/>
    </dgm:pt>
    <dgm:pt modelId="{9C24CE5C-58EB-457A-B3C6-2DC9F8666117}" type="pres">
      <dgm:prSet presAssocID="{8098DA9F-5391-4667-8AE1-5039AB2F9BB1}" presName="node" presStyleLbl="node1" presStyleIdx="2" presStyleCnt="5" custScaleY="64382" custLinFactNeighborY="-7033">
        <dgm:presLayoutVars>
          <dgm:bulletEnabled val="1"/>
        </dgm:presLayoutVars>
      </dgm:prSet>
      <dgm:spPr>
        <a:prstGeom prst="flowChartProcess">
          <a:avLst/>
        </a:prstGeom>
      </dgm:spPr>
    </dgm:pt>
    <dgm:pt modelId="{6E2134E1-2B56-45D7-AAE5-E85BDF47F9D7}" type="pres">
      <dgm:prSet presAssocID="{C88AC5F8-E1AF-4C1A-9F8A-0DE499346B9B}" presName="sibTrans" presStyleCnt="0"/>
      <dgm:spPr/>
    </dgm:pt>
    <dgm:pt modelId="{2CB0E33D-4E0F-43D8-8E3F-EFD85472F3AC}" type="pres">
      <dgm:prSet presAssocID="{DA085D7B-7448-4FE2-8B89-431CCCDE3DF3}" presName="node" presStyleLbl="node1" presStyleIdx="3" presStyleCnt="5" custScaleY="64382" custLinFactNeighborY="0">
        <dgm:presLayoutVars>
          <dgm:bulletEnabled val="1"/>
        </dgm:presLayoutVars>
      </dgm:prSet>
      <dgm:spPr>
        <a:prstGeom prst="flowChartProcess">
          <a:avLst/>
        </a:prstGeom>
      </dgm:spPr>
    </dgm:pt>
    <dgm:pt modelId="{B1CEC6CE-E875-4FC6-B726-EF76ABB061C3}" type="pres">
      <dgm:prSet presAssocID="{A1D1E426-EC4A-452C-AFEE-4059B072E6E5}" presName="sibTrans" presStyleCnt="0"/>
      <dgm:spPr/>
    </dgm:pt>
    <dgm:pt modelId="{59BFB863-82D8-408B-821E-5570B3413F6B}" type="pres">
      <dgm:prSet presAssocID="{B6D7A2DE-31EB-4994-8523-5A6B33B10F3B}" presName="node" presStyleLbl="node1" presStyleIdx="4" presStyleCnt="5" custScaleY="64382" custLinFactNeighborY="3056">
        <dgm:presLayoutVars>
          <dgm:bulletEnabled val="1"/>
        </dgm:presLayoutVars>
      </dgm:prSet>
      <dgm:spPr>
        <a:prstGeom prst="flowChartProcess">
          <a:avLst/>
        </a:prstGeom>
      </dgm:spPr>
    </dgm:pt>
  </dgm:ptLst>
  <dgm:cxnLst>
    <dgm:cxn modelId="{58207C3F-446A-4F63-A552-97E092A43834}" type="presOf" srcId="{8098DA9F-5391-4667-8AE1-5039AB2F9BB1}" destId="{9C24CE5C-58EB-457A-B3C6-2DC9F8666117}" srcOrd="0" destOrd="0" presId="urn:microsoft.com/office/officeart/2005/8/layout/default"/>
    <dgm:cxn modelId="{1E30FD69-AC70-4713-BB65-A25E44BE268C}" type="presOf" srcId="{DA085D7B-7448-4FE2-8B89-431CCCDE3DF3}" destId="{2CB0E33D-4E0F-43D8-8E3F-EFD85472F3AC}" srcOrd="0" destOrd="0" presId="urn:microsoft.com/office/officeart/2005/8/layout/default"/>
    <dgm:cxn modelId="{1F2EF651-B42B-4835-B61C-C1842C5A9933}" type="presOf" srcId="{4B89BCA4-2AAC-493B-B496-0D1DE199FACF}" destId="{E8B84197-74CE-4819-A7ED-B1C6B5A5F48A}" srcOrd="0" destOrd="0" presId="urn:microsoft.com/office/officeart/2005/8/layout/default"/>
    <dgm:cxn modelId="{644A2280-A22C-4005-9BC0-E1C0FFE94FAA}" srcId="{7E289FFF-9D43-433C-BEF1-8EE5BF8D6519}" destId="{8098DA9F-5391-4667-8AE1-5039AB2F9BB1}" srcOrd="2" destOrd="0" parTransId="{B0113827-85C3-4847-89F9-F8D438F227C1}" sibTransId="{C88AC5F8-E1AF-4C1A-9F8A-0DE499346B9B}"/>
    <dgm:cxn modelId="{F1C6639D-A325-4D64-9B54-DDA65D7FBDCB}" srcId="{7E289FFF-9D43-433C-BEF1-8EE5BF8D6519}" destId="{4B89BCA4-2AAC-493B-B496-0D1DE199FACF}" srcOrd="1" destOrd="0" parTransId="{8FBB230A-899F-4D32-B1D0-903A7894F3E8}" sibTransId="{766106F4-DE68-4D97-B087-8B26B34EB42A}"/>
    <dgm:cxn modelId="{9DA91FB5-3286-44E6-80D1-57B9162F20E6}" srcId="{7E289FFF-9D43-433C-BEF1-8EE5BF8D6519}" destId="{3746712F-73BD-4050-A799-2CDC4EFF7704}" srcOrd="0" destOrd="0" parTransId="{6089B6AF-F2A6-4A15-8DCB-C43D12998657}" sibTransId="{4F4FFC36-C017-4669-953B-63B1B6FC6F6A}"/>
    <dgm:cxn modelId="{CCB9B7B5-168A-434D-AF5B-FE719664D4BE}" type="presOf" srcId="{7E289FFF-9D43-433C-BEF1-8EE5BF8D6519}" destId="{24EF8558-BAF3-4ABB-869C-7C7144B77B29}" srcOrd="0" destOrd="0" presId="urn:microsoft.com/office/officeart/2005/8/layout/default"/>
    <dgm:cxn modelId="{EF36A1C7-79D1-4F8E-97E7-8C960A670DA1}" type="presOf" srcId="{B6D7A2DE-31EB-4994-8523-5A6B33B10F3B}" destId="{59BFB863-82D8-408B-821E-5570B3413F6B}" srcOrd="0" destOrd="0" presId="urn:microsoft.com/office/officeart/2005/8/layout/default"/>
    <dgm:cxn modelId="{47BAEED4-8888-4465-9653-2B5C4DF44491}" srcId="{7E289FFF-9D43-433C-BEF1-8EE5BF8D6519}" destId="{DA085D7B-7448-4FE2-8B89-431CCCDE3DF3}" srcOrd="3" destOrd="0" parTransId="{6A6554A5-218B-4087-BCE1-ACC3D6FCE86D}" sibTransId="{A1D1E426-EC4A-452C-AFEE-4059B072E6E5}"/>
    <dgm:cxn modelId="{D2EA42D9-BA8F-4E12-BBB3-41AA677D0DA1}" type="presOf" srcId="{3746712F-73BD-4050-A799-2CDC4EFF7704}" destId="{58373AD8-B3D8-4754-A365-EFBC07FA3A96}" srcOrd="0" destOrd="0" presId="urn:microsoft.com/office/officeart/2005/8/layout/default"/>
    <dgm:cxn modelId="{5D9A92F0-2FF5-46E5-8730-35FAF84BC463}" srcId="{7E289FFF-9D43-433C-BEF1-8EE5BF8D6519}" destId="{B6D7A2DE-31EB-4994-8523-5A6B33B10F3B}" srcOrd="4" destOrd="0" parTransId="{F39033E3-CE3A-4A05-A112-872561B0E1B3}" sibTransId="{B95010E4-E19E-4FA1-8CA6-12B0DF6BB019}"/>
    <dgm:cxn modelId="{81D4CC4B-6673-4844-A869-A98FC9156D2A}" type="presParOf" srcId="{24EF8558-BAF3-4ABB-869C-7C7144B77B29}" destId="{58373AD8-B3D8-4754-A365-EFBC07FA3A96}" srcOrd="0" destOrd="0" presId="urn:microsoft.com/office/officeart/2005/8/layout/default"/>
    <dgm:cxn modelId="{C1460A98-A425-41FB-AB5A-25DB5B0EE2B7}" type="presParOf" srcId="{24EF8558-BAF3-4ABB-869C-7C7144B77B29}" destId="{E72B6959-0B8D-444B-8B1D-3E0958F9E39F}" srcOrd="1" destOrd="0" presId="urn:microsoft.com/office/officeart/2005/8/layout/default"/>
    <dgm:cxn modelId="{CA27E049-CEE6-4B00-AA12-327A7036AC8C}" type="presParOf" srcId="{24EF8558-BAF3-4ABB-869C-7C7144B77B29}" destId="{E8B84197-74CE-4819-A7ED-B1C6B5A5F48A}" srcOrd="2" destOrd="0" presId="urn:microsoft.com/office/officeart/2005/8/layout/default"/>
    <dgm:cxn modelId="{2983A81A-958D-469A-BB3B-69B3CF2703C6}" type="presParOf" srcId="{24EF8558-BAF3-4ABB-869C-7C7144B77B29}" destId="{2173817C-497D-430F-AC22-E0E9D8D0D824}" srcOrd="3" destOrd="0" presId="urn:microsoft.com/office/officeart/2005/8/layout/default"/>
    <dgm:cxn modelId="{3279CC64-54C3-41D0-817B-D4623F36F91F}" type="presParOf" srcId="{24EF8558-BAF3-4ABB-869C-7C7144B77B29}" destId="{9C24CE5C-58EB-457A-B3C6-2DC9F8666117}" srcOrd="4" destOrd="0" presId="urn:microsoft.com/office/officeart/2005/8/layout/default"/>
    <dgm:cxn modelId="{CFD21909-9B4A-416B-AB6C-5FF05EBBC1A0}" type="presParOf" srcId="{24EF8558-BAF3-4ABB-869C-7C7144B77B29}" destId="{6E2134E1-2B56-45D7-AAE5-E85BDF47F9D7}" srcOrd="5" destOrd="0" presId="urn:microsoft.com/office/officeart/2005/8/layout/default"/>
    <dgm:cxn modelId="{6F55607C-A57D-4170-8393-7AB4A518442A}" type="presParOf" srcId="{24EF8558-BAF3-4ABB-869C-7C7144B77B29}" destId="{2CB0E33D-4E0F-43D8-8E3F-EFD85472F3AC}" srcOrd="6" destOrd="0" presId="urn:microsoft.com/office/officeart/2005/8/layout/default"/>
    <dgm:cxn modelId="{3D057B90-1DAD-4026-AEBF-6C4F94ABC830}" type="presParOf" srcId="{24EF8558-BAF3-4ABB-869C-7C7144B77B29}" destId="{B1CEC6CE-E875-4FC6-B726-EF76ABB061C3}" srcOrd="7" destOrd="0" presId="urn:microsoft.com/office/officeart/2005/8/layout/default"/>
    <dgm:cxn modelId="{5EAA1137-B48E-4315-BAC0-5EA2BE23E532}" type="presParOf" srcId="{24EF8558-BAF3-4ABB-869C-7C7144B77B29}" destId="{59BFB863-82D8-408B-821E-5570B3413F6B}"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7E289FFF-9D43-433C-BEF1-8EE5BF8D651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CO"/>
        </a:p>
      </dgm:t>
    </dgm:pt>
    <dgm:pt modelId="{3746712F-73BD-4050-A799-2CDC4EFF7704}">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buSzPct val="100000"/>
            <a:buFont typeface="+mj-lt"/>
            <a:buAutoNum type="arabicPeriod"/>
          </a:pPr>
          <a:r>
            <a:rPr lang="es-CO" sz="1600" b="0" dirty="0">
              <a:latin typeface="Calibri" panose="020F0502020204030204" pitchFamily="34" charset="0"/>
              <a:cs typeface="Calibri" panose="020F0502020204030204" pitchFamily="34" charset="0"/>
            </a:rPr>
            <a:t>Generaciones</a:t>
          </a:r>
        </a:p>
      </dgm:t>
    </dgm:pt>
    <dgm:pt modelId="{6089B6AF-F2A6-4A15-8DCB-C43D12998657}" type="par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F4FFC36-C017-4669-953B-63B1B6FC6F6A}" type="sib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B89BCA4-2AAC-493B-B496-0D1DE199FACF}">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lgn="ctr">
            <a:buSzPct val="100000"/>
            <a:buFont typeface="+mj-lt"/>
            <a:buAutoNum type="arabicPeriod"/>
          </a:pPr>
          <a:r>
            <a:rPr lang="es-CO" sz="1600" dirty="0">
              <a:latin typeface="Calibri" panose="020F0502020204030204" pitchFamily="34" charset="0"/>
              <a:cs typeface="Calibri" panose="020F0502020204030204" pitchFamily="34" charset="0"/>
            </a:rPr>
            <a:t>Tipos de datos</a:t>
          </a:r>
          <a:endParaRPr lang="es-CO" sz="1600" b="0" dirty="0">
            <a:latin typeface="Calibri" panose="020F0502020204030204" pitchFamily="34" charset="0"/>
            <a:cs typeface="Calibri" panose="020F0502020204030204" pitchFamily="34" charset="0"/>
          </a:endParaRPr>
        </a:p>
      </dgm:t>
    </dgm:pt>
    <dgm:pt modelId="{8FBB230A-899F-4D32-B1D0-903A7894F3E8}" type="par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766106F4-DE68-4D97-B087-8B26B34EB42A}" type="sib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8098DA9F-5391-4667-8AE1-5039AB2F9BB1}">
      <dgm:prSet phldrT="[Texto]" custT="1">
        <dgm:style>
          <a:lnRef idx="3">
            <a:schemeClr val="lt1"/>
          </a:lnRef>
          <a:fillRef idx="1">
            <a:schemeClr val="accent1"/>
          </a:fillRef>
          <a:effectRef idx="1">
            <a:schemeClr val="accent1"/>
          </a:effectRef>
          <a:fontRef idx="minor">
            <a:schemeClr val="lt1"/>
          </a:fontRef>
        </dgm:style>
      </dgm:prSet>
      <dgm:spPr>
        <a:solidFill>
          <a:schemeClr val="bg2">
            <a:lumMod val="50000"/>
          </a:schemeClr>
        </a:solidFill>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Tipos de datos básicos</a:t>
          </a:r>
          <a:endParaRPr lang="es-CO" sz="1600" b="0" dirty="0">
            <a:latin typeface="Calibri" panose="020F0502020204030204" pitchFamily="34" charset="0"/>
            <a:cs typeface="Calibri" panose="020F0502020204030204" pitchFamily="34" charset="0"/>
          </a:endParaRPr>
        </a:p>
      </dgm:t>
    </dgm:pt>
    <dgm:pt modelId="{B0113827-85C3-4847-89F9-F8D438F227C1}" type="par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C88AC5F8-E1AF-4C1A-9F8A-0DE499346B9B}" type="sib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DA085D7B-7448-4FE2-8B89-431CCCDE3DF3}">
      <dgm:prSet phldrT="[Texto]" custT="1">
        <dgm:style>
          <a:lnRef idx="3">
            <a:schemeClr val="lt1"/>
          </a:lnRef>
          <a:fillRef idx="1">
            <a:schemeClr val="accent1"/>
          </a:fillRef>
          <a:effectRef idx="1">
            <a:schemeClr val="accent1"/>
          </a:effectRef>
          <a:fontRef idx="minor">
            <a:schemeClr val="lt1"/>
          </a:fontRef>
        </dgm:style>
      </dgm:prSet>
      <dgm:spPr>
        <a:ln>
          <a:noFill/>
        </a:ln>
        <a:effectLst>
          <a:outerShdw dist="76200" dir="5400000" rotWithShape="0">
            <a:schemeClr val="bg1"/>
          </a:outerShdw>
        </a:effectLst>
      </dgm:spPr>
      <dgm:t>
        <a:bodyPr/>
        <a:lstStyle/>
        <a:p>
          <a:pPr>
            <a:buSzPct val="100000"/>
            <a:buFont typeface="+mj-lt"/>
            <a:buAutoNum type="arabicPeriod"/>
          </a:pPr>
          <a:r>
            <a:rPr lang="es-CO" sz="1600" dirty="0">
              <a:latin typeface="Calibri" panose="020F0502020204030204" pitchFamily="34" charset="0"/>
              <a:cs typeface="Calibri" panose="020F0502020204030204" pitchFamily="34" charset="0"/>
            </a:rPr>
            <a:t>Tipado</a:t>
          </a:r>
          <a:endParaRPr lang="es-CO" sz="1600" b="0" dirty="0">
            <a:latin typeface="Calibri" panose="020F0502020204030204" pitchFamily="34" charset="0"/>
            <a:cs typeface="Calibri" panose="020F0502020204030204" pitchFamily="34" charset="0"/>
          </a:endParaRPr>
        </a:p>
      </dgm:t>
    </dgm:pt>
    <dgm:pt modelId="{6A6554A5-218B-4087-BCE1-ACC3D6FCE86D}" type="par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A1D1E426-EC4A-452C-AFEE-4059B072E6E5}" type="sib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B6D7A2DE-31EB-4994-8523-5A6B33B10F3B}">
      <dgm:prSet phldrT="[Texto]" custT="1">
        <dgm:style>
          <a:lnRef idx="3">
            <a:schemeClr val="lt1"/>
          </a:lnRef>
          <a:fillRef idx="1">
            <a:schemeClr val="accent1"/>
          </a:fillRef>
          <a:effectRef idx="1">
            <a:schemeClr val="accent1"/>
          </a:effectRef>
          <a:fontRef idx="minor">
            <a:schemeClr val="lt1"/>
          </a:fontRef>
        </dgm:style>
      </dgm:prSet>
      <dgm:spPr>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Tipificación</a:t>
          </a:r>
          <a:endParaRPr lang="es-CO" sz="1600" b="0" dirty="0">
            <a:latin typeface="Calibri" panose="020F0502020204030204" pitchFamily="34" charset="0"/>
            <a:cs typeface="Calibri" panose="020F0502020204030204" pitchFamily="34" charset="0"/>
          </a:endParaRPr>
        </a:p>
      </dgm:t>
    </dgm:pt>
    <dgm:pt modelId="{F39033E3-CE3A-4A05-A112-872561B0E1B3}" type="par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B95010E4-E19E-4FA1-8CA6-12B0DF6BB019}" type="sib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24EF8558-BAF3-4ABB-869C-7C7144B77B29}" type="pres">
      <dgm:prSet presAssocID="{7E289FFF-9D43-433C-BEF1-8EE5BF8D6519}" presName="diagram" presStyleCnt="0">
        <dgm:presLayoutVars>
          <dgm:dir/>
          <dgm:resizeHandles val="exact"/>
        </dgm:presLayoutVars>
      </dgm:prSet>
      <dgm:spPr/>
    </dgm:pt>
    <dgm:pt modelId="{58373AD8-B3D8-4754-A365-EFBC07FA3A96}" type="pres">
      <dgm:prSet presAssocID="{3746712F-73BD-4050-A799-2CDC4EFF7704}" presName="node" presStyleLbl="node1" presStyleIdx="0" presStyleCnt="5" custScaleY="64382" custLinFactNeighborY="-21005">
        <dgm:presLayoutVars>
          <dgm:bulletEnabled val="1"/>
        </dgm:presLayoutVars>
      </dgm:prSet>
      <dgm:spPr>
        <a:prstGeom prst="flowChartProcess">
          <a:avLst/>
        </a:prstGeom>
      </dgm:spPr>
    </dgm:pt>
    <dgm:pt modelId="{E72B6959-0B8D-444B-8B1D-3E0958F9E39F}" type="pres">
      <dgm:prSet presAssocID="{4F4FFC36-C017-4669-953B-63B1B6FC6F6A}" presName="sibTrans" presStyleCnt="0"/>
      <dgm:spPr/>
    </dgm:pt>
    <dgm:pt modelId="{E8B84197-74CE-4819-A7ED-B1C6B5A5F48A}" type="pres">
      <dgm:prSet presAssocID="{4B89BCA4-2AAC-493B-B496-0D1DE199FACF}" presName="node" presStyleLbl="node1" presStyleIdx="1" presStyleCnt="5" custScaleY="64382" custLinFactNeighborX="-49" custLinFactNeighborY="-15186">
        <dgm:presLayoutVars>
          <dgm:bulletEnabled val="1"/>
        </dgm:presLayoutVars>
      </dgm:prSet>
      <dgm:spPr>
        <a:prstGeom prst="flowChartProcess">
          <a:avLst/>
        </a:prstGeom>
      </dgm:spPr>
    </dgm:pt>
    <dgm:pt modelId="{2173817C-497D-430F-AC22-E0E9D8D0D824}" type="pres">
      <dgm:prSet presAssocID="{766106F4-DE68-4D97-B087-8B26B34EB42A}" presName="sibTrans" presStyleCnt="0"/>
      <dgm:spPr/>
    </dgm:pt>
    <dgm:pt modelId="{9C24CE5C-58EB-457A-B3C6-2DC9F8666117}" type="pres">
      <dgm:prSet presAssocID="{8098DA9F-5391-4667-8AE1-5039AB2F9BB1}" presName="node" presStyleLbl="node1" presStyleIdx="2" presStyleCnt="5" custScaleY="64382" custLinFactNeighborY="-7033">
        <dgm:presLayoutVars>
          <dgm:bulletEnabled val="1"/>
        </dgm:presLayoutVars>
      </dgm:prSet>
      <dgm:spPr>
        <a:prstGeom prst="flowChartProcess">
          <a:avLst/>
        </a:prstGeom>
      </dgm:spPr>
    </dgm:pt>
    <dgm:pt modelId="{6E2134E1-2B56-45D7-AAE5-E85BDF47F9D7}" type="pres">
      <dgm:prSet presAssocID="{C88AC5F8-E1AF-4C1A-9F8A-0DE499346B9B}" presName="sibTrans" presStyleCnt="0"/>
      <dgm:spPr/>
    </dgm:pt>
    <dgm:pt modelId="{2CB0E33D-4E0F-43D8-8E3F-EFD85472F3AC}" type="pres">
      <dgm:prSet presAssocID="{DA085D7B-7448-4FE2-8B89-431CCCDE3DF3}" presName="node" presStyleLbl="node1" presStyleIdx="3" presStyleCnt="5" custScaleY="64382" custLinFactNeighborY="0">
        <dgm:presLayoutVars>
          <dgm:bulletEnabled val="1"/>
        </dgm:presLayoutVars>
      </dgm:prSet>
      <dgm:spPr>
        <a:prstGeom prst="flowChartProcess">
          <a:avLst/>
        </a:prstGeom>
      </dgm:spPr>
    </dgm:pt>
    <dgm:pt modelId="{B1CEC6CE-E875-4FC6-B726-EF76ABB061C3}" type="pres">
      <dgm:prSet presAssocID="{A1D1E426-EC4A-452C-AFEE-4059B072E6E5}" presName="sibTrans" presStyleCnt="0"/>
      <dgm:spPr/>
    </dgm:pt>
    <dgm:pt modelId="{59BFB863-82D8-408B-821E-5570B3413F6B}" type="pres">
      <dgm:prSet presAssocID="{B6D7A2DE-31EB-4994-8523-5A6B33B10F3B}" presName="node" presStyleLbl="node1" presStyleIdx="4" presStyleCnt="5" custScaleY="64382" custLinFactNeighborY="3056">
        <dgm:presLayoutVars>
          <dgm:bulletEnabled val="1"/>
        </dgm:presLayoutVars>
      </dgm:prSet>
      <dgm:spPr>
        <a:prstGeom prst="flowChartProcess">
          <a:avLst/>
        </a:prstGeom>
      </dgm:spPr>
    </dgm:pt>
  </dgm:ptLst>
  <dgm:cxnLst>
    <dgm:cxn modelId="{58207C3F-446A-4F63-A552-97E092A43834}" type="presOf" srcId="{8098DA9F-5391-4667-8AE1-5039AB2F9BB1}" destId="{9C24CE5C-58EB-457A-B3C6-2DC9F8666117}" srcOrd="0" destOrd="0" presId="urn:microsoft.com/office/officeart/2005/8/layout/default"/>
    <dgm:cxn modelId="{1E30FD69-AC70-4713-BB65-A25E44BE268C}" type="presOf" srcId="{DA085D7B-7448-4FE2-8B89-431CCCDE3DF3}" destId="{2CB0E33D-4E0F-43D8-8E3F-EFD85472F3AC}" srcOrd="0" destOrd="0" presId="urn:microsoft.com/office/officeart/2005/8/layout/default"/>
    <dgm:cxn modelId="{1F2EF651-B42B-4835-B61C-C1842C5A9933}" type="presOf" srcId="{4B89BCA4-2AAC-493B-B496-0D1DE199FACF}" destId="{E8B84197-74CE-4819-A7ED-B1C6B5A5F48A}" srcOrd="0" destOrd="0" presId="urn:microsoft.com/office/officeart/2005/8/layout/default"/>
    <dgm:cxn modelId="{644A2280-A22C-4005-9BC0-E1C0FFE94FAA}" srcId="{7E289FFF-9D43-433C-BEF1-8EE5BF8D6519}" destId="{8098DA9F-5391-4667-8AE1-5039AB2F9BB1}" srcOrd="2" destOrd="0" parTransId="{B0113827-85C3-4847-89F9-F8D438F227C1}" sibTransId="{C88AC5F8-E1AF-4C1A-9F8A-0DE499346B9B}"/>
    <dgm:cxn modelId="{F1C6639D-A325-4D64-9B54-DDA65D7FBDCB}" srcId="{7E289FFF-9D43-433C-BEF1-8EE5BF8D6519}" destId="{4B89BCA4-2AAC-493B-B496-0D1DE199FACF}" srcOrd="1" destOrd="0" parTransId="{8FBB230A-899F-4D32-B1D0-903A7894F3E8}" sibTransId="{766106F4-DE68-4D97-B087-8B26B34EB42A}"/>
    <dgm:cxn modelId="{9DA91FB5-3286-44E6-80D1-57B9162F20E6}" srcId="{7E289FFF-9D43-433C-BEF1-8EE5BF8D6519}" destId="{3746712F-73BD-4050-A799-2CDC4EFF7704}" srcOrd="0" destOrd="0" parTransId="{6089B6AF-F2A6-4A15-8DCB-C43D12998657}" sibTransId="{4F4FFC36-C017-4669-953B-63B1B6FC6F6A}"/>
    <dgm:cxn modelId="{CCB9B7B5-168A-434D-AF5B-FE719664D4BE}" type="presOf" srcId="{7E289FFF-9D43-433C-BEF1-8EE5BF8D6519}" destId="{24EF8558-BAF3-4ABB-869C-7C7144B77B29}" srcOrd="0" destOrd="0" presId="urn:microsoft.com/office/officeart/2005/8/layout/default"/>
    <dgm:cxn modelId="{EF36A1C7-79D1-4F8E-97E7-8C960A670DA1}" type="presOf" srcId="{B6D7A2DE-31EB-4994-8523-5A6B33B10F3B}" destId="{59BFB863-82D8-408B-821E-5570B3413F6B}" srcOrd="0" destOrd="0" presId="urn:microsoft.com/office/officeart/2005/8/layout/default"/>
    <dgm:cxn modelId="{47BAEED4-8888-4465-9653-2B5C4DF44491}" srcId="{7E289FFF-9D43-433C-BEF1-8EE5BF8D6519}" destId="{DA085D7B-7448-4FE2-8B89-431CCCDE3DF3}" srcOrd="3" destOrd="0" parTransId="{6A6554A5-218B-4087-BCE1-ACC3D6FCE86D}" sibTransId="{A1D1E426-EC4A-452C-AFEE-4059B072E6E5}"/>
    <dgm:cxn modelId="{D2EA42D9-BA8F-4E12-BBB3-41AA677D0DA1}" type="presOf" srcId="{3746712F-73BD-4050-A799-2CDC4EFF7704}" destId="{58373AD8-B3D8-4754-A365-EFBC07FA3A96}" srcOrd="0" destOrd="0" presId="urn:microsoft.com/office/officeart/2005/8/layout/default"/>
    <dgm:cxn modelId="{5D9A92F0-2FF5-46E5-8730-35FAF84BC463}" srcId="{7E289FFF-9D43-433C-BEF1-8EE5BF8D6519}" destId="{B6D7A2DE-31EB-4994-8523-5A6B33B10F3B}" srcOrd="4" destOrd="0" parTransId="{F39033E3-CE3A-4A05-A112-872561B0E1B3}" sibTransId="{B95010E4-E19E-4FA1-8CA6-12B0DF6BB019}"/>
    <dgm:cxn modelId="{81D4CC4B-6673-4844-A869-A98FC9156D2A}" type="presParOf" srcId="{24EF8558-BAF3-4ABB-869C-7C7144B77B29}" destId="{58373AD8-B3D8-4754-A365-EFBC07FA3A96}" srcOrd="0" destOrd="0" presId="urn:microsoft.com/office/officeart/2005/8/layout/default"/>
    <dgm:cxn modelId="{C1460A98-A425-41FB-AB5A-25DB5B0EE2B7}" type="presParOf" srcId="{24EF8558-BAF3-4ABB-869C-7C7144B77B29}" destId="{E72B6959-0B8D-444B-8B1D-3E0958F9E39F}" srcOrd="1" destOrd="0" presId="urn:microsoft.com/office/officeart/2005/8/layout/default"/>
    <dgm:cxn modelId="{CA27E049-CEE6-4B00-AA12-327A7036AC8C}" type="presParOf" srcId="{24EF8558-BAF3-4ABB-869C-7C7144B77B29}" destId="{E8B84197-74CE-4819-A7ED-B1C6B5A5F48A}" srcOrd="2" destOrd="0" presId="urn:microsoft.com/office/officeart/2005/8/layout/default"/>
    <dgm:cxn modelId="{2983A81A-958D-469A-BB3B-69B3CF2703C6}" type="presParOf" srcId="{24EF8558-BAF3-4ABB-869C-7C7144B77B29}" destId="{2173817C-497D-430F-AC22-E0E9D8D0D824}" srcOrd="3" destOrd="0" presId="urn:microsoft.com/office/officeart/2005/8/layout/default"/>
    <dgm:cxn modelId="{3279CC64-54C3-41D0-817B-D4623F36F91F}" type="presParOf" srcId="{24EF8558-BAF3-4ABB-869C-7C7144B77B29}" destId="{9C24CE5C-58EB-457A-B3C6-2DC9F8666117}" srcOrd="4" destOrd="0" presId="urn:microsoft.com/office/officeart/2005/8/layout/default"/>
    <dgm:cxn modelId="{CFD21909-9B4A-416B-AB6C-5FF05EBBC1A0}" type="presParOf" srcId="{24EF8558-BAF3-4ABB-869C-7C7144B77B29}" destId="{6E2134E1-2B56-45D7-AAE5-E85BDF47F9D7}" srcOrd="5" destOrd="0" presId="urn:microsoft.com/office/officeart/2005/8/layout/default"/>
    <dgm:cxn modelId="{6F55607C-A57D-4170-8393-7AB4A518442A}" type="presParOf" srcId="{24EF8558-BAF3-4ABB-869C-7C7144B77B29}" destId="{2CB0E33D-4E0F-43D8-8E3F-EFD85472F3AC}" srcOrd="6" destOrd="0" presId="urn:microsoft.com/office/officeart/2005/8/layout/default"/>
    <dgm:cxn modelId="{3D057B90-1DAD-4026-AEBF-6C4F94ABC830}" type="presParOf" srcId="{24EF8558-BAF3-4ABB-869C-7C7144B77B29}" destId="{B1CEC6CE-E875-4FC6-B726-EF76ABB061C3}" srcOrd="7" destOrd="0" presId="urn:microsoft.com/office/officeart/2005/8/layout/default"/>
    <dgm:cxn modelId="{5EAA1137-B48E-4315-BAC0-5EA2BE23E532}" type="presParOf" srcId="{24EF8558-BAF3-4ABB-869C-7C7144B77B29}" destId="{59BFB863-82D8-408B-821E-5570B3413F6B}"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7E289FFF-9D43-433C-BEF1-8EE5BF8D651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CO"/>
        </a:p>
      </dgm:t>
    </dgm:pt>
    <dgm:pt modelId="{3746712F-73BD-4050-A799-2CDC4EFF7704}">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buSzPct val="100000"/>
            <a:buFont typeface="+mj-lt"/>
            <a:buAutoNum type="arabicPeriod"/>
          </a:pPr>
          <a:r>
            <a:rPr lang="es-CO" sz="1600" b="0" dirty="0">
              <a:latin typeface="Calibri" panose="020F0502020204030204" pitchFamily="34" charset="0"/>
              <a:cs typeface="Calibri" panose="020F0502020204030204" pitchFamily="34" charset="0"/>
            </a:rPr>
            <a:t>Generaciones</a:t>
          </a:r>
        </a:p>
      </dgm:t>
    </dgm:pt>
    <dgm:pt modelId="{6089B6AF-F2A6-4A15-8DCB-C43D12998657}" type="par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F4FFC36-C017-4669-953B-63B1B6FC6F6A}" type="sib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B89BCA4-2AAC-493B-B496-0D1DE199FACF}">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lgn="ctr">
            <a:buSzPct val="100000"/>
            <a:buFont typeface="+mj-lt"/>
            <a:buAutoNum type="arabicPeriod"/>
          </a:pPr>
          <a:r>
            <a:rPr lang="es-CO" sz="1600" dirty="0">
              <a:latin typeface="Calibri" panose="020F0502020204030204" pitchFamily="34" charset="0"/>
              <a:cs typeface="Calibri" panose="020F0502020204030204" pitchFamily="34" charset="0"/>
            </a:rPr>
            <a:t>Tipos de datos</a:t>
          </a:r>
          <a:endParaRPr lang="es-CO" sz="1600" b="0" dirty="0">
            <a:latin typeface="Calibri" panose="020F0502020204030204" pitchFamily="34" charset="0"/>
            <a:cs typeface="Calibri" panose="020F0502020204030204" pitchFamily="34" charset="0"/>
          </a:endParaRPr>
        </a:p>
      </dgm:t>
    </dgm:pt>
    <dgm:pt modelId="{8FBB230A-899F-4D32-B1D0-903A7894F3E8}" type="par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766106F4-DE68-4D97-B087-8B26B34EB42A}" type="sib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8098DA9F-5391-4667-8AE1-5039AB2F9BB1}">
      <dgm:prSet phldrT="[Texto]" custT="1">
        <dgm:style>
          <a:lnRef idx="3">
            <a:schemeClr val="lt1"/>
          </a:lnRef>
          <a:fillRef idx="1">
            <a:schemeClr val="accent1"/>
          </a:fillRef>
          <a:effectRef idx="1">
            <a:schemeClr val="accent1"/>
          </a:effectRef>
          <a:fontRef idx="minor">
            <a:schemeClr val="lt1"/>
          </a:fontRef>
        </dgm:style>
      </dgm:prSet>
      <dgm:spPr>
        <a:solidFill>
          <a:schemeClr val="bg2">
            <a:lumMod val="50000"/>
          </a:schemeClr>
        </a:solidFill>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Tipos de datos básicos</a:t>
          </a:r>
          <a:endParaRPr lang="es-CO" sz="1600" b="0" dirty="0">
            <a:latin typeface="Calibri" panose="020F0502020204030204" pitchFamily="34" charset="0"/>
            <a:cs typeface="Calibri" panose="020F0502020204030204" pitchFamily="34" charset="0"/>
          </a:endParaRPr>
        </a:p>
      </dgm:t>
    </dgm:pt>
    <dgm:pt modelId="{B0113827-85C3-4847-89F9-F8D438F227C1}" type="par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C88AC5F8-E1AF-4C1A-9F8A-0DE499346B9B}" type="sib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DA085D7B-7448-4FE2-8B89-431CCCDE3DF3}">
      <dgm:prSet phldrT="[Texto]" custT="1">
        <dgm:style>
          <a:lnRef idx="3">
            <a:schemeClr val="lt1"/>
          </a:lnRef>
          <a:fillRef idx="1">
            <a:schemeClr val="accent1"/>
          </a:fillRef>
          <a:effectRef idx="1">
            <a:schemeClr val="accent1"/>
          </a:effectRef>
          <a:fontRef idx="minor">
            <a:schemeClr val="lt1"/>
          </a:fontRef>
        </dgm:style>
      </dgm:prSet>
      <dgm:spPr>
        <a:ln>
          <a:noFill/>
        </a:ln>
        <a:effectLst>
          <a:outerShdw dist="76200" dir="5400000" rotWithShape="0">
            <a:schemeClr val="bg1"/>
          </a:outerShdw>
        </a:effectLst>
      </dgm:spPr>
      <dgm:t>
        <a:bodyPr/>
        <a:lstStyle/>
        <a:p>
          <a:pPr>
            <a:buSzPct val="100000"/>
            <a:buFont typeface="+mj-lt"/>
            <a:buAutoNum type="arabicPeriod"/>
          </a:pPr>
          <a:r>
            <a:rPr lang="es-CO" sz="1600" dirty="0">
              <a:latin typeface="Calibri" panose="020F0502020204030204" pitchFamily="34" charset="0"/>
              <a:cs typeface="Calibri" panose="020F0502020204030204" pitchFamily="34" charset="0"/>
            </a:rPr>
            <a:t>Tipado</a:t>
          </a:r>
          <a:endParaRPr lang="es-CO" sz="1600" b="0" dirty="0">
            <a:latin typeface="Calibri" panose="020F0502020204030204" pitchFamily="34" charset="0"/>
            <a:cs typeface="Calibri" panose="020F0502020204030204" pitchFamily="34" charset="0"/>
          </a:endParaRPr>
        </a:p>
      </dgm:t>
    </dgm:pt>
    <dgm:pt modelId="{6A6554A5-218B-4087-BCE1-ACC3D6FCE86D}" type="par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A1D1E426-EC4A-452C-AFEE-4059B072E6E5}" type="sib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B6D7A2DE-31EB-4994-8523-5A6B33B10F3B}">
      <dgm:prSet phldrT="[Texto]" custT="1">
        <dgm:style>
          <a:lnRef idx="3">
            <a:schemeClr val="lt1"/>
          </a:lnRef>
          <a:fillRef idx="1">
            <a:schemeClr val="accent1"/>
          </a:fillRef>
          <a:effectRef idx="1">
            <a:schemeClr val="accent1"/>
          </a:effectRef>
          <a:fontRef idx="minor">
            <a:schemeClr val="lt1"/>
          </a:fontRef>
        </dgm:style>
      </dgm:prSet>
      <dgm:spPr>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Tipificación</a:t>
          </a:r>
          <a:endParaRPr lang="es-CO" sz="1600" b="0" dirty="0">
            <a:latin typeface="Calibri" panose="020F0502020204030204" pitchFamily="34" charset="0"/>
            <a:cs typeface="Calibri" panose="020F0502020204030204" pitchFamily="34" charset="0"/>
          </a:endParaRPr>
        </a:p>
      </dgm:t>
    </dgm:pt>
    <dgm:pt modelId="{F39033E3-CE3A-4A05-A112-872561B0E1B3}" type="par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B95010E4-E19E-4FA1-8CA6-12B0DF6BB019}" type="sib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24EF8558-BAF3-4ABB-869C-7C7144B77B29}" type="pres">
      <dgm:prSet presAssocID="{7E289FFF-9D43-433C-BEF1-8EE5BF8D6519}" presName="diagram" presStyleCnt="0">
        <dgm:presLayoutVars>
          <dgm:dir/>
          <dgm:resizeHandles val="exact"/>
        </dgm:presLayoutVars>
      </dgm:prSet>
      <dgm:spPr/>
    </dgm:pt>
    <dgm:pt modelId="{58373AD8-B3D8-4754-A365-EFBC07FA3A96}" type="pres">
      <dgm:prSet presAssocID="{3746712F-73BD-4050-A799-2CDC4EFF7704}" presName="node" presStyleLbl="node1" presStyleIdx="0" presStyleCnt="5" custScaleY="64382" custLinFactNeighborY="-21005">
        <dgm:presLayoutVars>
          <dgm:bulletEnabled val="1"/>
        </dgm:presLayoutVars>
      </dgm:prSet>
      <dgm:spPr>
        <a:prstGeom prst="flowChartProcess">
          <a:avLst/>
        </a:prstGeom>
      </dgm:spPr>
    </dgm:pt>
    <dgm:pt modelId="{E72B6959-0B8D-444B-8B1D-3E0958F9E39F}" type="pres">
      <dgm:prSet presAssocID="{4F4FFC36-C017-4669-953B-63B1B6FC6F6A}" presName="sibTrans" presStyleCnt="0"/>
      <dgm:spPr/>
    </dgm:pt>
    <dgm:pt modelId="{E8B84197-74CE-4819-A7ED-B1C6B5A5F48A}" type="pres">
      <dgm:prSet presAssocID="{4B89BCA4-2AAC-493B-B496-0D1DE199FACF}" presName="node" presStyleLbl="node1" presStyleIdx="1" presStyleCnt="5" custScaleY="64382" custLinFactNeighborX="-49" custLinFactNeighborY="-15186">
        <dgm:presLayoutVars>
          <dgm:bulletEnabled val="1"/>
        </dgm:presLayoutVars>
      </dgm:prSet>
      <dgm:spPr>
        <a:prstGeom prst="flowChartProcess">
          <a:avLst/>
        </a:prstGeom>
      </dgm:spPr>
    </dgm:pt>
    <dgm:pt modelId="{2173817C-497D-430F-AC22-E0E9D8D0D824}" type="pres">
      <dgm:prSet presAssocID="{766106F4-DE68-4D97-B087-8B26B34EB42A}" presName="sibTrans" presStyleCnt="0"/>
      <dgm:spPr/>
    </dgm:pt>
    <dgm:pt modelId="{9C24CE5C-58EB-457A-B3C6-2DC9F8666117}" type="pres">
      <dgm:prSet presAssocID="{8098DA9F-5391-4667-8AE1-5039AB2F9BB1}" presName="node" presStyleLbl="node1" presStyleIdx="2" presStyleCnt="5" custScaleY="64382" custLinFactNeighborY="-7033">
        <dgm:presLayoutVars>
          <dgm:bulletEnabled val="1"/>
        </dgm:presLayoutVars>
      </dgm:prSet>
      <dgm:spPr>
        <a:prstGeom prst="flowChartProcess">
          <a:avLst/>
        </a:prstGeom>
      </dgm:spPr>
    </dgm:pt>
    <dgm:pt modelId="{6E2134E1-2B56-45D7-AAE5-E85BDF47F9D7}" type="pres">
      <dgm:prSet presAssocID="{C88AC5F8-E1AF-4C1A-9F8A-0DE499346B9B}" presName="sibTrans" presStyleCnt="0"/>
      <dgm:spPr/>
    </dgm:pt>
    <dgm:pt modelId="{2CB0E33D-4E0F-43D8-8E3F-EFD85472F3AC}" type="pres">
      <dgm:prSet presAssocID="{DA085D7B-7448-4FE2-8B89-431CCCDE3DF3}" presName="node" presStyleLbl="node1" presStyleIdx="3" presStyleCnt="5" custScaleY="64382" custLinFactNeighborY="0">
        <dgm:presLayoutVars>
          <dgm:bulletEnabled val="1"/>
        </dgm:presLayoutVars>
      </dgm:prSet>
      <dgm:spPr>
        <a:prstGeom prst="flowChartProcess">
          <a:avLst/>
        </a:prstGeom>
      </dgm:spPr>
    </dgm:pt>
    <dgm:pt modelId="{B1CEC6CE-E875-4FC6-B726-EF76ABB061C3}" type="pres">
      <dgm:prSet presAssocID="{A1D1E426-EC4A-452C-AFEE-4059B072E6E5}" presName="sibTrans" presStyleCnt="0"/>
      <dgm:spPr/>
    </dgm:pt>
    <dgm:pt modelId="{59BFB863-82D8-408B-821E-5570B3413F6B}" type="pres">
      <dgm:prSet presAssocID="{B6D7A2DE-31EB-4994-8523-5A6B33B10F3B}" presName="node" presStyleLbl="node1" presStyleIdx="4" presStyleCnt="5" custScaleY="64382" custLinFactNeighborY="3056">
        <dgm:presLayoutVars>
          <dgm:bulletEnabled val="1"/>
        </dgm:presLayoutVars>
      </dgm:prSet>
      <dgm:spPr>
        <a:prstGeom prst="flowChartProcess">
          <a:avLst/>
        </a:prstGeom>
      </dgm:spPr>
    </dgm:pt>
  </dgm:ptLst>
  <dgm:cxnLst>
    <dgm:cxn modelId="{58207C3F-446A-4F63-A552-97E092A43834}" type="presOf" srcId="{8098DA9F-5391-4667-8AE1-5039AB2F9BB1}" destId="{9C24CE5C-58EB-457A-B3C6-2DC9F8666117}" srcOrd="0" destOrd="0" presId="urn:microsoft.com/office/officeart/2005/8/layout/default"/>
    <dgm:cxn modelId="{1E30FD69-AC70-4713-BB65-A25E44BE268C}" type="presOf" srcId="{DA085D7B-7448-4FE2-8B89-431CCCDE3DF3}" destId="{2CB0E33D-4E0F-43D8-8E3F-EFD85472F3AC}" srcOrd="0" destOrd="0" presId="urn:microsoft.com/office/officeart/2005/8/layout/default"/>
    <dgm:cxn modelId="{1F2EF651-B42B-4835-B61C-C1842C5A9933}" type="presOf" srcId="{4B89BCA4-2AAC-493B-B496-0D1DE199FACF}" destId="{E8B84197-74CE-4819-A7ED-B1C6B5A5F48A}" srcOrd="0" destOrd="0" presId="urn:microsoft.com/office/officeart/2005/8/layout/default"/>
    <dgm:cxn modelId="{644A2280-A22C-4005-9BC0-E1C0FFE94FAA}" srcId="{7E289FFF-9D43-433C-BEF1-8EE5BF8D6519}" destId="{8098DA9F-5391-4667-8AE1-5039AB2F9BB1}" srcOrd="2" destOrd="0" parTransId="{B0113827-85C3-4847-89F9-F8D438F227C1}" sibTransId="{C88AC5F8-E1AF-4C1A-9F8A-0DE499346B9B}"/>
    <dgm:cxn modelId="{F1C6639D-A325-4D64-9B54-DDA65D7FBDCB}" srcId="{7E289FFF-9D43-433C-BEF1-8EE5BF8D6519}" destId="{4B89BCA4-2AAC-493B-B496-0D1DE199FACF}" srcOrd="1" destOrd="0" parTransId="{8FBB230A-899F-4D32-B1D0-903A7894F3E8}" sibTransId="{766106F4-DE68-4D97-B087-8B26B34EB42A}"/>
    <dgm:cxn modelId="{9DA91FB5-3286-44E6-80D1-57B9162F20E6}" srcId="{7E289FFF-9D43-433C-BEF1-8EE5BF8D6519}" destId="{3746712F-73BD-4050-A799-2CDC4EFF7704}" srcOrd="0" destOrd="0" parTransId="{6089B6AF-F2A6-4A15-8DCB-C43D12998657}" sibTransId="{4F4FFC36-C017-4669-953B-63B1B6FC6F6A}"/>
    <dgm:cxn modelId="{CCB9B7B5-168A-434D-AF5B-FE719664D4BE}" type="presOf" srcId="{7E289FFF-9D43-433C-BEF1-8EE5BF8D6519}" destId="{24EF8558-BAF3-4ABB-869C-7C7144B77B29}" srcOrd="0" destOrd="0" presId="urn:microsoft.com/office/officeart/2005/8/layout/default"/>
    <dgm:cxn modelId="{EF36A1C7-79D1-4F8E-97E7-8C960A670DA1}" type="presOf" srcId="{B6D7A2DE-31EB-4994-8523-5A6B33B10F3B}" destId="{59BFB863-82D8-408B-821E-5570B3413F6B}" srcOrd="0" destOrd="0" presId="urn:microsoft.com/office/officeart/2005/8/layout/default"/>
    <dgm:cxn modelId="{47BAEED4-8888-4465-9653-2B5C4DF44491}" srcId="{7E289FFF-9D43-433C-BEF1-8EE5BF8D6519}" destId="{DA085D7B-7448-4FE2-8B89-431CCCDE3DF3}" srcOrd="3" destOrd="0" parTransId="{6A6554A5-218B-4087-BCE1-ACC3D6FCE86D}" sibTransId="{A1D1E426-EC4A-452C-AFEE-4059B072E6E5}"/>
    <dgm:cxn modelId="{D2EA42D9-BA8F-4E12-BBB3-41AA677D0DA1}" type="presOf" srcId="{3746712F-73BD-4050-A799-2CDC4EFF7704}" destId="{58373AD8-B3D8-4754-A365-EFBC07FA3A96}" srcOrd="0" destOrd="0" presId="urn:microsoft.com/office/officeart/2005/8/layout/default"/>
    <dgm:cxn modelId="{5D9A92F0-2FF5-46E5-8730-35FAF84BC463}" srcId="{7E289FFF-9D43-433C-BEF1-8EE5BF8D6519}" destId="{B6D7A2DE-31EB-4994-8523-5A6B33B10F3B}" srcOrd="4" destOrd="0" parTransId="{F39033E3-CE3A-4A05-A112-872561B0E1B3}" sibTransId="{B95010E4-E19E-4FA1-8CA6-12B0DF6BB019}"/>
    <dgm:cxn modelId="{81D4CC4B-6673-4844-A869-A98FC9156D2A}" type="presParOf" srcId="{24EF8558-BAF3-4ABB-869C-7C7144B77B29}" destId="{58373AD8-B3D8-4754-A365-EFBC07FA3A96}" srcOrd="0" destOrd="0" presId="urn:microsoft.com/office/officeart/2005/8/layout/default"/>
    <dgm:cxn modelId="{C1460A98-A425-41FB-AB5A-25DB5B0EE2B7}" type="presParOf" srcId="{24EF8558-BAF3-4ABB-869C-7C7144B77B29}" destId="{E72B6959-0B8D-444B-8B1D-3E0958F9E39F}" srcOrd="1" destOrd="0" presId="urn:microsoft.com/office/officeart/2005/8/layout/default"/>
    <dgm:cxn modelId="{CA27E049-CEE6-4B00-AA12-327A7036AC8C}" type="presParOf" srcId="{24EF8558-BAF3-4ABB-869C-7C7144B77B29}" destId="{E8B84197-74CE-4819-A7ED-B1C6B5A5F48A}" srcOrd="2" destOrd="0" presId="urn:microsoft.com/office/officeart/2005/8/layout/default"/>
    <dgm:cxn modelId="{2983A81A-958D-469A-BB3B-69B3CF2703C6}" type="presParOf" srcId="{24EF8558-BAF3-4ABB-869C-7C7144B77B29}" destId="{2173817C-497D-430F-AC22-E0E9D8D0D824}" srcOrd="3" destOrd="0" presId="urn:microsoft.com/office/officeart/2005/8/layout/default"/>
    <dgm:cxn modelId="{3279CC64-54C3-41D0-817B-D4623F36F91F}" type="presParOf" srcId="{24EF8558-BAF3-4ABB-869C-7C7144B77B29}" destId="{9C24CE5C-58EB-457A-B3C6-2DC9F8666117}" srcOrd="4" destOrd="0" presId="urn:microsoft.com/office/officeart/2005/8/layout/default"/>
    <dgm:cxn modelId="{CFD21909-9B4A-416B-AB6C-5FF05EBBC1A0}" type="presParOf" srcId="{24EF8558-BAF3-4ABB-869C-7C7144B77B29}" destId="{6E2134E1-2B56-45D7-AAE5-E85BDF47F9D7}" srcOrd="5" destOrd="0" presId="urn:microsoft.com/office/officeart/2005/8/layout/default"/>
    <dgm:cxn modelId="{6F55607C-A57D-4170-8393-7AB4A518442A}" type="presParOf" srcId="{24EF8558-BAF3-4ABB-869C-7C7144B77B29}" destId="{2CB0E33D-4E0F-43D8-8E3F-EFD85472F3AC}" srcOrd="6" destOrd="0" presId="urn:microsoft.com/office/officeart/2005/8/layout/default"/>
    <dgm:cxn modelId="{3D057B90-1DAD-4026-AEBF-6C4F94ABC830}" type="presParOf" srcId="{24EF8558-BAF3-4ABB-869C-7C7144B77B29}" destId="{B1CEC6CE-E875-4FC6-B726-EF76ABB061C3}" srcOrd="7" destOrd="0" presId="urn:microsoft.com/office/officeart/2005/8/layout/default"/>
    <dgm:cxn modelId="{5EAA1137-B48E-4315-BAC0-5EA2BE23E532}" type="presParOf" srcId="{24EF8558-BAF3-4ABB-869C-7C7144B77B29}" destId="{59BFB863-82D8-408B-821E-5570B3413F6B}"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7E289FFF-9D43-433C-BEF1-8EE5BF8D651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CO"/>
        </a:p>
      </dgm:t>
    </dgm:pt>
    <dgm:pt modelId="{3746712F-73BD-4050-A799-2CDC4EFF7704}">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buSzPct val="100000"/>
            <a:buFont typeface="+mj-lt"/>
            <a:buAutoNum type="arabicPeriod"/>
          </a:pPr>
          <a:r>
            <a:rPr lang="es-CO" sz="1600" b="0" dirty="0">
              <a:latin typeface="Calibri" panose="020F0502020204030204" pitchFamily="34" charset="0"/>
              <a:cs typeface="Calibri" panose="020F0502020204030204" pitchFamily="34" charset="0"/>
            </a:rPr>
            <a:t>Generaciones</a:t>
          </a:r>
        </a:p>
      </dgm:t>
    </dgm:pt>
    <dgm:pt modelId="{6089B6AF-F2A6-4A15-8DCB-C43D12998657}" type="par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F4FFC36-C017-4669-953B-63B1B6FC6F6A}" type="sibTrans" cxnId="{9DA91FB5-3286-44E6-80D1-57B9162F20E6}">
      <dgm:prSet/>
      <dgm:spPr/>
      <dgm:t>
        <a:bodyPr/>
        <a:lstStyle/>
        <a:p>
          <a:endParaRPr lang="es-CO" sz="1400">
            <a:latin typeface="Calibri" panose="020F0502020204030204" pitchFamily="34" charset="0"/>
            <a:cs typeface="Calibri" panose="020F0502020204030204" pitchFamily="34" charset="0"/>
          </a:endParaRPr>
        </a:p>
      </dgm:t>
    </dgm:pt>
    <dgm:pt modelId="{4B89BCA4-2AAC-493B-B496-0D1DE199FACF}">
      <dgm:prSet phldrT="[Texto]" custT="1">
        <dgm:style>
          <a:lnRef idx="3">
            <a:schemeClr val="lt1"/>
          </a:lnRef>
          <a:fillRef idx="1">
            <a:schemeClr val="accent1"/>
          </a:fillRef>
          <a:effectRef idx="1">
            <a:schemeClr val="accent1"/>
          </a:effectRef>
          <a:fontRef idx="minor">
            <a:schemeClr val="lt1"/>
          </a:fontRef>
        </dgm:style>
      </dgm:prSet>
      <dgm:spPr>
        <a:solidFill>
          <a:schemeClr val="accent1"/>
        </a:solidFill>
        <a:ln>
          <a:noFill/>
        </a:ln>
        <a:effectLst>
          <a:outerShdw dist="76200" dir="5400000" rotWithShape="0">
            <a:schemeClr val="bg1"/>
          </a:outerShdw>
        </a:effectLst>
      </dgm:spPr>
      <dgm:t>
        <a:bodyPr/>
        <a:lstStyle/>
        <a:p>
          <a:pPr algn="ctr">
            <a:buSzPct val="100000"/>
            <a:buFont typeface="+mj-lt"/>
            <a:buAutoNum type="arabicPeriod"/>
          </a:pPr>
          <a:r>
            <a:rPr lang="es-CO" sz="1600" dirty="0">
              <a:latin typeface="Calibri" panose="020F0502020204030204" pitchFamily="34" charset="0"/>
              <a:cs typeface="Calibri" panose="020F0502020204030204" pitchFamily="34" charset="0"/>
            </a:rPr>
            <a:t>Tipos de datos</a:t>
          </a:r>
          <a:endParaRPr lang="es-CO" sz="1600" b="0" dirty="0">
            <a:latin typeface="Calibri" panose="020F0502020204030204" pitchFamily="34" charset="0"/>
            <a:cs typeface="Calibri" panose="020F0502020204030204" pitchFamily="34" charset="0"/>
          </a:endParaRPr>
        </a:p>
      </dgm:t>
    </dgm:pt>
    <dgm:pt modelId="{8FBB230A-899F-4D32-B1D0-903A7894F3E8}" type="par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766106F4-DE68-4D97-B087-8B26B34EB42A}" type="sibTrans" cxnId="{F1C6639D-A325-4D64-9B54-DDA65D7FBDCB}">
      <dgm:prSet/>
      <dgm:spPr/>
      <dgm:t>
        <a:bodyPr/>
        <a:lstStyle/>
        <a:p>
          <a:endParaRPr lang="es-CO" sz="1400">
            <a:latin typeface="Calibri" panose="020F0502020204030204" pitchFamily="34" charset="0"/>
            <a:cs typeface="Calibri" panose="020F0502020204030204" pitchFamily="34" charset="0"/>
          </a:endParaRPr>
        </a:p>
      </dgm:t>
    </dgm:pt>
    <dgm:pt modelId="{8098DA9F-5391-4667-8AE1-5039AB2F9BB1}">
      <dgm:prSet phldrT="[Texto]" custT="1">
        <dgm:style>
          <a:lnRef idx="3">
            <a:schemeClr val="lt1"/>
          </a:lnRef>
          <a:fillRef idx="1">
            <a:schemeClr val="accent1"/>
          </a:fillRef>
          <a:effectRef idx="1">
            <a:schemeClr val="accent1"/>
          </a:effectRef>
          <a:fontRef idx="minor">
            <a:schemeClr val="lt1"/>
          </a:fontRef>
        </dgm:style>
      </dgm:prSet>
      <dgm:spPr>
        <a:solidFill>
          <a:schemeClr val="bg2">
            <a:lumMod val="50000"/>
          </a:schemeClr>
        </a:solidFill>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Tipos de datos básicos</a:t>
          </a:r>
          <a:endParaRPr lang="es-CO" sz="1600" b="0" dirty="0">
            <a:latin typeface="Calibri" panose="020F0502020204030204" pitchFamily="34" charset="0"/>
            <a:cs typeface="Calibri" panose="020F0502020204030204" pitchFamily="34" charset="0"/>
          </a:endParaRPr>
        </a:p>
      </dgm:t>
    </dgm:pt>
    <dgm:pt modelId="{B0113827-85C3-4847-89F9-F8D438F227C1}" type="par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C88AC5F8-E1AF-4C1A-9F8A-0DE499346B9B}" type="sibTrans" cxnId="{644A2280-A22C-4005-9BC0-E1C0FFE94FAA}">
      <dgm:prSet/>
      <dgm:spPr/>
      <dgm:t>
        <a:bodyPr/>
        <a:lstStyle/>
        <a:p>
          <a:endParaRPr lang="es-CO" sz="1400">
            <a:latin typeface="Calibri" panose="020F0502020204030204" pitchFamily="34" charset="0"/>
            <a:cs typeface="Calibri" panose="020F0502020204030204" pitchFamily="34" charset="0"/>
          </a:endParaRPr>
        </a:p>
      </dgm:t>
    </dgm:pt>
    <dgm:pt modelId="{DA085D7B-7448-4FE2-8B89-431CCCDE3DF3}">
      <dgm:prSet phldrT="[Texto]" custT="1">
        <dgm:style>
          <a:lnRef idx="3">
            <a:schemeClr val="lt1"/>
          </a:lnRef>
          <a:fillRef idx="1">
            <a:schemeClr val="accent1"/>
          </a:fillRef>
          <a:effectRef idx="1">
            <a:schemeClr val="accent1"/>
          </a:effectRef>
          <a:fontRef idx="minor">
            <a:schemeClr val="lt1"/>
          </a:fontRef>
        </dgm:style>
      </dgm:prSet>
      <dgm:spPr>
        <a:ln>
          <a:noFill/>
        </a:ln>
        <a:effectLst>
          <a:outerShdw dist="76200" dir="5400000" rotWithShape="0">
            <a:schemeClr val="bg1"/>
          </a:outerShdw>
        </a:effectLst>
      </dgm:spPr>
      <dgm:t>
        <a:bodyPr/>
        <a:lstStyle/>
        <a:p>
          <a:pPr>
            <a:buSzPct val="100000"/>
            <a:buFont typeface="+mj-lt"/>
            <a:buAutoNum type="arabicPeriod"/>
          </a:pPr>
          <a:r>
            <a:rPr lang="es-CO" sz="1600" dirty="0">
              <a:latin typeface="Calibri" panose="020F0502020204030204" pitchFamily="34" charset="0"/>
              <a:cs typeface="Calibri" panose="020F0502020204030204" pitchFamily="34" charset="0"/>
            </a:rPr>
            <a:t>Tipado</a:t>
          </a:r>
          <a:endParaRPr lang="es-CO" sz="1600" b="0" dirty="0">
            <a:latin typeface="Calibri" panose="020F0502020204030204" pitchFamily="34" charset="0"/>
            <a:cs typeface="Calibri" panose="020F0502020204030204" pitchFamily="34" charset="0"/>
          </a:endParaRPr>
        </a:p>
      </dgm:t>
    </dgm:pt>
    <dgm:pt modelId="{6A6554A5-218B-4087-BCE1-ACC3D6FCE86D}" type="par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A1D1E426-EC4A-452C-AFEE-4059B072E6E5}" type="sibTrans" cxnId="{47BAEED4-8888-4465-9653-2B5C4DF44491}">
      <dgm:prSet/>
      <dgm:spPr/>
      <dgm:t>
        <a:bodyPr/>
        <a:lstStyle/>
        <a:p>
          <a:endParaRPr lang="es-CO" sz="1400">
            <a:latin typeface="Calibri" panose="020F0502020204030204" pitchFamily="34" charset="0"/>
            <a:cs typeface="Calibri" panose="020F0502020204030204" pitchFamily="34" charset="0"/>
          </a:endParaRPr>
        </a:p>
      </dgm:t>
    </dgm:pt>
    <dgm:pt modelId="{B6D7A2DE-31EB-4994-8523-5A6B33B10F3B}">
      <dgm:prSet phldrT="[Texto]" custT="1">
        <dgm:style>
          <a:lnRef idx="3">
            <a:schemeClr val="lt1"/>
          </a:lnRef>
          <a:fillRef idx="1">
            <a:schemeClr val="accent1"/>
          </a:fillRef>
          <a:effectRef idx="1">
            <a:schemeClr val="accent1"/>
          </a:effectRef>
          <a:fontRef idx="minor">
            <a:schemeClr val="lt1"/>
          </a:fontRef>
        </dgm:style>
      </dgm:prSet>
      <dgm:spPr>
        <a:ln>
          <a:noFill/>
        </a:ln>
        <a:effectLst>
          <a:outerShdw dist="76200" dir="5400000" rotWithShape="0">
            <a:schemeClr val="bg1"/>
          </a:outerShdw>
        </a:effectLst>
      </dgm:spPr>
      <dgm:t>
        <a:bodyPr/>
        <a:lstStyle/>
        <a:p>
          <a:pPr>
            <a:buSzPct val="100000"/>
            <a:buFont typeface="+mj-lt"/>
            <a:buAutoNum type="arabicPeriod"/>
          </a:pPr>
          <a:r>
            <a:rPr lang="es-MX" sz="1600" b="0" dirty="0">
              <a:latin typeface="Calibri" panose="020F0502020204030204" pitchFamily="34" charset="0"/>
              <a:cs typeface="Calibri" panose="020F0502020204030204" pitchFamily="34" charset="0"/>
            </a:rPr>
            <a:t>Tipificación</a:t>
          </a:r>
          <a:endParaRPr lang="es-CO" sz="1600" b="0" dirty="0">
            <a:latin typeface="Calibri" panose="020F0502020204030204" pitchFamily="34" charset="0"/>
            <a:cs typeface="Calibri" panose="020F0502020204030204" pitchFamily="34" charset="0"/>
          </a:endParaRPr>
        </a:p>
      </dgm:t>
    </dgm:pt>
    <dgm:pt modelId="{F39033E3-CE3A-4A05-A112-872561B0E1B3}" type="par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B95010E4-E19E-4FA1-8CA6-12B0DF6BB019}" type="sibTrans" cxnId="{5D9A92F0-2FF5-46E5-8730-35FAF84BC463}">
      <dgm:prSet/>
      <dgm:spPr/>
      <dgm:t>
        <a:bodyPr/>
        <a:lstStyle/>
        <a:p>
          <a:endParaRPr lang="es-CO" sz="1400">
            <a:latin typeface="Calibri" panose="020F0502020204030204" pitchFamily="34" charset="0"/>
            <a:cs typeface="Calibri" panose="020F0502020204030204" pitchFamily="34" charset="0"/>
          </a:endParaRPr>
        </a:p>
      </dgm:t>
    </dgm:pt>
    <dgm:pt modelId="{24EF8558-BAF3-4ABB-869C-7C7144B77B29}" type="pres">
      <dgm:prSet presAssocID="{7E289FFF-9D43-433C-BEF1-8EE5BF8D6519}" presName="diagram" presStyleCnt="0">
        <dgm:presLayoutVars>
          <dgm:dir/>
          <dgm:resizeHandles val="exact"/>
        </dgm:presLayoutVars>
      </dgm:prSet>
      <dgm:spPr/>
    </dgm:pt>
    <dgm:pt modelId="{58373AD8-B3D8-4754-A365-EFBC07FA3A96}" type="pres">
      <dgm:prSet presAssocID="{3746712F-73BD-4050-A799-2CDC4EFF7704}" presName="node" presStyleLbl="node1" presStyleIdx="0" presStyleCnt="5" custScaleY="64382" custLinFactNeighborY="-21005">
        <dgm:presLayoutVars>
          <dgm:bulletEnabled val="1"/>
        </dgm:presLayoutVars>
      </dgm:prSet>
      <dgm:spPr>
        <a:prstGeom prst="flowChartProcess">
          <a:avLst/>
        </a:prstGeom>
      </dgm:spPr>
    </dgm:pt>
    <dgm:pt modelId="{E72B6959-0B8D-444B-8B1D-3E0958F9E39F}" type="pres">
      <dgm:prSet presAssocID="{4F4FFC36-C017-4669-953B-63B1B6FC6F6A}" presName="sibTrans" presStyleCnt="0"/>
      <dgm:spPr/>
    </dgm:pt>
    <dgm:pt modelId="{E8B84197-74CE-4819-A7ED-B1C6B5A5F48A}" type="pres">
      <dgm:prSet presAssocID="{4B89BCA4-2AAC-493B-B496-0D1DE199FACF}" presName="node" presStyleLbl="node1" presStyleIdx="1" presStyleCnt="5" custScaleY="64382" custLinFactNeighborX="-49" custLinFactNeighborY="-15186">
        <dgm:presLayoutVars>
          <dgm:bulletEnabled val="1"/>
        </dgm:presLayoutVars>
      </dgm:prSet>
      <dgm:spPr>
        <a:prstGeom prst="flowChartProcess">
          <a:avLst/>
        </a:prstGeom>
      </dgm:spPr>
    </dgm:pt>
    <dgm:pt modelId="{2173817C-497D-430F-AC22-E0E9D8D0D824}" type="pres">
      <dgm:prSet presAssocID="{766106F4-DE68-4D97-B087-8B26B34EB42A}" presName="sibTrans" presStyleCnt="0"/>
      <dgm:spPr/>
    </dgm:pt>
    <dgm:pt modelId="{9C24CE5C-58EB-457A-B3C6-2DC9F8666117}" type="pres">
      <dgm:prSet presAssocID="{8098DA9F-5391-4667-8AE1-5039AB2F9BB1}" presName="node" presStyleLbl="node1" presStyleIdx="2" presStyleCnt="5" custScaleY="64382" custLinFactNeighborY="-7033">
        <dgm:presLayoutVars>
          <dgm:bulletEnabled val="1"/>
        </dgm:presLayoutVars>
      </dgm:prSet>
      <dgm:spPr>
        <a:prstGeom prst="flowChartProcess">
          <a:avLst/>
        </a:prstGeom>
      </dgm:spPr>
    </dgm:pt>
    <dgm:pt modelId="{6E2134E1-2B56-45D7-AAE5-E85BDF47F9D7}" type="pres">
      <dgm:prSet presAssocID="{C88AC5F8-E1AF-4C1A-9F8A-0DE499346B9B}" presName="sibTrans" presStyleCnt="0"/>
      <dgm:spPr/>
    </dgm:pt>
    <dgm:pt modelId="{2CB0E33D-4E0F-43D8-8E3F-EFD85472F3AC}" type="pres">
      <dgm:prSet presAssocID="{DA085D7B-7448-4FE2-8B89-431CCCDE3DF3}" presName="node" presStyleLbl="node1" presStyleIdx="3" presStyleCnt="5" custScaleY="64382" custLinFactNeighborY="0">
        <dgm:presLayoutVars>
          <dgm:bulletEnabled val="1"/>
        </dgm:presLayoutVars>
      </dgm:prSet>
      <dgm:spPr>
        <a:prstGeom prst="flowChartProcess">
          <a:avLst/>
        </a:prstGeom>
      </dgm:spPr>
    </dgm:pt>
    <dgm:pt modelId="{B1CEC6CE-E875-4FC6-B726-EF76ABB061C3}" type="pres">
      <dgm:prSet presAssocID="{A1D1E426-EC4A-452C-AFEE-4059B072E6E5}" presName="sibTrans" presStyleCnt="0"/>
      <dgm:spPr/>
    </dgm:pt>
    <dgm:pt modelId="{59BFB863-82D8-408B-821E-5570B3413F6B}" type="pres">
      <dgm:prSet presAssocID="{B6D7A2DE-31EB-4994-8523-5A6B33B10F3B}" presName="node" presStyleLbl="node1" presStyleIdx="4" presStyleCnt="5" custScaleY="64382" custLinFactNeighborY="3056">
        <dgm:presLayoutVars>
          <dgm:bulletEnabled val="1"/>
        </dgm:presLayoutVars>
      </dgm:prSet>
      <dgm:spPr>
        <a:prstGeom prst="flowChartProcess">
          <a:avLst/>
        </a:prstGeom>
      </dgm:spPr>
    </dgm:pt>
  </dgm:ptLst>
  <dgm:cxnLst>
    <dgm:cxn modelId="{58207C3F-446A-4F63-A552-97E092A43834}" type="presOf" srcId="{8098DA9F-5391-4667-8AE1-5039AB2F9BB1}" destId="{9C24CE5C-58EB-457A-B3C6-2DC9F8666117}" srcOrd="0" destOrd="0" presId="urn:microsoft.com/office/officeart/2005/8/layout/default"/>
    <dgm:cxn modelId="{1E30FD69-AC70-4713-BB65-A25E44BE268C}" type="presOf" srcId="{DA085D7B-7448-4FE2-8B89-431CCCDE3DF3}" destId="{2CB0E33D-4E0F-43D8-8E3F-EFD85472F3AC}" srcOrd="0" destOrd="0" presId="urn:microsoft.com/office/officeart/2005/8/layout/default"/>
    <dgm:cxn modelId="{1F2EF651-B42B-4835-B61C-C1842C5A9933}" type="presOf" srcId="{4B89BCA4-2AAC-493B-B496-0D1DE199FACF}" destId="{E8B84197-74CE-4819-A7ED-B1C6B5A5F48A}" srcOrd="0" destOrd="0" presId="urn:microsoft.com/office/officeart/2005/8/layout/default"/>
    <dgm:cxn modelId="{644A2280-A22C-4005-9BC0-E1C0FFE94FAA}" srcId="{7E289FFF-9D43-433C-BEF1-8EE5BF8D6519}" destId="{8098DA9F-5391-4667-8AE1-5039AB2F9BB1}" srcOrd="2" destOrd="0" parTransId="{B0113827-85C3-4847-89F9-F8D438F227C1}" sibTransId="{C88AC5F8-E1AF-4C1A-9F8A-0DE499346B9B}"/>
    <dgm:cxn modelId="{F1C6639D-A325-4D64-9B54-DDA65D7FBDCB}" srcId="{7E289FFF-9D43-433C-BEF1-8EE5BF8D6519}" destId="{4B89BCA4-2AAC-493B-B496-0D1DE199FACF}" srcOrd="1" destOrd="0" parTransId="{8FBB230A-899F-4D32-B1D0-903A7894F3E8}" sibTransId="{766106F4-DE68-4D97-B087-8B26B34EB42A}"/>
    <dgm:cxn modelId="{9DA91FB5-3286-44E6-80D1-57B9162F20E6}" srcId="{7E289FFF-9D43-433C-BEF1-8EE5BF8D6519}" destId="{3746712F-73BD-4050-A799-2CDC4EFF7704}" srcOrd="0" destOrd="0" parTransId="{6089B6AF-F2A6-4A15-8DCB-C43D12998657}" sibTransId="{4F4FFC36-C017-4669-953B-63B1B6FC6F6A}"/>
    <dgm:cxn modelId="{CCB9B7B5-168A-434D-AF5B-FE719664D4BE}" type="presOf" srcId="{7E289FFF-9D43-433C-BEF1-8EE5BF8D6519}" destId="{24EF8558-BAF3-4ABB-869C-7C7144B77B29}" srcOrd="0" destOrd="0" presId="urn:microsoft.com/office/officeart/2005/8/layout/default"/>
    <dgm:cxn modelId="{EF36A1C7-79D1-4F8E-97E7-8C960A670DA1}" type="presOf" srcId="{B6D7A2DE-31EB-4994-8523-5A6B33B10F3B}" destId="{59BFB863-82D8-408B-821E-5570B3413F6B}" srcOrd="0" destOrd="0" presId="urn:microsoft.com/office/officeart/2005/8/layout/default"/>
    <dgm:cxn modelId="{47BAEED4-8888-4465-9653-2B5C4DF44491}" srcId="{7E289FFF-9D43-433C-BEF1-8EE5BF8D6519}" destId="{DA085D7B-7448-4FE2-8B89-431CCCDE3DF3}" srcOrd="3" destOrd="0" parTransId="{6A6554A5-218B-4087-BCE1-ACC3D6FCE86D}" sibTransId="{A1D1E426-EC4A-452C-AFEE-4059B072E6E5}"/>
    <dgm:cxn modelId="{D2EA42D9-BA8F-4E12-BBB3-41AA677D0DA1}" type="presOf" srcId="{3746712F-73BD-4050-A799-2CDC4EFF7704}" destId="{58373AD8-B3D8-4754-A365-EFBC07FA3A96}" srcOrd="0" destOrd="0" presId="urn:microsoft.com/office/officeart/2005/8/layout/default"/>
    <dgm:cxn modelId="{5D9A92F0-2FF5-46E5-8730-35FAF84BC463}" srcId="{7E289FFF-9D43-433C-BEF1-8EE5BF8D6519}" destId="{B6D7A2DE-31EB-4994-8523-5A6B33B10F3B}" srcOrd="4" destOrd="0" parTransId="{F39033E3-CE3A-4A05-A112-872561B0E1B3}" sibTransId="{B95010E4-E19E-4FA1-8CA6-12B0DF6BB019}"/>
    <dgm:cxn modelId="{81D4CC4B-6673-4844-A869-A98FC9156D2A}" type="presParOf" srcId="{24EF8558-BAF3-4ABB-869C-7C7144B77B29}" destId="{58373AD8-B3D8-4754-A365-EFBC07FA3A96}" srcOrd="0" destOrd="0" presId="urn:microsoft.com/office/officeart/2005/8/layout/default"/>
    <dgm:cxn modelId="{C1460A98-A425-41FB-AB5A-25DB5B0EE2B7}" type="presParOf" srcId="{24EF8558-BAF3-4ABB-869C-7C7144B77B29}" destId="{E72B6959-0B8D-444B-8B1D-3E0958F9E39F}" srcOrd="1" destOrd="0" presId="urn:microsoft.com/office/officeart/2005/8/layout/default"/>
    <dgm:cxn modelId="{CA27E049-CEE6-4B00-AA12-327A7036AC8C}" type="presParOf" srcId="{24EF8558-BAF3-4ABB-869C-7C7144B77B29}" destId="{E8B84197-74CE-4819-A7ED-B1C6B5A5F48A}" srcOrd="2" destOrd="0" presId="urn:microsoft.com/office/officeart/2005/8/layout/default"/>
    <dgm:cxn modelId="{2983A81A-958D-469A-BB3B-69B3CF2703C6}" type="presParOf" srcId="{24EF8558-BAF3-4ABB-869C-7C7144B77B29}" destId="{2173817C-497D-430F-AC22-E0E9D8D0D824}" srcOrd="3" destOrd="0" presId="urn:microsoft.com/office/officeart/2005/8/layout/default"/>
    <dgm:cxn modelId="{3279CC64-54C3-41D0-817B-D4623F36F91F}" type="presParOf" srcId="{24EF8558-BAF3-4ABB-869C-7C7144B77B29}" destId="{9C24CE5C-58EB-457A-B3C6-2DC9F8666117}" srcOrd="4" destOrd="0" presId="urn:microsoft.com/office/officeart/2005/8/layout/default"/>
    <dgm:cxn modelId="{CFD21909-9B4A-416B-AB6C-5FF05EBBC1A0}" type="presParOf" srcId="{24EF8558-BAF3-4ABB-869C-7C7144B77B29}" destId="{6E2134E1-2B56-45D7-AAE5-E85BDF47F9D7}" srcOrd="5" destOrd="0" presId="urn:microsoft.com/office/officeart/2005/8/layout/default"/>
    <dgm:cxn modelId="{6F55607C-A57D-4170-8393-7AB4A518442A}" type="presParOf" srcId="{24EF8558-BAF3-4ABB-869C-7C7144B77B29}" destId="{2CB0E33D-4E0F-43D8-8E3F-EFD85472F3AC}" srcOrd="6" destOrd="0" presId="urn:microsoft.com/office/officeart/2005/8/layout/default"/>
    <dgm:cxn modelId="{3D057B90-1DAD-4026-AEBF-6C4F94ABC830}" type="presParOf" srcId="{24EF8558-BAF3-4ABB-869C-7C7144B77B29}" destId="{B1CEC6CE-E875-4FC6-B726-EF76ABB061C3}" srcOrd="7" destOrd="0" presId="urn:microsoft.com/office/officeart/2005/8/layout/default"/>
    <dgm:cxn modelId="{5EAA1137-B48E-4315-BAC0-5EA2BE23E532}" type="presParOf" srcId="{24EF8558-BAF3-4ABB-869C-7C7144B77B29}" destId="{59BFB863-82D8-408B-821E-5570B3413F6B}"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373AD8-B3D8-4754-A365-EFBC07FA3A96}">
      <dsp:nvSpPr>
        <dsp:cNvPr id="0" name=""/>
        <dsp:cNvSpPr/>
      </dsp:nvSpPr>
      <dsp:spPr>
        <a:xfrm>
          <a:off x="0" y="1380889"/>
          <a:ext cx="1585519" cy="612473"/>
        </a:xfrm>
        <a:prstGeom prst="flowChartProcess">
          <a:avLst/>
        </a:prstGeom>
        <a:solidFill>
          <a:schemeClr val="bg2">
            <a:lumMod val="50000"/>
          </a:schemeClr>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b="0" kern="1200" dirty="0">
              <a:latin typeface="Calibri" panose="020F0502020204030204" pitchFamily="34" charset="0"/>
              <a:cs typeface="Calibri" panose="020F0502020204030204" pitchFamily="34" charset="0"/>
            </a:rPr>
            <a:t>Generaciones</a:t>
          </a:r>
        </a:p>
      </dsp:txBody>
      <dsp:txXfrm>
        <a:off x="0" y="1380889"/>
        <a:ext cx="1585519" cy="612473"/>
      </dsp:txXfrm>
    </dsp:sp>
    <dsp:sp modelId="{E8B84197-74CE-4819-A7ED-B1C6B5A5F48A}">
      <dsp:nvSpPr>
        <dsp:cNvPr id="0" name=""/>
        <dsp:cNvSpPr/>
      </dsp:nvSpPr>
      <dsp:spPr>
        <a:xfrm>
          <a:off x="0" y="2207271"/>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Tipos de datos</a:t>
          </a:r>
          <a:endParaRPr lang="es-CO" sz="1600" b="0" kern="1200" dirty="0">
            <a:latin typeface="Calibri" panose="020F0502020204030204" pitchFamily="34" charset="0"/>
            <a:cs typeface="Calibri" panose="020F0502020204030204" pitchFamily="34" charset="0"/>
          </a:endParaRPr>
        </a:p>
      </dsp:txBody>
      <dsp:txXfrm>
        <a:off x="0" y="2207271"/>
        <a:ext cx="1585519" cy="612473"/>
      </dsp:txXfrm>
    </dsp:sp>
    <dsp:sp modelId="{9C24CE5C-58EB-457A-B3C6-2DC9F8666117}">
      <dsp:nvSpPr>
        <dsp:cNvPr id="0" name=""/>
        <dsp:cNvSpPr/>
      </dsp:nvSpPr>
      <dsp:spPr>
        <a:xfrm>
          <a:off x="0" y="3055857"/>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Tipos de datos básicos</a:t>
          </a:r>
          <a:endParaRPr lang="es-CO" sz="1600" b="0" kern="1200" dirty="0">
            <a:latin typeface="Calibri" panose="020F0502020204030204" pitchFamily="34" charset="0"/>
            <a:cs typeface="Calibri" panose="020F0502020204030204" pitchFamily="34" charset="0"/>
          </a:endParaRPr>
        </a:p>
      </dsp:txBody>
      <dsp:txXfrm>
        <a:off x="0" y="3055857"/>
        <a:ext cx="1585519" cy="612473"/>
      </dsp:txXfrm>
    </dsp:sp>
    <dsp:sp modelId="{2CB0E33D-4E0F-43D8-8E3F-EFD85472F3AC}">
      <dsp:nvSpPr>
        <dsp:cNvPr id="0" name=""/>
        <dsp:cNvSpPr/>
      </dsp:nvSpPr>
      <dsp:spPr>
        <a:xfrm>
          <a:off x="0" y="3893788"/>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Tipado</a:t>
          </a:r>
          <a:endParaRPr lang="es-CO" sz="1600" b="0" kern="1200" dirty="0">
            <a:latin typeface="Calibri" panose="020F0502020204030204" pitchFamily="34" charset="0"/>
            <a:cs typeface="Calibri" panose="020F0502020204030204" pitchFamily="34" charset="0"/>
          </a:endParaRPr>
        </a:p>
      </dsp:txBody>
      <dsp:txXfrm>
        <a:off x="0" y="3893788"/>
        <a:ext cx="1585519" cy="612473"/>
      </dsp:txXfrm>
    </dsp:sp>
    <dsp:sp modelId="{59BFB863-82D8-408B-821E-5570B3413F6B}">
      <dsp:nvSpPr>
        <dsp:cNvPr id="0" name=""/>
        <dsp:cNvSpPr/>
      </dsp:nvSpPr>
      <dsp:spPr>
        <a:xfrm>
          <a:off x="0" y="4693885"/>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Tipificación</a:t>
          </a:r>
          <a:endParaRPr lang="es-CO" sz="1600" b="0" kern="1200" dirty="0">
            <a:latin typeface="Calibri" panose="020F0502020204030204" pitchFamily="34" charset="0"/>
            <a:cs typeface="Calibri" panose="020F0502020204030204" pitchFamily="34" charset="0"/>
          </a:endParaRPr>
        </a:p>
      </dsp:txBody>
      <dsp:txXfrm>
        <a:off x="0" y="4693885"/>
        <a:ext cx="1585519" cy="61247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373AD8-B3D8-4754-A365-EFBC07FA3A96}">
      <dsp:nvSpPr>
        <dsp:cNvPr id="0" name=""/>
        <dsp:cNvSpPr/>
      </dsp:nvSpPr>
      <dsp:spPr>
        <a:xfrm>
          <a:off x="0" y="1380889"/>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b="0" kern="1200" dirty="0">
              <a:latin typeface="Calibri" panose="020F0502020204030204" pitchFamily="34" charset="0"/>
              <a:cs typeface="Calibri" panose="020F0502020204030204" pitchFamily="34" charset="0"/>
            </a:rPr>
            <a:t>Generaciones</a:t>
          </a:r>
        </a:p>
      </dsp:txBody>
      <dsp:txXfrm>
        <a:off x="0" y="1380889"/>
        <a:ext cx="1585519" cy="612473"/>
      </dsp:txXfrm>
    </dsp:sp>
    <dsp:sp modelId="{E8B84197-74CE-4819-A7ED-B1C6B5A5F48A}">
      <dsp:nvSpPr>
        <dsp:cNvPr id="0" name=""/>
        <dsp:cNvSpPr/>
      </dsp:nvSpPr>
      <dsp:spPr>
        <a:xfrm>
          <a:off x="0" y="2207271"/>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Tipos de datos</a:t>
          </a:r>
          <a:endParaRPr lang="es-CO" sz="1600" b="0" kern="1200" dirty="0">
            <a:latin typeface="Calibri" panose="020F0502020204030204" pitchFamily="34" charset="0"/>
            <a:cs typeface="Calibri" panose="020F0502020204030204" pitchFamily="34" charset="0"/>
          </a:endParaRPr>
        </a:p>
      </dsp:txBody>
      <dsp:txXfrm>
        <a:off x="0" y="2207271"/>
        <a:ext cx="1585519" cy="612473"/>
      </dsp:txXfrm>
    </dsp:sp>
    <dsp:sp modelId="{9C24CE5C-58EB-457A-B3C6-2DC9F8666117}">
      <dsp:nvSpPr>
        <dsp:cNvPr id="0" name=""/>
        <dsp:cNvSpPr/>
      </dsp:nvSpPr>
      <dsp:spPr>
        <a:xfrm>
          <a:off x="0" y="3055857"/>
          <a:ext cx="1585519" cy="612473"/>
        </a:xfrm>
        <a:prstGeom prst="flowChartProcess">
          <a:avLst/>
        </a:prstGeom>
        <a:solidFill>
          <a:schemeClr val="bg2">
            <a:lumMod val="50000"/>
          </a:schemeClr>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Tipos de datos básicos</a:t>
          </a:r>
          <a:endParaRPr lang="es-CO" sz="1600" b="0" kern="1200" dirty="0">
            <a:latin typeface="Calibri" panose="020F0502020204030204" pitchFamily="34" charset="0"/>
            <a:cs typeface="Calibri" panose="020F0502020204030204" pitchFamily="34" charset="0"/>
          </a:endParaRPr>
        </a:p>
      </dsp:txBody>
      <dsp:txXfrm>
        <a:off x="0" y="3055857"/>
        <a:ext cx="1585519" cy="612473"/>
      </dsp:txXfrm>
    </dsp:sp>
    <dsp:sp modelId="{2CB0E33D-4E0F-43D8-8E3F-EFD85472F3AC}">
      <dsp:nvSpPr>
        <dsp:cNvPr id="0" name=""/>
        <dsp:cNvSpPr/>
      </dsp:nvSpPr>
      <dsp:spPr>
        <a:xfrm>
          <a:off x="0" y="3893788"/>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Tipado</a:t>
          </a:r>
          <a:endParaRPr lang="es-CO" sz="1600" b="0" kern="1200" dirty="0">
            <a:latin typeface="Calibri" panose="020F0502020204030204" pitchFamily="34" charset="0"/>
            <a:cs typeface="Calibri" panose="020F0502020204030204" pitchFamily="34" charset="0"/>
          </a:endParaRPr>
        </a:p>
      </dsp:txBody>
      <dsp:txXfrm>
        <a:off x="0" y="3893788"/>
        <a:ext cx="1585519" cy="612473"/>
      </dsp:txXfrm>
    </dsp:sp>
    <dsp:sp modelId="{59BFB863-82D8-408B-821E-5570B3413F6B}">
      <dsp:nvSpPr>
        <dsp:cNvPr id="0" name=""/>
        <dsp:cNvSpPr/>
      </dsp:nvSpPr>
      <dsp:spPr>
        <a:xfrm>
          <a:off x="0" y="4693885"/>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Tipificación</a:t>
          </a:r>
          <a:endParaRPr lang="es-CO" sz="1600" b="0" kern="1200" dirty="0">
            <a:latin typeface="Calibri" panose="020F0502020204030204" pitchFamily="34" charset="0"/>
            <a:cs typeface="Calibri" panose="020F0502020204030204" pitchFamily="34" charset="0"/>
          </a:endParaRPr>
        </a:p>
      </dsp:txBody>
      <dsp:txXfrm>
        <a:off x="0" y="4693885"/>
        <a:ext cx="1585519" cy="61247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373AD8-B3D8-4754-A365-EFBC07FA3A96}">
      <dsp:nvSpPr>
        <dsp:cNvPr id="0" name=""/>
        <dsp:cNvSpPr/>
      </dsp:nvSpPr>
      <dsp:spPr>
        <a:xfrm>
          <a:off x="0" y="1380889"/>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b="0" kern="1200" dirty="0">
              <a:latin typeface="Calibri" panose="020F0502020204030204" pitchFamily="34" charset="0"/>
              <a:cs typeface="Calibri" panose="020F0502020204030204" pitchFamily="34" charset="0"/>
            </a:rPr>
            <a:t>Generaciones</a:t>
          </a:r>
        </a:p>
      </dsp:txBody>
      <dsp:txXfrm>
        <a:off x="0" y="1380889"/>
        <a:ext cx="1585519" cy="612473"/>
      </dsp:txXfrm>
    </dsp:sp>
    <dsp:sp modelId="{E8B84197-74CE-4819-A7ED-B1C6B5A5F48A}">
      <dsp:nvSpPr>
        <dsp:cNvPr id="0" name=""/>
        <dsp:cNvSpPr/>
      </dsp:nvSpPr>
      <dsp:spPr>
        <a:xfrm>
          <a:off x="0" y="2207271"/>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Tipos de datos</a:t>
          </a:r>
          <a:endParaRPr lang="es-CO" sz="1600" b="0" kern="1200" dirty="0">
            <a:latin typeface="Calibri" panose="020F0502020204030204" pitchFamily="34" charset="0"/>
            <a:cs typeface="Calibri" panose="020F0502020204030204" pitchFamily="34" charset="0"/>
          </a:endParaRPr>
        </a:p>
      </dsp:txBody>
      <dsp:txXfrm>
        <a:off x="0" y="2207271"/>
        <a:ext cx="1585519" cy="612473"/>
      </dsp:txXfrm>
    </dsp:sp>
    <dsp:sp modelId="{9C24CE5C-58EB-457A-B3C6-2DC9F8666117}">
      <dsp:nvSpPr>
        <dsp:cNvPr id="0" name=""/>
        <dsp:cNvSpPr/>
      </dsp:nvSpPr>
      <dsp:spPr>
        <a:xfrm>
          <a:off x="0" y="3055857"/>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Tipos de datos básicos</a:t>
          </a:r>
          <a:endParaRPr lang="es-CO" sz="1600" b="0" kern="1200" dirty="0">
            <a:latin typeface="Calibri" panose="020F0502020204030204" pitchFamily="34" charset="0"/>
            <a:cs typeface="Calibri" panose="020F0502020204030204" pitchFamily="34" charset="0"/>
          </a:endParaRPr>
        </a:p>
      </dsp:txBody>
      <dsp:txXfrm>
        <a:off x="0" y="3055857"/>
        <a:ext cx="1585519" cy="612473"/>
      </dsp:txXfrm>
    </dsp:sp>
    <dsp:sp modelId="{2CB0E33D-4E0F-43D8-8E3F-EFD85472F3AC}">
      <dsp:nvSpPr>
        <dsp:cNvPr id="0" name=""/>
        <dsp:cNvSpPr/>
      </dsp:nvSpPr>
      <dsp:spPr>
        <a:xfrm>
          <a:off x="0" y="3893788"/>
          <a:ext cx="1585519" cy="612473"/>
        </a:xfrm>
        <a:prstGeom prst="flowChartProcess">
          <a:avLst/>
        </a:prstGeom>
        <a:solidFill>
          <a:schemeClr val="bg2">
            <a:lumMod val="50000"/>
          </a:schemeClr>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Tipado</a:t>
          </a:r>
          <a:endParaRPr lang="es-CO" sz="1600" b="0" kern="1200" dirty="0">
            <a:latin typeface="Calibri" panose="020F0502020204030204" pitchFamily="34" charset="0"/>
            <a:cs typeface="Calibri" panose="020F0502020204030204" pitchFamily="34" charset="0"/>
          </a:endParaRPr>
        </a:p>
      </dsp:txBody>
      <dsp:txXfrm>
        <a:off x="0" y="3893788"/>
        <a:ext cx="1585519" cy="612473"/>
      </dsp:txXfrm>
    </dsp:sp>
    <dsp:sp modelId="{59BFB863-82D8-408B-821E-5570B3413F6B}">
      <dsp:nvSpPr>
        <dsp:cNvPr id="0" name=""/>
        <dsp:cNvSpPr/>
      </dsp:nvSpPr>
      <dsp:spPr>
        <a:xfrm>
          <a:off x="0" y="4693885"/>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Tipificación</a:t>
          </a:r>
          <a:endParaRPr lang="es-CO" sz="1600" b="0" kern="1200" dirty="0">
            <a:latin typeface="Calibri" panose="020F0502020204030204" pitchFamily="34" charset="0"/>
            <a:cs typeface="Calibri" panose="020F0502020204030204" pitchFamily="34" charset="0"/>
          </a:endParaRPr>
        </a:p>
      </dsp:txBody>
      <dsp:txXfrm>
        <a:off x="0" y="4693885"/>
        <a:ext cx="1585519" cy="61247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373AD8-B3D8-4754-A365-EFBC07FA3A96}">
      <dsp:nvSpPr>
        <dsp:cNvPr id="0" name=""/>
        <dsp:cNvSpPr/>
      </dsp:nvSpPr>
      <dsp:spPr>
        <a:xfrm>
          <a:off x="0" y="1380889"/>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b="0" kern="1200" dirty="0">
              <a:latin typeface="Calibri" panose="020F0502020204030204" pitchFamily="34" charset="0"/>
              <a:cs typeface="Calibri" panose="020F0502020204030204" pitchFamily="34" charset="0"/>
            </a:rPr>
            <a:t>Generaciones</a:t>
          </a:r>
        </a:p>
      </dsp:txBody>
      <dsp:txXfrm>
        <a:off x="0" y="1380889"/>
        <a:ext cx="1585519" cy="612473"/>
      </dsp:txXfrm>
    </dsp:sp>
    <dsp:sp modelId="{E8B84197-74CE-4819-A7ED-B1C6B5A5F48A}">
      <dsp:nvSpPr>
        <dsp:cNvPr id="0" name=""/>
        <dsp:cNvSpPr/>
      </dsp:nvSpPr>
      <dsp:spPr>
        <a:xfrm>
          <a:off x="0" y="2207271"/>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Tipos de datos</a:t>
          </a:r>
          <a:endParaRPr lang="es-CO" sz="1600" b="0" kern="1200" dirty="0">
            <a:latin typeface="Calibri" panose="020F0502020204030204" pitchFamily="34" charset="0"/>
            <a:cs typeface="Calibri" panose="020F0502020204030204" pitchFamily="34" charset="0"/>
          </a:endParaRPr>
        </a:p>
      </dsp:txBody>
      <dsp:txXfrm>
        <a:off x="0" y="2207271"/>
        <a:ext cx="1585519" cy="612473"/>
      </dsp:txXfrm>
    </dsp:sp>
    <dsp:sp modelId="{9C24CE5C-58EB-457A-B3C6-2DC9F8666117}">
      <dsp:nvSpPr>
        <dsp:cNvPr id="0" name=""/>
        <dsp:cNvSpPr/>
      </dsp:nvSpPr>
      <dsp:spPr>
        <a:xfrm>
          <a:off x="0" y="3055857"/>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Tipos de datos básicos</a:t>
          </a:r>
          <a:endParaRPr lang="es-CO" sz="1600" b="0" kern="1200" dirty="0">
            <a:latin typeface="Calibri" panose="020F0502020204030204" pitchFamily="34" charset="0"/>
            <a:cs typeface="Calibri" panose="020F0502020204030204" pitchFamily="34" charset="0"/>
          </a:endParaRPr>
        </a:p>
      </dsp:txBody>
      <dsp:txXfrm>
        <a:off x="0" y="3055857"/>
        <a:ext cx="1585519" cy="612473"/>
      </dsp:txXfrm>
    </dsp:sp>
    <dsp:sp modelId="{2CB0E33D-4E0F-43D8-8E3F-EFD85472F3AC}">
      <dsp:nvSpPr>
        <dsp:cNvPr id="0" name=""/>
        <dsp:cNvSpPr/>
      </dsp:nvSpPr>
      <dsp:spPr>
        <a:xfrm>
          <a:off x="0" y="3893788"/>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Tipado</a:t>
          </a:r>
          <a:endParaRPr lang="es-CO" sz="1600" b="0" kern="1200" dirty="0">
            <a:latin typeface="Calibri" panose="020F0502020204030204" pitchFamily="34" charset="0"/>
            <a:cs typeface="Calibri" panose="020F0502020204030204" pitchFamily="34" charset="0"/>
          </a:endParaRPr>
        </a:p>
      </dsp:txBody>
      <dsp:txXfrm>
        <a:off x="0" y="3893788"/>
        <a:ext cx="1585519" cy="612473"/>
      </dsp:txXfrm>
    </dsp:sp>
    <dsp:sp modelId="{59BFB863-82D8-408B-821E-5570B3413F6B}">
      <dsp:nvSpPr>
        <dsp:cNvPr id="0" name=""/>
        <dsp:cNvSpPr/>
      </dsp:nvSpPr>
      <dsp:spPr>
        <a:xfrm>
          <a:off x="0" y="4693885"/>
          <a:ext cx="1585519" cy="612473"/>
        </a:xfrm>
        <a:prstGeom prst="flowChartProcess">
          <a:avLst/>
        </a:prstGeom>
        <a:solidFill>
          <a:schemeClr val="bg2">
            <a:lumMod val="50000"/>
          </a:schemeClr>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Tipificación</a:t>
          </a:r>
          <a:endParaRPr lang="es-CO" sz="1600" b="0" kern="1200" dirty="0">
            <a:latin typeface="Calibri" panose="020F0502020204030204" pitchFamily="34" charset="0"/>
            <a:cs typeface="Calibri" panose="020F0502020204030204" pitchFamily="34" charset="0"/>
          </a:endParaRPr>
        </a:p>
      </dsp:txBody>
      <dsp:txXfrm>
        <a:off x="0" y="4693885"/>
        <a:ext cx="1585519" cy="61247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373AD8-B3D8-4754-A365-EFBC07FA3A96}">
      <dsp:nvSpPr>
        <dsp:cNvPr id="0" name=""/>
        <dsp:cNvSpPr/>
      </dsp:nvSpPr>
      <dsp:spPr>
        <a:xfrm>
          <a:off x="0" y="1380889"/>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b="0" kern="1200" dirty="0">
              <a:latin typeface="Calibri" panose="020F0502020204030204" pitchFamily="34" charset="0"/>
              <a:cs typeface="Calibri" panose="020F0502020204030204" pitchFamily="34" charset="0"/>
            </a:rPr>
            <a:t>Generaciones</a:t>
          </a:r>
        </a:p>
      </dsp:txBody>
      <dsp:txXfrm>
        <a:off x="0" y="1380889"/>
        <a:ext cx="1585519" cy="612473"/>
      </dsp:txXfrm>
    </dsp:sp>
    <dsp:sp modelId="{E8B84197-74CE-4819-A7ED-B1C6B5A5F48A}">
      <dsp:nvSpPr>
        <dsp:cNvPr id="0" name=""/>
        <dsp:cNvSpPr/>
      </dsp:nvSpPr>
      <dsp:spPr>
        <a:xfrm>
          <a:off x="0" y="2207271"/>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Tipos de datos</a:t>
          </a:r>
          <a:endParaRPr lang="es-CO" sz="1600" b="0" kern="1200" dirty="0">
            <a:latin typeface="Calibri" panose="020F0502020204030204" pitchFamily="34" charset="0"/>
            <a:cs typeface="Calibri" panose="020F0502020204030204" pitchFamily="34" charset="0"/>
          </a:endParaRPr>
        </a:p>
      </dsp:txBody>
      <dsp:txXfrm>
        <a:off x="0" y="2207271"/>
        <a:ext cx="1585519" cy="612473"/>
      </dsp:txXfrm>
    </dsp:sp>
    <dsp:sp modelId="{9C24CE5C-58EB-457A-B3C6-2DC9F8666117}">
      <dsp:nvSpPr>
        <dsp:cNvPr id="0" name=""/>
        <dsp:cNvSpPr/>
      </dsp:nvSpPr>
      <dsp:spPr>
        <a:xfrm>
          <a:off x="0" y="3055857"/>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Tipos de datos básicos</a:t>
          </a:r>
          <a:endParaRPr lang="es-CO" sz="1600" b="0" kern="1200" dirty="0">
            <a:latin typeface="Calibri" panose="020F0502020204030204" pitchFamily="34" charset="0"/>
            <a:cs typeface="Calibri" panose="020F0502020204030204" pitchFamily="34" charset="0"/>
          </a:endParaRPr>
        </a:p>
      </dsp:txBody>
      <dsp:txXfrm>
        <a:off x="0" y="3055857"/>
        <a:ext cx="1585519" cy="612473"/>
      </dsp:txXfrm>
    </dsp:sp>
    <dsp:sp modelId="{2CB0E33D-4E0F-43D8-8E3F-EFD85472F3AC}">
      <dsp:nvSpPr>
        <dsp:cNvPr id="0" name=""/>
        <dsp:cNvSpPr/>
      </dsp:nvSpPr>
      <dsp:spPr>
        <a:xfrm>
          <a:off x="0" y="3893788"/>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Tipado</a:t>
          </a:r>
          <a:endParaRPr lang="es-CO" sz="1600" b="0" kern="1200" dirty="0">
            <a:latin typeface="Calibri" panose="020F0502020204030204" pitchFamily="34" charset="0"/>
            <a:cs typeface="Calibri" panose="020F0502020204030204" pitchFamily="34" charset="0"/>
          </a:endParaRPr>
        </a:p>
      </dsp:txBody>
      <dsp:txXfrm>
        <a:off x="0" y="3893788"/>
        <a:ext cx="1585519" cy="612473"/>
      </dsp:txXfrm>
    </dsp:sp>
    <dsp:sp modelId="{59BFB863-82D8-408B-821E-5570B3413F6B}">
      <dsp:nvSpPr>
        <dsp:cNvPr id="0" name=""/>
        <dsp:cNvSpPr/>
      </dsp:nvSpPr>
      <dsp:spPr>
        <a:xfrm>
          <a:off x="0" y="4693885"/>
          <a:ext cx="1585519" cy="612473"/>
        </a:xfrm>
        <a:prstGeom prst="flowChartProcess">
          <a:avLst/>
        </a:prstGeom>
        <a:solidFill>
          <a:schemeClr val="bg2">
            <a:lumMod val="50000"/>
          </a:schemeClr>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Tipificación</a:t>
          </a:r>
          <a:endParaRPr lang="es-CO" sz="1600" b="0" kern="1200" dirty="0">
            <a:latin typeface="Calibri" panose="020F0502020204030204" pitchFamily="34" charset="0"/>
            <a:cs typeface="Calibri" panose="020F0502020204030204" pitchFamily="34" charset="0"/>
          </a:endParaRPr>
        </a:p>
      </dsp:txBody>
      <dsp:txXfrm>
        <a:off x="0" y="4693885"/>
        <a:ext cx="1585519" cy="61247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373AD8-B3D8-4754-A365-EFBC07FA3A96}">
      <dsp:nvSpPr>
        <dsp:cNvPr id="0" name=""/>
        <dsp:cNvSpPr/>
      </dsp:nvSpPr>
      <dsp:spPr>
        <a:xfrm>
          <a:off x="0" y="1380889"/>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b="0" kern="1200" dirty="0">
              <a:latin typeface="Calibri" panose="020F0502020204030204" pitchFamily="34" charset="0"/>
              <a:cs typeface="Calibri" panose="020F0502020204030204" pitchFamily="34" charset="0"/>
            </a:rPr>
            <a:t>Generaciones</a:t>
          </a:r>
        </a:p>
      </dsp:txBody>
      <dsp:txXfrm>
        <a:off x="0" y="1380889"/>
        <a:ext cx="1585519" cy="612473"/>
      </dsp:txXfrm>
    </dsp:sp>
    <dsp:sp modelId="{E8B84197-74CE-4819-A7ED-B1C6B5A5F48A}">
      <dsp:nvSpPr>
        <dsp:cNvPr id="0" name=""/>
        <dsp:cNvSpPr/>
      </dsp:nvSpPr>
      <dsp:spPr>
        <a:xfrm>
          <a:off x="0" y="2207271"/>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Tipos de datos</a:t>
          </a:r>
          <a:endParaRPr lang="es-CO" sz="1600" b="0" kern="1200" dirty="0">
            <a:latin typeface="Calibri" panose="020F0502020204030204" pitchFamily="34" charset="0"/>
            <a:cs typeface="Calibri" panose="020F0502020204030204" pitchFamily="34" charset="0"/>
          </a:endParaRPr>
        </a:p>
      </dsp:txBody>
      <dsp:txXfrm>
        <a:off x="0" y="2207271"/>
        <a:ext cx="1585519" cy="612473"/>
      </dsp:txXfrm>
    </dsp:sp>
    <dsp:sp modelId="{9C24CE5C-58EB-457A-B3C6-2DC9F8666117}">
      <dsp:nvSpPr>
        <dsp:cNvPr id="0" name=""/>
        <dsp:cNvSpPr/>
      </dsp:nvSpPr>
      <dsp:spPr>
        <a:xfrm>
          <a:off x="0" y="3055857"/>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Tipos de datos básicos</a:t>
          </a:r>
          <a:endParaRPr lang="es-CO" sz="1600" b="0" kern="1200" dirty="0">
            <a:latin typeface="Calibri" panose="020F0502020204030204" pitchFamily="34" charset="0"/>
            <a:cs typeface="Calibri" panose="020F0502020204030204" pitchFamily="34" charset="0"/>
          </a:endParaRPr>
        </a:p>
      </dsp:txBody>
      <dsp:txXfrm>
        <a:off x="0" y="3055857"/>
        <a:ext cx="1585519" cy="612473"/>
      </dsp:txXfrm>
    </dsp:sp>
    <dsp:sp modelId="{2CB0E33D-4E0F-43D8-8E3F-EFD85472F3AC}">
      <dsp:nvSpPr>
        <dsp:cNvPr id="0" name=""/>
        <dsp:cNvSpPr/>
      </dsp:nvSpPr>
      <dsp:spPr>
        <a:xfrm>
          <a:off x="0" y="3893788"/>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Tipado</a:t>
          </a:r>
          <a:endParaRPr lang="es-CO" sz="1600" b="0" kern="1200" dirty="0">
            <a:latin typeface="Calibri" panose="020F0502020204030204" pitchFamily="34" charset="0"/>
            <a:cs typeface="Calibri" panose="020F0502020204030204" pitchFamily="34" charset="0"/>
          </a:endParaRPr>
        </a:p>
      </dsp:txBody>
      <dsp:txXfrm>
        <a:off x="0" y="3893788"/>
        <a:ext cx="1585519" cy="612473"/>
      </dsp:txXfrm>
    </dsp:sp>
    <dsp:sp modelId="{59BFB863-82D8-408B-821E-5570B3413F6B}">
      <dsp:nvSpPr>
        <dsp:cNvPr id="0" name=""/>
        <dsp:cNvSpPr/>
      </dsp:nvSpPr>
      <dsp:spPr>
        <a:xfrm>
          <a:off x="0" y="4693885"/>
          <a:ext cx="1585519" cy="612473"/>
        </a:xfrm>
        <a:prstGeom prst="flowChartProcess">
          <a:avLst/>
        </a:prstGeom>
        <a:solidFill>
          <a:schemeClr val="bg2">
            <a:lumMod val="50000"/>
          </a:schemeClr>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Tipificación</a:t>
          </a:r>
          <a:endParaRPr lang="es-CO" sz="1600" b="0" kern="1200" dirty="0">
            <a:latin typeface="Calibri" panose="020F0502020204030204" pitchFamily="34" charset="0"/>
            <a:cs typeface="Calibri" panose="020F0502020204030204" pitchFamily="34" charset="0"/>
          </a:endParaRPr>
        </a:p>
      </dsp:txBody>
      <dsp:txXfrm>
        <a:off x="0" y="4693885"/>
        <a:ext cx="1585519" cy="61247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373AD8-B3D8-4754-A365-EFBC07FA3A96}">
      <dsp:nvSpPr>
        <dsp:cNvPr id="0" name=""/>
        <dsp:cNvSpPr/>
      </dsp:nvSpPr>
      <dsp:spPr>
        <a:xfrm>
          <a:off x="0" y="1380889"/>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b="0" kern="1200" dirty="0">
              <a:latin typeface="Calibri" panose="020F0502020204030204" pitchFamily="34" charset="0"/>
              <a:cs typeface="Calibri" panose="020F0502020204030204" pitchFamily="34" charset="0"/>
            </a:rPr>
            <a:t>Generaciones</a:t>
          </a:r>
        </a:p>
      </dsp:txBody>
      <dsp:txXfrm>
        <a:off x="0" y="1380889"/>
        <a:ext cx="1585519" cy="612473"/>
      </dsp:txXfrm>
    </dsp:sp>
    <dsp:sp modelId="{E8B84197-74CE-4819-A7ED-B1C6B5A5F48A}">
      <dsp:nvSpPr>
        <dsp:cNvPr id="0" name=""/>
        <dsp:cNvSpPr/>
      </dsp:nvSpPr>
      <dsp:spPr>
        <a:xfrm>
          <a:off x="0" y="2207271"/>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Tipos de datos</a:t>
          </a:r>
          <a:endParaRPr lang="es-CO" sz="1600" b="0" kern="1200" dirty="0">
            <a:latin typeface="Calibri" panose="020F0502020204030204" pitchFamily="34" charset="0"/>
            <a:cs typeface="Calibri" panose="020F0502020204030204" pitchFamily="34" charset="0"/>
          </a:endParaRPr>
        </a:p>
      </dsp:txBody>
      <dsp:txXfrm>
        <a:off x="0" y="2207271"/>
        <a:ext cx="1585519" cy="612473"/>
      </dsp:txXfrm>
    </dsp:sp>
    <dsp:sp modelId="{9C24CE5C-58EB-457A-B3C6-2DC9F8666117}">
      <dsp:nvSpPr>
        <dsp:cNvPr id="0" name=""/>
        <dsp:cNvSpPr/>
      </dsp:nvSpPr>
      <dsp:spPr>
        <a:xfrm>
          <a:off x="0" y="3055857"/>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Tipos de datos básicos</a:t>
          </a:r>
          <a:endParaRPr lang="es-CO" sz="1600" b="0" kern="1200" dirty="0">
            <a:latin typeface="Calibri" panose="020F0502020204030204" pitchFamily="34" charset="0"/>
            <a:cs typeface="Calibri" panose="020F0502020204030204" pitchFamily="34" charset="0"/>
          </a:endParaRPr>
        </a:p>
      </dsp:txBody>
      <dsp:txXfrm>
        <a:off x="0" y="3055857"/>
        <a:ext cx="1585519" cy="612473"/>
      </dsp:txXfrm>
    </dsp:sp>
    <dsp:sp modelId="{2CB0E33D-4E0F-43D8-8E3F-EFD85472F3AC}">
      <dsp:nvSpPr>
        <dsp:cNvPr id="0" name=""/>
        <dsp:cNvSpPr/>
      </dsp:nvSpPr>
      <dsp:spPr>
        <a:xfrm>
          <a:off x="0" y="3893788"/>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Tipado</a:t>
          </a:r>
          <a:endParaRPr lang="es-CO" sz="1600" b="0" kern="1200" dirty="0">
            <a:latin typeface="Calibri" panose="020F0502020204030204" pitchFamily="34" charset="0"/>
            <a:cs typeface="Calibri" panose="020F0502020204030204" pitchFamily="34" charset="0"/>
          </a:endParaRPr>
        </a:p>
      </dsp:txBody>
      <dsp:txXfrm>
        <a:off x="0" y="3893788"/>
        <a:ext cx="1585519" cy="612473"/>
      </dsp:txXfrm>
    </dsp:sp>
    <dsp:sp modelId="{59BFB863-82D8-408B-821E-5570B3413F6B}">
      <dsp:nvSpPr>
        <dsp:cNvPr id="0" name=""/>
        <dsp:cNvSpPr/>
      </dsp:nvSpPr>
      <dsp:spPr>
        <a:xfrm>
          <a:off x="0" y="4693885"/>
          <a:ext cx="1585519" cy="612473"/>
        </a:xfrm>
        <a:prstGeom prst="flowChartProcess">
          <a:avLst/>
        </a:prstGeom>
        <a:solidFill>
          <a:schemeClr val="bg2">
            <a:lumMod val="50000"/>
          </a:schemeClr>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Tipificación</a:t>
          </a:r>
          <a:endParaRPr lang="es-CO" sz="1600" b="0" kern="1200" dirty="0">
            <a:latin typeface="Calibri" panose="020F0502020204030204" pitchFamily="34" charset="0"/>
            <a:cs typeface="Calibri" panose="020F0502020204030204" pitchFamily="34" charset="0"/>
          </a:endParaRPr>
        </a:p>
      </dsp:txBody>
      <dsp:txXfrm>
        <a:off x="0" y="4693885"/>
        <a:ext cx="1585519" cy="61247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373AD8-B3D8-4754-A365-EFBC07FA3A96}">
      <dsp:nvSpPr>
        <dsp:cNvPr id="0" name=""/>
        <dsp:cNvSpPr/>
      </dsp:nvSpPr>
      <dsp:spPr>
        <a:xfrm>
          <a:off x="0" y="1380889"/>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b="0" kern="1200" dirty="0">
              <a:latin typeface="Calibri" panose="020F0502020204030204" pitchFamily="34" charset="0"/>
              <a:cs typeface="Calibri" panose="020F0502020204030204" pitchFamily="34" charset="0"/>
            </a:rPr>
            <a:t>Generaciones</a:t>
          </a:r>
        </a:p>
      </dsp:txBody>
      <dsp:txXfrm>
        <a:off x="0" y="1380889"/>
        <a:ext cx="1585519" cy="612473"/>
      </dsp:txXfrm>
    </dsp:sp>
    <dsp:sp modelId="{E8B84197-74CE-4819-A7ED-B1C6B5A5F48A}">
      <dsp:nvSpPr>
        <dsp:cNvPr id="0" name=""/>
        <dsp:cNvSpPr/>
      </dsp:nvSpPr>
      <dsp:spPr>
        <a:xfrm>
          <a:off x="0" y="2207271"/>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Tipos de datos</a:t>
          </a:r>
          <a:endParaRPr lang="es-CO" sz="1600" b="0" kern="1200" dirty="0">
            <a:latin typeface="Calibri" panose="020F0502020204030204" pitchFamily="34" charset="0"/>
            <a:cs typeface="Calibri" panose="020F0502020204030204" pitchFamily="34" charset="0"/>
          </a:endParaRPr>
        </a:p>
      </dsp:txBody>
      <dsp:txXfrm>
        <a:off x="0" y="2207271"/>
        <a:ext cx="1585519" cy="612473"/>
      </dsp:txXfrm>
    </dsp:sp>
    <dsp:sp modelId="{9C24CE5C-58EB-457A-B3C6-2DC9F8666117}">
      <dsp:nvSpPr>
        <dsp:cNvPr id="0" name=""/>
        <dsp:cNvSpPr/>
      </dsp:nvSpPr>
      <dsp:spPr>
        <a:xfrm>
          <a:off x="0" y="3055857"/>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Tipos de datos básicos</a:t>
          </a:r>
          <a:endParaRPr lang="es-CO" sz="1600" b="0" kern="1200" dirty="0">
            <a:latin typeface="Calibri" panose="020F0502020204030204" pitchFamily="34" charset="0"/>
            <a:cs typeface="Calibri" panose="020F0502020204030204" pitchFamily="34" charset="0"/>
          </a:endParaRPr>
        </a:p>
      </dsp:txBody>
      <dsp:txXfrm>
        <a:off x="0" y="3055857"/>
        <a:ext cx="1585519" cy="612473"/>
      </dsp:txXfrm>
    </dsp:sp>
    <dsp:sp modelId="{2CB0E33D-4E0F-43D8-8E3F-EFD85472F3AC}">
      <dsp:nvSpPr>
        <dsp:cNvPr id="0" name=""/>
        <dsp:cNvSpPr/>
      </dsp:nvSpPr>
      <dsp:spPr>
        <a:xfrm>
          <a:off x="0" y="3893788"/>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Tipado</a:t>
          </a:r>
          <a:endParaRPr lang="es-CO" sz="1600" b="0" kern="1200" dirty="0">
            <a:latin typeface="Calibri" panose="020F0502020204030204" pitchFamily="34" charset="0"/>
            <a:cs typeface="Calibri" panose="020F0502020204030204" pitchFamily="34" charset="0"/>
          </a:endParaRPr>
        </a:p>
      </dsp:txBody>
      <dsp:txXfrm>
        <a:off x="0" y="3893788"/>
        <a:ext cx="1585519" cy="612473"/>
      </dsp:txXfrm>
    </dsp:sp>
    <dsp:sp modelId="{59BFB863-82D8-408B-821E-5570B3413F6B}">
      <dsp:nvSpPr>
        <dsp:cNvPr id="0" name=""/>
        <dsp:cNvSpPr/>
      </dsp:nvSpPr>
      <dsp:spPr>
        <a:xfrm>
          <a:off x="0" y="4693885"/>
          <a:ext cx="1585519" cy="612473"/>
        </a:xfrm>
        <a:prstGeom prst="flowChartProcess">
          <a:avLst/>
        </a:prstGeom>
        <a:solidFill>
          <a:schemeClr val="bg2">
            <a:lumMod val="50000"/>
          </a:schemeClr>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Tipificación</a:t>
          </a:r>
          <a:endParaRPr lang="es-CO" sz="1600" b="0" kern="1200" dirty="0">
            <a:latin typeface="Calibri" panose="020F0502020204030204" pitchFamily="34" charset="0"/>
            <a:cs typeface="Calibri" panose="020F0502020204030204" pitchFamily="34" charset="0"/>
          </a:endParaRPr>
        </a:p>
      </dsp:txBody>
      <dsp:txXfrm>
        <a:off x="0" y="4693885"/>
        <a:ext cx="1585519" cy="61247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373AD8-B3D8-4754-A365-EFBC07FA3A96}">
      <dsp:nvSpPr>
        <dsp:cNvPr id="0" name=""/>
        <dsp:cNvSpPr/>
      </dsp:nvSpPr>
      <dsp:spPr>
        <a:xfrm>
          <a:off x="0" y="1380889"/>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b="0" kern="1200" dirty="0">
              <a:latin typeface="Calibri" panose="020F0502020204030204" pitchFamily="34" charset="0"/>
              <a:cs typeface="Calibri" panose="020F0502020204030204" pitchFamily="34" charset="0"/>
            </a:rPr>
            <a:t>Generaciones</a:t>
          </a:r>
        </a:p>
      </dsp:txBody>
      <dsp:txXfrm>
        <a:off x="0" y="1380889"/>
        <a:ext cx="1585519" cy="612473"/>
      </dsp:txXfrm>
    </dsp:sp>
    <dsp:sp modelId="{E8B84197-74CE-4819-A7ED-B1C6B5A5F48A}">
      <dsp:nvSpPr>
        <dsp:cNvPr id="0" name=""/>
        <dsp:cNvSpPr/>
      </dsp:nvSpPr>
      <dsp:spPr>
        <a:xfrm>
          <a:off x="0" y="2207271"/>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Tipos de datos</a:t>
          </a:r>
          <a:endParaRPr lang="es-CO" sz="1600" b="0" kern="1200" dirty="0">
            <a:latin typeface="Calibri" panose="020F0502020204030204" pitchFamily="34" charset="0"/>
            <a:cs typeface="Calibri" panose="020F0502020204030204" pitchFamily="34" charset="0"/>
          </a:endParaRPr>
        </a:p>
      </dsp:txBody>
      <dsp:txXfrm>
        <a:off x="0" y="2207271"/>
        <a:ext cx="1585519" cy="612473"/>
      </dsp:txXfrm>
    </dsp:sp>
    <dsp:sp modelId="{9C24CE5C-58EB-457A-B3C6-2DC9F8666117}">
      <dsp:nvSpPr>
        <dsp:cNvPr id="0" name=""/>
        <dsp:cNvSpPr/>
      </dsp:nvSpPr>
      <dsp:spPr>
        <a:xfrm>
          <a:off x="0" y="3055857"/>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Tipos de datos básicos</a:t>
          </a:r>
          <a:endParaRPr lang="es-CO" sz="1600" b="0" kern="1200" dirty="0">
            <a:latin typeface="Calibri" panose="020F0502020204030204" pitchFamily="34" charset="0"/>
            <a:cs typeface="Calibri" panose="020F0502020204030204" pitchFamily="34" charset="0"/>
          </a:endParaRPr>
        </a:p>
      </dsp:txBody>
      <dsp:txXfrm>
        <a:off x="0" y="3055857"/>
        <a:ext cx="1585519" cy="612473"/>
      </dsp:txXfrm>
    </dsp:sp>
    <dsp:sp modelId="{2CB0E33D-4E0F-43D8-8E3F-EFD85472F3AC}">
      <dsp:nvSpPr>
        <dsp:cNvPr id="0" name=""/>
        <dsp:cNvSpPr/>
      </dsp:nvSpPr>
      <dsp:spPr>
        <a:xfrm>
          <a:off x="0" y="3893788"/>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Tipado</a:t>
          </a:r>
          <a:endParaRPr lang="es-CO" sz="1600" b="0" kern="1200" dirty="0">
            <a:latin typeface="Calibri" panose="020F0502020204030204" pitchFamily="34" charset="0"/>
            <a:cs typeface="Calibri" panose="020F0502020204030204" pitchFamily="34" charset="0"/>
          </a:endParaRPr>
        </a:p>
      </dsp:txBody>
      <dsp:txXfrm>
        <a:off x="0" y="3893788"/>
        <a:ext cx="1585519" cy="612473"/>
      </dsp:txXfrm>
    </dsp:sp>
    <dsp:sp modelId="{59BFB863-82D8-408B-821E-5570B3413F6B}">
      <dsp:nvSpPr>
        <dsp:cNvPr id="0" name=""/>
        <dsp:cNvSpPr/>
      </dsp:nvSpPr>
      <dsp:spPr>
        <a:xfrm>
          <a:off x="0" y="4693885"/>
          <a:ext cx="1585519" cy="612473"/>
        </a:xfrm>
        <a:prstGeom prst="flowChartProcess">
          <a:avLst/>
        </a:prstGeom>
        <a:solidFill>
          <a:schemeClr val="bg2">
            <a:lumMod val="50000"/>
          </a:schemeClr>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Tipificación</a:t>
          </a:r>
          <a:endParaRPr lang="es-CO" sz="1600" b="0" kern="1200" dirty="0">
            <a:latin typeface="Calibri" panose="020F0502020204030204" pitchFamily="34" charset="0"/>
            <a:cs typeface="Calibri" panose="020F0502020204030204" pitchFamily="34" charset="0"/>
          </a:endParaRPr>
        </a:p>
      </dsp:txBody>
      <dsp:txXfrm>
        <a:off x="0" y="4693885"/>
        <a:ext cx="1585519" cy="61247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373AD8-B3D8-4754-A365-EFBC07FA3A96}">
      <dsp:nvSpPr>
        <dsp:cNvPr id="0" name=""/>
        <dsp:cNvSpPr/>
      </dsp:nvSpPr>
      <dsp:spPr>
        <a:xfrm>
          <a:off x="0" y="1380889"/>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b="0" kern="1200" dirty="0">
              <a:latin typeface="Calibri" panose="020F0502020204030204" pitchFamily="34" charset="0"/>
              <a:cs typeface="Calibri" panose="020F0502020204030204" pitchFamily="34" charset="0"/>
            </a:rPr>
            <a:t>Generaciones</a:t>
          </a:r>
        </a:p>
      </dsp:txBody>
      <dsp:txXfrm>
        <a:off x="0" y="1380889"/>
        <a:ext cx="1585519" cy="612473"/>
      </dsp:txXfrm>
    </dsp:sp>
    <dsp:sp modelId="{E8B84197-74CE-4819-A7ED-B1C6B5A5F48A}">
      <dsp:nvSpPr>
        <dsp:cNvPr id="0" name=""/>
        <dsp:cNvSpPr/>
      </dsp:nvSpPr>
      <dsp:spPr>
        <a:xfrm>
          <a:off x="0" y="2207271"/>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Tipos de datos</a:t>
          </a:r>
          <a:endParaRPr lang="es-CO" sz="1600" b="0" kern="1200" dirty="0">
            <a:latin typeface="Calibri" panose="020F0502020204030204" pitchFamily="34" charset="0"/>
            <a:cs typeface="Calibri" panose="020F0502020204030204" pitchFamily="34" charset="0"/>
          </a:endParaRPr>
        </a:p>
      </dsp:txBody>
      <dsp:txXfrm>
        <a:off x="0" y="2207271"/>
        <a:ext cx="1585519" cy="612473"/>
      </dsp:txXfrm>
    </dsp:sp>
    <dsp:sp modelId="{9C24CE5C-58EB-457A-B3C6-2DC9F8666117}">
      <dsp:nvSpPr>
        <dsp:cNvPr id="0" name=""/>
        <dsp:cNvSpPr/>
      </dsp:nvSpPr>
      <dsp:spPr>
        <a:xfrm>
          <a:off x="0" y="3055857"/>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Tipos de datos básicos</a:t>
          </a:r>
          <a:endParaRPr lang="es-CO" sz="1600" b="0" kern="1200" dirty="0">
            <a:latin typeface="Calibri" panose="020F0502020204030204" pitchFamily="34" charset="0"/>
            <a:cs typeface="Calibri" panose="020F0502020204030204" pitchFamily="34" charset="0"/>
          </a:endParaRPr>
        </a:p>
      </dsp:txBody>
      <dsp:txXfrm>
        <a:off x="0" y="3055857"/>
        <a:ext cx="1585519" cy="612473"/>
      </dsp:txXfrm>
    </dsp:sp>
    <dsp:sp modelId="{2CB0E33D-4E0F-43D8-8E3F-EFD85472F3AC}">
      <dsp:nvSpPr>
        <dsp:cNvPr id="0" name=""/>
        <dsp:cNvSpPr/>
      </dsp:nvSpPr>
      <dsp:spPr>
        <a:xfrm>
          <a:off x="0" y="3893788"/>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Tipado</a:t>
          </a:r>
          <a:endParaRPr lang="es-CO" sz="1600" b="0" kern="1200" dirty="0">
            <a:latin typeface="Calibri" panose="020F0502020204030204" pitchFamily="34" charset="0"/>
            <a:cs typeface="Calibri" panose="020F0502020204030204" pitchFamily="34" charset="0"/>
          </a:endParaRPr>
        </a:p>
      </dsp:txBody>
      <dsp:txXfrm>
        <a:off x="0" y="3893788"/>
        <a:ext cx="1585519" cy="612473"/>
      </dsp:txXfrm>
    </dsp:sp>
    <dsp:sp modelId="{59BFB863-82D8-408B-821E-5570B3413F6B}">
      <dsp:nvSpPr>
        <dsp:cNvPr id="0" name=""/>
        <dsp:cNvSpPr/>
      </dsp:nvSpPr>
      <dsp:spPr>
        <a:xfrm>
          <a:off x="0" y="4693885"/>
          <a:ext cx="1585519" cy="612473"/>
        </a:xfrm>
        <a:prstGeom prst="flowChartProcess">
          <a:avLst/>
        </a:prstGeom>
        <a:solidFill>
          <a:schemeClr val="bg2">
            <a:lumMod val="50000"/>
          </a:schemeClr>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Tipificación</a:t>
          </a:r>
          <a:endParaRPr lang="es-CO" sz="1600" b="0" kern="1200" dirty="0">
            <a:latin typeface="Calibri" panose="020F0502020204030204" pitchFamily="34" charset="0"/>
            <a:cs typeface="Calibri" panose="020F0502020204030204" pitchFamily="34" charset="0"/>
          </a:endParaRPr>
        </a:p>
      </dsp:txBody>
      <dsp:txXfrm>
        <a:off x="0" y="4693885"/>
        <a:ext cx="1585519" cy="61247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373AD8-B3D8-4754-A365-EFBC07FA3A96}">
      <dsp:nvSpPr>
        <dsp:cNvPr id="0" name=""/>
        <dsp:cNvSpPr/>
      </dsp:nvSpPr>
      <dsp:spPr>
        <a:xfrm>
          <a:off x="0" y="1380889"/>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b="0" kern="1200" dirty="0">
              <a:latin typeface="Calibri" panose="020F0502020204030204" pitchFamily="34" charset="0"/>
              <a:cs typeface="Calibri" panose="020F0502020204030204" pitchFamily="34" charset="0"/>
            </a:rPr>
            <a:t>Generaciones</a:t>
          </a:r>
        </a:p>
      </dsp:txBody>
      <dsp:txXfrm>
        <a:off x="0" y="1380889"/>
        <a:ext cx="1585519" cy="612473"/>
      </dsp:txXfrm>
    </dsp:sp>
    <dsp:sp modelId="{E8B84197-74CE-4819-A7ED-B1C6B5A5F48A}">
      <dsp:nvSpPr>
        <dsp:cNvPr id="0" name=""/>
        <dsp:cNvSpPr/>
      </dsp:nvSpPr>
      <dsp:spPr>
        <a:xfrm>
          <a:off x="0" y="2207271"/>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Tipos de datos</a:t>
          </a:r>
          <a:endParaRPr lang="es-CO" sz="1600" b="0" kern="1200" dirty="0">
            <a:latin typeface="Calibri" panose="020F0502020204030204" pitchFamily="34" charset="0"/>
            <a:cs typeface="Calibri" panose="020F0502020204030204" pitchFamily="34" charset="0"/>
          </a:endParaRPr>
        </a:p>
      </dsp:txBody>
      <dsp:txXfrm>
        <a:off x="0" y="2207271"/>
        <a:ext cx="1585519" cy="612473"/>
      </dsp:txXfrm>
    </dsp:sp>
    <dsp:sp modelId="{9C24CE5C-58EB-457A-B3C6-2DC9F8666117}">
      <dsp:nvSpPr>
        <dsp:cNvPr id="0" name=""/>
        <dsp:cNvSpPr/>
      </dsp:nvSpPr>
      <dsp:spPr>
        <a:xfrm>
          <a:off x="0" y="3055857"/>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Tipos de datos básicos</a:t>
          </a:r>
          <a:endParaRPr lang="es-CO" sz="1600" b="0" kern="1200" dirty="0">
            <a:latin typeface="Calibri" panose="020F0502020204030204" pitchFamily="34" charset="0"/>
            <a:cs typeface="Calibri" panose="020F0502020204030204" pitchFamily="34" charset="0"/>
          </a:endParaRPr>
        </a:p>
      </dsp:txBody>
      <dsp:txXfrm>
        <a:off x="0" y="3055857"/>
        <a:ext cx="1585519" cy="612473"/>
      </dsp:txXfrm>
    </dsp:sp>
    <dsp:sp modelId="{2CB0E33D-4E0F-43D8-8E3F-EFD85472F3AC}">
      <dsp:nvSpPr>
        <dsp:cNvPr id="0" name=""/>
        <dsp:cNvSpPr/>
      </dsp:nvSpPr>
      <dsp:spPr>
        <a:xfrm>
          <a:off x="0" y="3893788"/>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Tipado</a:t>
          </a:r>
          <a:endParaRPr lang="es-CO" sz="1600" b="0" kern="1200" dirty="0">
            <a:latin typeface="Calibri" panose="020F0502020204030204" pitchFamily="34" charset="0"/>
            <a:cs typeface="Calibri" panose="020F0502020204030204" pitchFamily="34" charset="0"/>
          </a:endParaRPr>
        </a:p>
      </dsp:txBody>
      <dsp:txXfrm>
        <a:off x="0" y="3893788"/>
        <a:ext cx="1585519" cy="612473"/>
      </dsp:txXfrm>
    </dsp:sp>
    <dsp:sp modelId="{59BFB863-82D8-408B-821E-5570B3413F6B}">
      <dsp:nvSpPr>
        <dsp:cNvPr id="0" name=""/>
        <dsp:cNvSpPr/>
      </dsp:nvSpPr>
      <dsp:spPr>
        <a:xfrm>
          <a:off x="0" y="4693885"/>
          <a:ext cx="1585519" cy="612473"/>
        </a:xfrm>
        <a:prstGeom prst="flowChartProcess">
          <a:avLst/>
        </a:prstGeom>
        <a:solidFill>
          <a:schemeClr val="bg2">
            <a:lumMod val="50000"/>
          </a:schemeClr>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Tipificación</a:t>
          </a:r>
          <a:endParaRPr lang="es-CO" sz="1600" b="0" kern="1200" dirty="0">
            <a:latin typeface="Calibri" panose="020F0502020204030204" pitchFamily="34" charset="0"/>
            <a:cs typeface="Calibri" panose="020F0502020204030204" pitchFamily="34" charset="0"/>
          </a:endParaRPr>
        </a:p>
      </dsp:txBody>
      <dsp:txXfrm>
        <a:off x="0" y="4693885"/>
        <a:ext cx="1585519" cy="6124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373AD8-B3D8-4754-A365-EFBC07FA3A96}">
      <dsp:nvSpPr>
        <dsp:cNvPr id="0" name=""/>
        <dsp:cNvSpPr/>
      </dsp:nvSpPr>
      <dsp:spPr>
        <a:xfrm>
          <a:off x="0" y="1380889"/>
          <a:ext cx="1585519" cy="612473"/>
        </a:xfrm>
        <a:prstGeom prst="flowChartProcess">
          <a:avLst/>
        </a:prstGeom>
        <a:solidFill>
          <a:schemeClr val="bg2">
            <a:lumMod val="50000"/>
          </a:schemeClr>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b="0" kern="1200" dirty="0">
              <a:latin typeface="Calibri" panose="020F0502020204030204" pitchFamily="34" charset="0"/>
              <a:cs typeface="Calibri" panose="020F0502020204030204" pitchFamily="34" charset="0"/>
            </a:rPr>
            <a:t>Generaciones</a:t>
          </a:r>
        </a:p>
      </dsp:txBody>
      <dsp:txXfrm>
        <a:off x="0" y="1380889"/>
        <a:ext cx="1585519" cy="612473"/>
      </dsp:txXfrm>
    </dsp:sp>
    <dsp:sp modelId="{E8B84197-74CE-4819-A7ED-B1C6B5A5F48A}">
      <dsp:nvSpPr>
        <dsp:cNvPr id="0" name=""/>
        <dsp:cNvSpPr/>
      </dsp:nvSpPr>
      <dsp:spPr>
        <a:xfrm>
          <a:off x="0" y="2207271"/>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Tipos de datos</a:t>
          </a:r>
          <a:endParaRPr lang="es-CO" sz="1600" b="0" kern="1200" dirty="0">
            <a:latin typeface="Calibri" panose="020F0502020204030204" pitchFamily="34" charset="0"/>
            <a:cs typeface="Calibri" panose="020F0502020204030204" pitchFamily="34" charset="0"/>
          </a:endParaRPr>
        </a:p>
      </dsp:txBody>
      <dsp:txXfrm>
        <a:off x="0" y="2207271"/>
        <a:ext cx="1585519" cy="612473"/>
      </dsp:txXfrm>
    </dsp:sp>
    <dsp:sp modelId="{9C24CE5C-58EB-457A-B3C6-2DC9F8666117}">
      <dsp:nvSpPr>
        <dsp:cNvPr id="0" name=""/>
        <dsp:cNvSpPr/>
      </dsp:nvSpPr>
      <dsp:spPr>
        <a:xfrm>
          <a:off x="0" y="3055857"/>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Tipos de datos básicos</a:t>
          </a:r>
          <a:endParaRPr lang="es-CO" sz="1600" b="0" kern="1200" dirty="0">
            <a:latin typeface="Calibri" panose="020F0502020204030204" pitchFamily="34" charset="0"/>
            <a:cs typeface="Calibri" panose="020F0502020204030204" pitchFamily="34" charset="0"/>
          </a:endParaRPr>
        </a:p>
      </dsp:txBody>
      <dsp:txXfrm>
        <a:off x="0" y="3055857"/>
        <a:ext cx="1585519" cy="612473"/>
      </dsp:txXfrm>
    </dsp:sp>
    <dsp:sp modelId="{2CB0E33D-4E0F-43D8-8E3F-EFD85472F3AC}">
      <dsp:nvSpPr>
        <dsp:cNvPr id="0" name=""/>
        <dsp:cNvSpPr/>
      </dsp:nvSpPr>
      <dsp:spPr>
        <a:xfrm>
          <a:off x="0" y="3893788"/>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Tipado</a:t>
          </a:r>
          <a:endParaRPr lang="es-CO" sz="1600" b="0" kern="1200" dirty="0">
            <a:latin typeface="Calibri" panose="020F0502020204030204" pitchFamily="34" charset="0"/>
            <a:cs typeface="Calibri" panose="020F0502020204030204" pitchFamily="34" charset="0"/>
          </a:endParaRPr>
        </a:p>
      </dsp:txBody>
      <dsp:txXfrm>
        <a:off x="0" y="3893788"/>
        <a:ext cx="1585519" cy="612473"/>
      </dsp:txXfrm>
    </dsp:sp>
    <dsp:sp modelId="{59BFB863-82D8-408B-821E-5570B3413F6B}">
      <dsp:nvSpPr>
        <dsp:cNvPr id="0" name=""/>
        <dsp:cNvSpPr/>
      </dsp:nvSpPr>
      <dsp:spPr>
        <a:xfrm>
          <a:off x="0" y="4693885"/>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Tipificación</a:t>
          </a:r>
          <a:endParaRPr lang="es-CO" sz="1600" b="0" kern="1200" dirty="0">
            <a:latin typeface="Calibri" panose="020F0502020204030204" pitchFamily="34" charset="0"/>
            <a:cs typeface="Calibri" panose="020F0502020204030204" pitchFamily="34" charset="0"/>
          </a:endParaRPr>
        </a:p>
      </dsp:txBody>
      <dsp:txXfrm>
        <a:off x="0" y="4693885"/>
        <a:ext cx="1585519" cy="61247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373AD8-B3D8-4754-A365-EFBC07FA3A96}">
      <dsp:nvSpPr>
        <dsp:cNvPr id="0" name=""/>
        <dsp:cNvSpPr/>
      </dsp:nvSpPr>
      <dsp:spPr>
        <a:xfrm>
          <a:off x="0" y="1380889"/>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b="0" kern="1200" dirty="0">
              <a:latin typeface="Calibri" panose="020F0502020204030204" pitchFamily="34" charset="0"/>
              <a:cs typeface="Calibri" panose="020F0502020204030204" pitchFamily="34" charset="0"/>
            </a:rPr>
            <a:t>Generaciones</a:t>
          </a:r>
        </a:p>
      </dsp:txBody>
      <dsp:txXfrm>
        <a:off x="0" y="1380889"/>
        <a:ext cx="1585519" cy="612473"/>
      </dsp:txXfrm>
    </dsp:sp>
    <dsp:sp modelId="{E8B84197-74CE-4819-A7ED-B1C6B5A5F48A}">
      <dsp:nvSpPr>
        <dsp:cNvPr id="0" name=""/>
        <dsp:cNvSpPr/>
      </dsp:nvSpPr>
      <dsp:spPr>
        <a:xfrm>
          <a:off x="0" y="2207271"/>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Tipos de datos</a:t>
          </a:r>
          <a:endParaRPr lang="es-CO" sz="1600" b="0" kern="1200" dirty="0">
            <a:latin typeface="Calibri" panose="020F0502020204030204" pitchFamily="34" charset="0"/>
            <a:cs typeface="Calibri" panose="020F0502020204030204" pitchFamily="34" charset="0"/>
          </a:endParaRPr>
        </a:p>
      </dsp:txBody>
      <dsp:txXfrm>
        <a:off x="0" y="2207271"/>
        <a:ext cx="1585519" cy="612473"/>
      </dsp:txXfrm>
    </dsp:sp>
    <dsp:sp modelId="{9C24CE5C-58EB-457A-B3C6-2DC9F8666117}">
      <dsp:nvSpPr>
        <dsp:cNvPr id="0" name=""/>
        <dsp:cNvSpPr/>
      </dsp:nvSpPr>
      <dsp:spPr>
        <a:xfrm>
          <a:off x="0" y="3055857"/>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Tipos de datos básicos</a:t>
          </a:r>
          <a:endParaRPr lang="es-CO" sz="1600" b="0" kern="1200" dirty="0">
            <a:latin typeface="Calibri" panose="020F0502020204030204" pitchFamily="34" charset="0"/>
            <a:cs typeface="Calibri" panose="020F0502020204030204" pitchFamily="34" charset="0"/>
          </a:endParaRPr>
        </a:p>
      </dsp:txBody>
      <dsp:txXfrm>
        <a:off x="0" y="3055857"/>
        <a:ext cx="1585519" cy="612473"/>
      </dsp:txXfrm>
    </dsp:sp>
    <dsp:sp modelId="{2CB0E33D-4E0F-43D8-8E3F-EFD85472F3AC}">
      <dsp:nvSpPr>
        <dsp:cNvPr id="0" name=""/>
        <dsp:cNvSpPr/>
      </dsp:nvSpPr>
      <dsp:spPr>
        <a:xfrm>
          <a:off x="0" y="3893788"/>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Tipado</a:t>
          </a:r>
          <a:endParaRPr lang="es-CO" sz="1600" b="0" kern="1200" dirty="0">
            <a:latin typeface="Calibri" panose="020F0502020204030204" pitchFamily="34" charset="0"/>
            <a:cs typeface="Calibri" panose="020F0502020204030204" pitchFamily="34" charset="0"/>
          </a:endParaRPr>
        </a:p>
      </dsp:txBody>
      <dsp:txXfrm>
        <a:off x="0" y="3893788"/>
        <a:ext cx="1585519" cy="612473"/>
      </dsp:txXfrm>
    </dsp:sp>
    <dsp:sp modelId="{59BFB863-82D8-408B-821E-5570B3413F6B}">
      <dsp:nvSpPr>
        <dsp:cNvPr id="0" name=""/>
        <dsp:cNvSpPr/>
      </dsp:nvSpPr>
      <dsp:spPr>
        <a:xfrm>
          <a:off x="0" y="4693885"/>
          <a:ext cx="1585519" cy="612473"/>
        </a:xfrm>
        <a:prstGeom prst="flowChartProcess">
          <a:avLst/>
        </a:prstGeom>
        <a:solidFill>
          <a:schemeClr val="bg2">
            <a:lumMod val="50000"/>
          </a:schemeClr>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Tipificación</a:t>
          </a:r>
          <a:endParaRPr lang="es-CO" sz="1600" b="0" kern="1200" dirty="0">
            <a:latin typeface="Calibri" panose="020F0502020204030204" pitchFamily="34" charset="0"/>
            <a:cs typeface="Calibri" panose="020F0502020204030204" pitchFamily="34" charset="0"/>
          </a:endParaRPr>
        </a:p>
      </dsp:txBody>
      <dsp:txXfrm>
        <a:off x="0" y="4693885"/>
        <a:ext cx="1585519" cy="612473"/>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373AD8-B3D8-4754-A365-EFBC07FA3A96}">
      <dsp:nvSpPr>
        <dsp:cNvPr id="0" name=""/>
        <dsp:cNvSpPr/>
      </dsp:nvSpPr>
      <dsp:spPr>
        <a:xfrm>
          <a:off x="0" y="1380889"/>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b="0" kern="1200" dirty="0">
              <a:latin typeface="Calibri" panose="020F0502020204030204" pitchFamily="34" charset="0"/>
              <a:cs typeface="Calibri" panose="020F0502020204030204" pitchFamily="34" charset="0"/>
            </a:rPr>
            <a:t>Generaciones</a:t>
          </a:r>
        </a:p>
      </dsp:txBody>
      <dsp:txXfrm>
        <a:off x="0" y="1380889"/>
        <a:ext cx="1585519" cy="612473"/>
      </dsp:txXfrm>
    </dsp:sp>
    <dsp:sp modelId="{E8B84197-74CE-4819-A7ED-B1C6B5A5F48A}">
      <dsp:nvSpPr>
        <dsp:cNvPr id="0" name=""/>
        <dsp:cNvSpPr/>
      </dsp:nvSpPr>
      <dsp:spPr>
        <a:xfrm>
          <a:off x="0" y="2207271"/>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Tipos de datos</a:t>
          </a:r>
          <a:endParaRPr lang="es-CO" sz="1600" b="0" kern="1200" dirty="0">
            <a:latin typeface="Calibri" panose="020F0502020204030204" pitchFamily="34" charset="0"/>
            <a:cs typeface="Calibri" panose="020F0502020204030204" pitchFamily="34" charset="0"/>
          </a:endParaRPr>
        </a:p>
      </dsp:txBody>
      <dsp:txXfrm>
        <a:off x="0" y="2207271"/>
        <a:ext cx="1585519" cy="612473"/>
      </dsp:txXfrm>
    </dsp:sp>
    <dsp:sp modelId="{9C24CE5C-58EB-457A-B3C6-2DC9F8666117}">
      <dsp:nvSpPr>
        <dsp:cNvPr id="0" name=""/>
        <dsp:cNvSpPr/>
      </dsp:nvSpPr>
      <dsp:spPr>
        <a:xfrm>
          <a:off x="0" y="3055857"/>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Tipos de datos básicos</a:t>
          </a:r>
          <a:endParaRPr lang="es-CO" sz="1600" b="0" kern="1200" dirty="0">
            <a:latin typeface="Calibri" panose="020F0502020204030204" pitchFamily="34" charset="0"/>
            <a:cs typeface="Calibri" panose="020F0502020204030204" pitchFamily="34" charset="0"/>
          </a:endParaRPr>
        </a:p>
      </dsp:txBody>
      <dsp:txXfrm>
        <a:off x="0" y="3055857"/>
        <a:ext cx="1585519" cy="612473"/>
      </dsp:txXfrm>
    </dsp:sp>
    <dsp:sp modelId="{2CB0E33D-4E0F-43D8-8E3F-EFD85472F3AC}">
      <dsp:nvSpPr>
        <dsp:cNvPr id="0" name=""/>
        <dsp:cNvSpPr/>
      </dsp:nvSpPr>
      <dsp:spPr>
        <a:xfrm>
          <a:off x="0" y="3893788"/>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Tipado</a:t>
          </a:r>
          <a:endParaRPr lang="es-CO" sz="1600" b="0" kern="1200" dirty="0">
            <a:latin typeface="Calibri" panose="020F0502020204030204" pitchFamily="34" charset="0"/>
            <a:cs typeface="Calibri" panose="020F0502020204030204" pitchFamily="34" charset="0"/>
          </a:endParaRPr>
        </a:p>
      </dsp:txBody>
      <dsp:txXfrm>
        <a:off x="0" y="3893788"/>
        <a:ext cx="1585519" cy="612473"/>
      </dsp:txXfrm>
    </dsp:sp>
    <dsp:sp modelId="{59BFB863-82D8-408B-821E-5570B3413F6B}">
      <dsp:nvSpPr>
        <dsp:cNvPr id="0" name=""/>
        <dsp:cNvSpPr/>
      </dsp:nvSpPr>
      <dsp:spPr>
        <a:xfrm>
          <a:off x="0" y="4693885"/>
          <a:ext cx="1585519" cy="612473"/>
        </a:xfrm>
        <a:prstGeom prst="flowChartProcess">
          <a:avLst/>
        </a:prstGeom>
        <a:solidFill>
          <a:schemeClr val="bg2">
            <a:lumMod val="50000"/>
          </a:schemeClr>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Tipificación</a:t>
          </a:r>
          <a:endParaRPr lang="es-CO" sz="1600" b="0" kern="1200" dirty="0">
            <a:latin typeface="Calibri" panose="020F0502020204030204" pitchFamily="34" charset="0"/>
            <a:cs typeface="Calibri" panose="020F0502020204030204" pitchFamily="34" charset="0"/>
          </a:endParaRPr>
        </a:p>
      </dsp:txBody>
      <dsp:txXfrm>
        <a:off x="0" y="4693885"/>
        <a:ext cx="1585519" cy="61247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373AD8-B3D8-4754-A365-EFBC07FA3A96}">
      <dsp:nvSpPr>
        <dsp:cNvPr id="0" name=""/>
        <dsp:cNvSpPr/>
      </dsp:nvSpPr>
      <dsp:spPr>
        <a:xfrm>
          <a:off x="0" y="1380889"/>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b="0" kern="1200" dirty="0">
              <a:latin typeface="Calibri" panose="020F0502020204030204" pitchFamily="34" charset="0"/>
              <a:cs typeface="Calibri" panose="020F0502020204030204" pitchFamily="34" charset="0"/>
            </a:rPr>
            <a:t>Generaciones</a:t>
          </a:r>
        </a:p>
      </dsp:txBody>
      <dsp:txXfrm>
        <a:off x="0" y="1380889"/>
        <a:ext cx="1585519" cy="612473"/>
      </dsp:txXfrm>
    </dsp:sp>
    <dsp:sp modelId="{E8B84197-74CE-4819-A7ED-B1C6B5A5F48A}">
      <dsp:nvSpPr>
        <dsp:cNvPr id="0" name=""/>
        <dsp:cNvSpPr/>
      </dsp:nvSpPr>
      <dsp:spPr>
        <a:xfrm>
          <a:off x="0" y="2207271"/>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Tipos de datos</a:t>
          </a:r>
          <a:endParaRPr lang="es-CO" sz="1600" b="0" kern="1200" dirty="0">
            <a:latin typeface="Calibri" panose="020F0502020204030204" pitchFamily="34" charset="0"/>
            <a:cs typeface="Calibri" panose="020F0502020204030204" pitchFamily="34" charset="0"/>
          </a:endParaRPr>
        </a:p>
      </dsp:txBody>
      <dsp:txXfrm>
        <a:off x="0" y="2207271"/>
        <a:ext cx="1585519" cy="612473"/>
      </dsp:txXfrm>
    </dsp:sp>
    <dsp:sp modelId="{9C24CE5C-58EB-457A-B3C6-2DC9F8666117}">
      <dsp:nvSpPr>
        <dsp:cNvPr id="0" name=""/>
        <dsp:cNvSpPr/>
      </dsp:nvSpPr>
      <dsp:spPr>
        <a:xfrm>
          <a:off x="0" y="3055857"/>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Tipos de datos básicos</a:t>
          </a:r>
          <a:endParaRPr lang="es-CO" sz="1600" b="0" kern="1200" dirty="0">
            <a:latin typeface="Calibri" panose="020F0502020204030204" pitchFamily="34" charset="0"/>
            <a:cs typeface="Calibri" panose="020F0502020204030204" pitchFamily="34" charset="0"/>
          </a:endParaRPr>
        </a:p>
      </dsp:txBody>
      <dsp:txXfrm>
        <a:off x="0" y="3055857"/>
        <a:ext cx="1585519" cy="612473"/>
      </dsp:txXfrm>
    </dsp:sp>
    <dsp:sp modelId="{2CB0E33D-4E0F-43D8-8E3F-EFD85472F3AC}">
      <dsp:nvSpPr>
        <dsp:cNvPr id="0" name=""/>
        <dsp:cNvSpPr/>
      </dsp:nvSpPr>
      <dsp:spPr>
        <a:xfrm>
          <a:off x="0" y="3893788"/>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Tipado</a:t>
          </a:r>
          <a:endParaRPr lang="es-CO" sz="1600" b="0" kern="1200" dirty="0">
            <a:latin typeface="Calibri" panose="020F0502020204030204" pitchFamily="34" charset="0"/>
            <a:cs typeface="Calibri" panose="020F0502020204030204" pitchFamily="34" charset="0"/>
          </a:endParaRPr>
        </a:p>
      </dsp:txBody>
      <dsp:txXfrm>
        <a:off x="0" y="3893788"/>
        <a:ext cx="1585519" cy="612473"/>
      </dsp:txXfrm>
    </dsp:sp>
    <dsp:sp modelId="{59BFB863-82D8-408B-821E-5570B3413F6B}">
      <dsp:nvSpPr>
        <dsp:cNvPr id="0" name=""/>
        <dsp:cNvSpPr/>
      </dsp:nvSpPr>
      <dsp:spPr>
        <a:xfrm>
          <a:off x="0" y="4693885"/>
          <a:ext cx="1585519" cy="612473"/>
        </a:xfrm>
        <a:prstGeom prst="flowChartProcess">
          <a:avLst/>
        </a:prstGeom>
        <a:solidFill>
          <a:schemeClr val="bg2">
            <a:lumMod val="50000"/>
          </a:schemeClr>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Tipificación</a:t>
          </a:r>
          <a:endParaRPr lang="es-CO" sz="1600" b="0" kern="1200" dirty="0">
            <a:latin typeface="Calibri" panose="020F0502020204030204" pitchFamily="34" charset="0"/>
            <a:cs typeface="Calibri" panose="020F0502020204030204" pitchFamily="34" charset="0"/>
          </a:endParaRPr>
        </a:p>
      </dsp:txBody>
      <dsp:txXfrm>
        <a:off x="0" y="4693885"/>
        <a:ext cx="1585519" cy="6124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373AD8-B3D8-4754-A365-EFBC07FA3A96}">
      <dsp:nvSpPr>
        <dsp:cNvPr id="0" name=""/>
        <dsp:cNvSpPr/>
      </dsp:nvSpPr>
      <dsp:spPr>
        <a:xfrm>
          <a:off x="0" y="1380889"/>
          <a:ext cx="1585519" cy="612473"/>
        </a:xfrm>
        <a:prstGeom prst="flowChartProcess">
          <a:avLst/>
        </a:prstGeom>
        <a:solidFill>
          <a:schemeClr val="bg2">
            <a:lumMod val="50000"/>
          </a:schemeClr>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b="0" kern="1200" dirty="0">
              <a:latin typeface="Calibri" panose="020F0502020204030204" pitchFamily="34" charset="0"/>
              <a:cs typeface="Calibri" panose="020F0502020204030204" pitchFamily="34" charset="0"/>
            </a:rPr>
            <a:t>Generaciones</a:t>
          </a:r>
        </a:p>
      </dsp:txBody>
      <dsp:txXfrm>
        <a:off x="0" y="1380889"/>
        <a:ext cx="1585519" cy="612473"/>
      </dsp:txXfrm>
    </dsp:sp>
    <dsp:sp modelId="{E8B84197-74CE-4819-A7ED-B1C6B5A5F48A}">
      <dsp:nvSpPr>
        <dsp:cNvPr id="0" name=""/>
        <dsp:cNvSpPr/>
      </dsp:nvSpPr>
      <dsp:spPr>
        <a:xfrm>
          <a:off x="0" y="2207271"/>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Tipos de datos</a:t>
          </a:r>
          <a:endParaRPr lang="es-CO" sz="1600" b="0" kern="1200" dirty="0">
            <a:latin typeface="Calibri" panose="020F0502020204030204" pitchFamily="34" charset="0"/>
            <a:cs typeface="Calibri" panose="020F0502020204030204" pitchFamily="34" charset="0"/>
          </a:endParaRPr>
        </a:p>
      </dsp:txBody>
      <dsp:txXfrm>
        <a:off x="0" y="2207271"/>
        <a:ext cx="1585519" cy="612473"/>
      </dsp:txXfrm>
    </dsp:sp>
    <dsp:sp modelId="{9C24CE5C-58EB-457A-B3C6-2DC9F8666117}">
      <dsp:nvSpPr>
        <dsp:cNvPr id="0" name=""/>
        <dsp:cNvSpPr/>
      </dsp:nvSpPr>
      <dsp:spPr>
        <a:xfrm>
          <a:off x="0" y="3055857"/>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Tipos de datos básicos</a:t>
          </a:r>
          <a:endParaRPr lang="es-CO" sz="1600" b="0" kern="1200" dirty="0">
            <a:latin typeface="Calibri" panose="020F0502020204030204" pitchFamily="34" charset="0"/>
            <a:cs typeface="Calibri" panose="020F0502020204030204" pitchFamily="34" charset="0"/>
          </a:endParaRPr>
        </a:p>
      </dsp:txBody>
      <dsp:txXfrm>
        <a:off x="0" y="3055857"/>
        <a:ext cx="1585519" cy="612473"/>
      </dsp:txXfrm>
    </dsp:sp>
    <dsp:sp modelId="{2CB0E33D-4E0F-43D8-8E3F-EFD85472F3AC}">
      <dsp:nvSpPr>
        <dsp:cNvPr id="0" name=""/>
        <dsp:cNvSpPr/>
      </dsp:nvSpPr>
      <dsp:spPr>
        <a:xfrm>
          <a:off x="0" y="3893788"/>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Tipado</a:t>
          </a:r>
          <a:endParaRPr lang="es-CO" sz="1600" b="0" kern="1200" dirty="0">
            <a:latin typeface="Calibri" panose="020F0502020204030204" pitchFamily="34" charset="0"/>
            <a:cs typeface="Calibri" panose="020F0502020204030204" pitchFamily="34" charset="0"/>
          </a:endParaRPr>
        </a:p>
      </dsp:txBody>
      <dsp:txXfrm>
        <a:off x="0" y="3893788"/>
        <a:ext cx="1585519" cy="612473"/>
      </dsp:txXfrm>
    </dsp:sp>
    <dsp:sp modelId="{59BFB863-82D8-408B-821E-5570B3413F6B}">
      <dsp:nvSpPr>
        <dsp:cNvPr id="0" name=""/>
        <dsp:cNvSpPr/>
      </dsp:nvSpPr>
      <dsp:spPr>
        <a:xfrm>
          <a:off x="0" y="4693885"/>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Tipificación</a:t>
          </a:r>
          <a:endParaRPr lang="es-CO" sz="1600" b="0" kern="1200" dirty="0">
            <a:latin typeface="Calibri" panose="020F0502020204030204" pitchFamily="34" charset="0"/>
            <a:cs typeface="Calibri" panose="020F0502020204030204" pitchFamily="34" charset="0"/>
          </a:endParaRPr>
        </a:p>
      </dsp:txBody>
      <dsp:txXfrm>
        <a:off x="0" y="4693885"/>
        <a:ext cx="1585519" cy="6124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373AD8-B3D8-4754-A365-EFBC07FA3A96}">
      <dsp:nvSpPr>
        <dsp:cNvPr id="0" name=""/>
        <dsp:cNvSpPr/>
      </dsp:nvSpPr>
      <dsp:spPr>
        <a:xfrm>
          <a:off x="0" y="1380889"/>
          <a:ext cx="1585519" cy="612473"/>
        </a:xfrm>
        <a:prstGeom prst="flowChartProcess">
          <a:avLst/>
        </a:prstGeom>
        <a:solidFill>
          <a:schemeClr val="bg2">
            <a:lumMod val="50000"/>
          </a:schemeClr>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b="0" kern="1200" dirty="0">
              <a:latin typeface="Calibri" panose="020F0502020204030204" pitchFamily="34" charset="0"/>
              <a:cs typeface="Calibri" panose="020F0502020204030204" pitchFamily="34" charset="0"/>
            </a:rPr>
            <a:t>Generaciones</a:t>
          </a:r>
        </a:p>
      </dsp:txBody>
      <dsp:txXfrm>
        <a:off x="0" y="1380889"/>
        <a:ext cx="1585519" cy="612473"/>
      </dsp:txXfrm>
    </dsp:sp>
    <dsp:sp modelId="{E8B84197-74CE-4819-A7ED-B1C6B5A5F48A}">
      <dsp:nvSpPr>
        <dsp:cNvPr id="0" name=""/>
        <dsp:cNvSpPr/>
      </dsp:nvSpPr>
      <dsp:spPr>
        <a:xfrm>
          <a:off x="0" y="2207271"/>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Tipos de datos</a:t>
          </a:r>
          <a:endParaRPr lang="es-CO" sz="1600" b="0" kern="1200" dirty="0">
            <a:latin typeface="Calibri" panose="020F0502020204030204" pitchFamily="34" charset="0"/>
            <a:cs typeface="Calibri" panose="020F0502020204030204" pitchFamily="34" charset="0"/>
          </a:endParaRPr>
        </a:p>
      </dsp:txBody>
      <dsp:txXfrm>
        <a:off x="0" y="2207271"/>
        <a:ext cx="1585519" cy="612473"/>
      </dsp:txXfrm>
    </dsp:sp>
    <dsp:sp modelId="{9C24CE5C-58EB-457A-B3C6-2DC9F8666117}">
      <dsp:nvSpPr>
        <dsp:cNvPr id="0" name=""/>
        <dsp:cNvSpPr/>
      </dsp:nvSpPr>
      <dsp:spPr>
        <a:xfrm>
          <a:off x="0" y="3055857"/>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Tipos de datos básicos</a:t>
          </a:r>
          <a:endParaRPr lang="es-CO" sz="1600" b="0" kern="1200" dirty="0">
            <a:latin typeface="Calibri" panose="020F0502020204030204" pitchFamily="34" charset="0"/>
            <a:cs typeface="Calibri" panose="020F0502020204030204" pitchFamily="34" charset="0"/>
          </a:endParaRPr>
        </a:p>
      </dsp:txBody>
      <dsp:txXfrm>
        <a:off x="0" y="3055857"/>
        <a:ext cx="1585519" cy="612473"/>
      </dsp:txXfrm>
    </dsp:sp>
    <dsp:sp modelId="{2CB0E33D-4E0F-43D8-8E3F-EFD85472F3AC}">
      <dsp:nvSpPr>
        <dsp:cNvPr id="0" name=""/>
        <dsp:cNvSpPr/>
      </dsp:nvSpPr>
      <dsp:spPr>
        <a:xfrm>
          <a:off x="0" y="3893788"/>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Tipado</a:t>
          </a:r>
          <a:endParaRPr lang="es-CO" sz="1600" b="0" kern="1200" dirty="0">
            <a:latin typeface="Calibri" panose="020F0502020204030204" pitchFamily="34" charset="0"/>
            <a:cs typeface="Calibri" panose="020F0502020204030204" pitchFamily="34" charset="0"/>
          </a:endParaRPr>
        </a:p>
      </dsp:txBody>
      <dsp:txXfrm>
        <a:off x="0" y="3893788"/>
        <a:ext cx="1585519" cy="612473"/>
      </dsp:txXfrm>
    </dsp:sp>
    <dsp:sp modelId="{59BFB863-82D8-408B-821E-5570B3413F6B}">
      <dsp:nvSpPr>
        <dsp:cNvPr id="0" name=""/>
        <dsp:cNvSpPr/>
      </dsp:nvSpPr>
      <dsp:spPr>
        <a:xfrm>
          <a:off x="0" y="4693885"/>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Tipificación</a:t>
          </a:r>
          <a:endParaRPr lang="es-CO" sz="1600" b="0" kern="1200" dirty="0">
            <a:latin typeface="Calibri" panose="020F0502020204030204" pitchFamily="34" charset="0"/>
            <a:cs typeface="Calibri" panose="020F0502020204030204" pitchFamily="34" charset="0"/>
          </a:endParaRPr>
        </a:p>
      </dsp:txBody>
      <dsp:txXfrm>
        <a:off x="0" y="4693885"/>
        <a:ext cx="1585519" cy="6124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373AD8-B3D8-4754-A365-EFBC07FA3A96}">
      <dsp:nvSpPr>
        <dsp:cNvPr id="0" name=""/>
        <dsp:cNvSpPr/>
      </dsp:nvSpPr>
      <dsp:spPr>
        <a:xfrm>
          <a:off x="0" y="1380889"/>
          <a:ext cx="1585519" cy="612473"/>
        </a:xfrm>
        <a:prstGeom prst="flowChartProcess">
          <a:avLst/>
        </a:prstGeom>
        <a:solidFill>
          <a:schemeClr val="bg2">
            <a:lumMod val="50000"/>
          </a:schemeClr>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b="0" kern="1200" dirty="0">
              <a:latin typeface="Calibri" panose="020F0502020204030204" pitchFamily="34" charset="0"/>
              <a:cs typeface="Calibri" panose="020F0502020204030204" pitchFamily="34" charset="0"/>
            </a:rPr>
            <a:t>Generaciones</a:t>
          </a:r>
        </a:p>
      </dsp:txBody>
      <dsp:txXfrm>
        <a:off x="0" y="1380889"/>
        <a:ext cx="1585519" cy="612473"/>
      </dsp:txXfrm>
    </dsp:sp>
    <dsp:sp modelId="{E8B84197-74CE-4819-A7ED-B1C6B5A5F48A}">
      <dsp:nvSpPr>
        <dsp:cNvPr id="0" name=""/>
        <dsp:cNvSpPr/>
      </dsp:nvSpPr>
      <dsp:spPr>
        <a:xfrm>
          <a:off x="0" y="2207271"/>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Tipos de datos</a:t>
          </a:r>
          <a:endParaRPr lang="es-CO" sz="1600" b="0" kern="1200" dirty="0">
            <a:latin typeface="Calibri" panose="020F0502020204030204" pitchFamily="34" charset="0"/>
            <a:cs typeface="Calibri" panose="020F0502020204030204" pitchFamily="34" charset="0"/>
          </a:endParaRPr>
        </a:p>
      </dsp:txBody>
      <dsp:txXfrm>
        <a:off x="0" y="2207271"/>
        <a:ext cx="1585519" cy="612473"/>
      </dsp:txXfrm>
    </dsp:sp>
    <dsp:sp modelId="{9C24CE5C-58EB-457A-B3C6-2DC9F8666117}">
      <dsp:nvSpPr>
        <dsp:cNvPr id="0" name=""/>
        <dsp:cNvSpPr/>
      </dsp:nvSpPr>
      <dsp:spPr>
        <a:xfrm>
          <a:off x="0" y="3055857"/>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Tipos de datos básicos</a:t>
          </a:r>
          <a:endParaRPr lang="es-CO" sz="1600" b="0" kern="1200" dirty="0">
            <a:latin typeface="Calibri" panose="020F0502020204030204" pitchFamily="34" charset="0"/>
            <a:cs typeface="Calibri" panose="020F0502020204030204" pitchFamily="34" charset="0"/>
          </a:endParaRPr>
        </a:p>
      </dsp:txBody>
      <dsp:txXfrm>
        <a:off x="0" y="3055857"/>
        <a:ext cx="1585519" cy="612473"/>
      </dsp:txXfrm>
    </dsp:sp>
    <dsp:sp modelId="{2CB0E33D-4E0F-43D8-8E3F-EFD85472F3AC}">
      <dsp:nvSpPr>
        <dsp:cNvPr id="0" name=""/>
        <dsp:cNvSpPr/>
      </dsp:nvSpPr>
      <dsp:spPr>
        <a:xfrm>
          <a:off x="0" y="3893788"/>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Tipado</a:t>
          </a:r>
          <a:endParaRPr lang="es-CO" sz="1600" b="0" kern="1200" dirty="0">
            <a:latin typeface="Calibri" panose="020F0502020204030204" pitchFamily="34" charset="0"/>
            <a:cs typeface="Calibri" panose="020F0502020204030204" pitchFamily="34" charset="0"/>
          </a:endParaRPr>
        </a:p>
      </dsp:txBody>
      <dsp:txXfrm>
        <a:off x="0" y="3893788"/>
        <a:ext cx="1585519" cy="612473"/>
      </dsp:txXfrm>
    </dsp:sp>
    <dsp:sp modelId="{59BFB863-82D8-408B-821E-5570B3413F6B}">
      <dsp:nvSpPr>
        <dsp:cNvPr id="0" name=""/>
        <dsp:cNvSpPr/>
      </dsp:nvSpPr>
      <dsp:spPr>
        <a:xfrm>
          <a:off x="0" y="4693885"/>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Tipificación</a:t>
          </a:r>
          <a:endParaRPr lang="es-CO" sz="1600" b="0" kern="1200" dirty="0">
            <a:latin typeface="Calibri" panose="020F0502020204030204" pitchFamily="34" charset="0"/>
            <a:cs typeface="Calibri" panose="020F0502020204030204" pitchFamily="34" charset="0"/>
          </a:endParaRPr>
        </a:p>
      </dsp:txBody>
      <dsp:txXfrm>
        <a:off x="0" y="4693885"/>
        <a:ext cx="1585519" cy="61247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373AD8-B3D8-4754-A365-EFBC07FA3A96}">
      <dsp:nvSpPr>
        <dsp:cNvPr id="0" name=""/>
        <dsp:cNvSpPr/>
      </dsp:nvSpPr>
      <dsp:spPr>
        <a:xfrm>
          <a:off x="0" y="1380889"/>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b="0" kern="1200" dirty="0">
              <a:latin typeface="Calibri" panose="020F0502020204030204" pitchFamily="34" charset="0"/>
              <a:cs typeface="Calibri" panose="020F0502020204030204" pitchFamily="34" charset="0"/>
            </a:rPr>
            <a:t>Generaciones</a:t>
          </a:r>
        </a:p>
      </dsp:txBody>
      <dsp:txXfrm>
        <a:off x="0" y="1380889"/>
        <a:ext cx="1585519" cy="612473"/>
      </dsp:txXfrm>
    </dsp:sp>
    <dsp:sp modelId="{E8B84197-74CE-4819-A7ED-B1C6B5A5F48A}">
      <dsp:nvSpPr>
        <dsp:cNvPr id="0" name=""/>
        <dsp:cNvSpPr/>
      </dsp:nvSpPr>
      <dsp:spPr>
        <a:xfrm>
          <a:off x="0" y="2207271"/>
          <a:ext cx="1585519" cy="612473"/>
        </a:xfrm>
        <a:prstGeom prst="flowChartProcess">
          <a:avLst/>
        </a:prstGeom>
        <a:solidFill>
          <a:schemeClr val="bg2">
            <a:lumMod val="50000"/>
          </a:schemeClr>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Tipos de datos</a:t>
          </a:r>
          <a:endParaRPr lang="es-CO" sz="1600" b="0" kern="1200" dirty="0">
            <a:latin typeface="Calibri" panose="020F0502020204030204" pitchFamily="34" charset="0"/>
            <a:cs typeface="Calibri" panose="020F0502020204030204" pitchFamily="34" charset="0"/>
          </a:endParaRPr>
        </a:p>
      </dsp:txBody>
      <dsp:txXfrm>
        <a:off x="0" y="2207271"/>
        <a:ext cx="1585519" cy="612473"/>
      </dsp:txXfrm>
    </dsp:sp>
    <dsp:sp modelId="{9C24CE5C-58EB-457A-B3C6-2DC9F8666117}">
      <dsp:nvSpPr>
        <dsp:cNvPr id="0" name=""/>
        <dsp:cNvSpPr/>
      </dsp:nvSpPr>
      <dsp:spPr>
        <a:xfrm>
          <a:off x="0" y="3055857"/>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Tipos de datos básicos</a:t>
          </a:r>
          <a:endParaRPr lang="es-CO" sz="1600" b="0" kern="1200" dirty="0">
            <a:latin typeface="Calibri" panose="020F0502020204030204" pitchFamily="34" charset="0"/>
            <a:cs typeface="Calibri" panose="020F0502020204030204" pitchFamily="34" charset="0"/>
          </a:endParaRPr>
        </a:p>
      </dsp:txBody>
      <dsp:txXfrm>
        <a:off x="0" y="3055857"/>
        <a:ext cx="1585519" cy="612473"/>
      </dsp:txXfrm>
    </dsp:sp>
    <dsp:sp modelId="{2CB0E33D-4E0F-43D8-8E3F-EFD85472F3AC}">
      <dsp:nvSpPr>
        <dsp:cNvPr id="0" name=""/>
        <dsp:cNvSpPr/>
      </dsp:nvSpPr>
      <dsp:spPr>
        <a:xfrm>
          <a:off x="0" y="3893788"/>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Tipado</a:t>
          </a:r>
          <a:endParaRPr lang="es-CO" sz="1600" b="0" kern="1200" dirty="0">
            <a:latin typeface="Calibri" panose="020F0502020204030204" pitchFamily="34" charset="0"/>
            <a:cs typeface="Calibri" panose="020F0502020204030204" pitchFamily="34" charset="0"/>
          </a:endParaRPr>
        </a:p>
      </dsp:txBody>
      <dsp:txXfrm>
        <a:off x="0" y="3893788"/>
        <a:ext cx="1585519" cy="612473"/>
      </dsp:txXfrm>
    </dsp:sp>
    <dsp:sp modelId="{59BFB863-82D8-408B-821E-5570B3413F6B}">
      <dsp:nvSpPr>
        <dsp:cNvPr id="0" name=""/>
        <dsp:cNvSpPr/>
      </dsp:nvSpPr>
      <dsp:spPr>
        <a:xfrm>
          <a:off x="0" y="4693885"/>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Tipificación</a:t>
          </a:r>
          <a:endParaRPr lang="es-CO" sz="1600" b="0" kern="1200" dirty="0">
            <a:latin typeface="Calibri" panose="020F0502020204030204" pitchFamily="34" charset="0"/>
            <a:cs typeface="Calibri" panose="020F0502020204030204" pitchFamily="34" charset="0"/>
          </a:endParaRPr>
        </a:p>
      </dsp:txBody>
      <dsp:txXfrm>
        <a:off x="0" y="4693885"/>
        <a:ext cx="1585519" cy="61247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373AD8-B3D8-4754-A365-EFBC07FA3A96}">
      <dsp:nvSpPr>
        <dsp:cNvPr id="0" name=""/>
        <dsp:cNvSpPr/>
      </dsp:nvSpPr>
      <dsp:spPr>
        <a:xfrm>
          <a:off x="0" y="1380889"/>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b="0" kern="1200" dirty="0">
              <a:latin typeface="Calibri" panose="020F0502020204030204" pitchFamily="34" charset="0"/>
              <a:cs typeface="Calibri" panose="020F0502020204030204" pitchFamily="34" charset="0"/>
            </a:rPr>
            <a:t>Generaciones</a:t>
          </a:r>
        </a:p>
      </dsp:txBody>
      <dsp:txXfrm>
        <a:off x="0" y="1380889"/>
        <a:ext cx="1585519" cy="612473"/>
      </dsp:txXfrm>
    </dsp:sp>
    <dsp:sp modelId="{E8B84197-74CE-4819-A7ED-B1C6B5A5F48A}">
      <dsp:nvSpPr>
        <dsp:cNvPr id="0" name=""/>
        <dsp:cNvSpPr/>
      </dsp:nvSpPr>
      <dsp:spPr>
        <a:xfrm>
          <a:off x="0" y="2207271"/>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Tipos de datos</a:t>
          </a:r>
          <a:endParaRPr lang="es-CO" sz="1600" b="0" kern="1200" dirty="0">
            <a:latin typeface="Calibri" panose="020F0502020204030204" pitchFamily="34" charset="0"/>
            <a:cs typeface="Calibri" panose="020F0502020204030204" pitchFamily="34" charset="0"/>
          </a:endParaRPr>
        </a:p>
      </dsp:txBody>
      <dsp:txXfrm>
        <a:off x="0" y="2207271"/>
        <a:ext cx="1585519" cy="612473"/>
      </dsp:txXfrm>
    </dsp:sp>
    <dsp:sp modelId="{9C24CE5C-58EB-457A-B3C6-2DC9F8666117}">
      <dsp:nvSpPr>
        <dsp:cNvPr id="0" name=""/>
        <dsp:cNvSpPr/>
      </dsp:nvSpPr>
      <dsp:spPr>
        <a:xfrm>
          <a:off x="0" y="3055857"/>
          <a:ext cx="1585519" cy="612473"/>
        </a:xfrm>
        <a:prstGeom prst="flowChartProcess">
          <a:avLst/>
        </a:prstGeom>
        <a:solidFill>
          <a:schemeClr val="bg2">
            <a:lumMod val="50000"/>
          </a:schemeClr>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Tipos de datos básicos</a:t>
          </a:r>
          <a:endParaRPr lang="es-CO" sz="1600" b="0" kern="1200" dirty="0">
            <a:latin typeface="Calibri" panose="020F0502020204030204" pitchFamily="34" charset="0"/>
            <a:cs typeface="Calibri" panose="020F0502020204030204" pitchFamily="34" charset="0"/>
          </a:endParaRPr>
        </a:p>
      </dsp:txBody>
      <dsp:txXfrm>
        <a:off x="0" y="3055857"/>
        <a:ext cx="1585519" cy="612473"/>
      </dsp:txXfrm>
    </dsp:sp>
    <dsp:sp modelId="{2CB0E33D-4E0F-43D8-8E3F-EFD85472F3AC}">
      <dsp:nvSpPr>
        <dsp:cNvPr id="0" name=""/>
        <dsp:cNvSpPr/>
      </dsp:nvSpPr>
      <dsp:spPr>
        <a:xfrm>
          <a:off x="0" y="3893788"/>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Tipado</a:t>
          </a:r>
          <a:endParaRPr lang="es-CO" sz="1600" b="0" kern="1200" dirty="0">
            <a:latin typeface="Calibri" panose="020F0502020204030204" pitchFamily="34" charset="0"/>
            <a:cs typeface="Calibri" panose="020F0502020204030204" pitchFamily="34" charset="0"/>
          </a:endParaRPr>
        </a:p>
      </dsp:txBody>
      <dsp:txXfrm>
        <a:off x="0" y="3893788"/>
        <a:ext cx="1585519" cy="612473"/>
      </dsp:txXfrm>
    </dsp:sp>
    <dsp:sp modelId="{59BFB863-82D8-408B-821E-5570B3413F6B}">
      <dsp:nvSpPr>
        <dsp:cNvPr id="0" name=""/>
        <dsp:cNvSpPr/>
      </dsp:nvSpPr>
      <dsp:spPr>
        <a:xfrm>
          <a:off x="0" y="4693885"/>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Tipificación</a:t>
          </a:r>
          <a:endParaRPr lang="es-CO" sz="1600" b="0" kern="1200" dirty="0">
            <a:latin typeface="Calibri" panose="020F0502020204030204" pitchFamily="34" charset="0"/>
            <a:cs typeface="Calibri" panose="020F0502020204030204" pitchFamily="34" charset="0"/>
          </a:endParaRPr>
        </a:p>
      </dsp:txBody>
      <dsp:txXfrm>
        <a:off x="0" y="4693885"/>
        <a:ext cx="1585519" cy="61247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373AD8-B3D8-4754-A365-EFBC07FA3A96}">
      <dsp:nvSpPr>
        <dsp:cNvPr id="0" name=""/>
        <dsp:cNvSpPr/>
      </dsp:nvSpPr>
      <dsp:spPr>
        <a:xfrm>
          <a:off x="0" y="1380889"/>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b="0" kern="1200" dirty="0">
              <a:latin typeface="Calibri" panose="020F0502020204030204" pitchFamily="34" charset="0"/>
              <a:cs typeface="Calibri" panose="020F0502020204030204" pitchFamily="34" charset="0"/>
            </a:rPr>
            <a:t>Generaciones</a:t>
          </a:r>
        </a:p>
      </dsp:txBody>
      <dsp:txXfrm>
        <a:off x="0" y="1380889"/>
        <a:ext cx="1585519" cy="612473"/>
      </dsp:txXfrm>
    </dsp:sp>
    <dsp:sp modelId="{E8B84197-74CE-4819-A7ED-B1C6B5A5F48A}">
      <dsp:nvSpPr>
        <dsp:cNvPr id="0" name=""/>
        <dsp:cNvSpPr/>
      </dsp:nvSpPr>
      <dsp:spPr>
        <a:xfrm>
          <a:off x="0" y="2207271"/>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Tipos de datos</a:t>
          </a:r>
          <a:endParaRPr lang="es-CO" sz="1600" b="0" kern="1200" dirty="0">
            <a:latin typeface="Calibri" panose="020F0502020204030204" pitchFamily="34" charset="0"/>
            <a:cs typeface="Calibri" panose="020F0502020204030204" pitchFamily="34" charset="0"/>
          </a:endParaRPr>
        </a:p>
      </dsp:txBody>
      <dsp:txXfrm>
        <a:off x="0" y="2207271"/>
        <a:ext cx="1585519" cy="612473"/>
      </dsp:txXfrm>
    </dsp:sp>
    <dsp:sp modelId="{9C24CE5C-58EB-457A-B3C6-2DC9F8666117}">
      <dsp:nvSpPr>
        <dsp:cNvPr id="0" name=""/>
        <dsp:cNvSpPr/>
      </dsp:nvSpPr>
      <dsp:spPr>
        <a:xfrm>
          <a:off x="0" y="3055857"/>
          <a:ext cx="1585519" cy="612473"/>
        </a:xfrm>
        <a:prstGeom prst="flowChartProcess">
          <a:avLst/>
        </a:prstGeom>
        <a:solidFill>
          <a:schemeClr val="bg2">
            <a:lumMod val="50000"/>
          </a:schemeClr>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Tipos de datos básicos</a:t>
          </a:r>
          <a:endParaRPr lang="es-CO" sz="1600" b="0" kern="1200" dirty="0">
            <a:latin typeface="Calibri" panose="020F0502020204030204" pitchFamily="34" charset="0"/>
            <a:cs typeface="Calibri" panose="020F0502020204030204" pitchFamily="34" charset="0"/>
          </a:endParaRPr>
        </a:p>
      </dsp:txBody>
      <dsp:txXfrm>
        <a:off x="0" y="3055857"/>
        <a:ext cx="1585519" cy="612473"/>
      </dsp:txXfrm>
    </dsp:sp>
    <dsp:sp modelId="{2CB0E33D-4E0F-43D8-8E3F-EFD85472F3AC}">
      <dsp:nvSpPr>
        <dsp:cNvPr id="0" name=""/>
        <dsp:cNvSpPr/>
      </dsp:nvSpPr>
      <dsp:spPr>
        <a:xfrm>
          <a:off x="0" y="3893788"/>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Tipado</a:t>
          </a:r>
          <a:endParaRPr lang="es-CO" sz="1600" b="0" kern="1200" dirty="0">
            <a:latin typeface="Calibri" panose="020F0502020204030204" pitchFamily="34" charset="0"/>
            <a:cs typeface="Calibri" panose="020F0502020204030204" pitchFamily="34" charset="0"/>
          </a:endParaRPr>
        </a:p>
      </dsp:txBody>
      <dsp:txXfrm>
        <a:off x="0" y="3893788"/>
        <a:ext cx="1585519" cy="612473"/>
      </dsp:txXfrm>
    </dsp:sp>
    <dsp:sp modelId="{59BFB863-82D8-408B-821E-5570B3413F6B}">
      <dsp:nvSpPr>
        <dsp:cNvPr id="0" name=""/>
        <dsp:cNvSpPr/>
      </dsp:nvSpPr>
      <dsp:spPr>
        <a:xfrm>
          <a:off x="0" y="4693885"/>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Tipificación</a:t>
          </a:r>
          <a:endParaRPr lang="es-CO" sz="1600" b="0" kern="1200" dirty="0">
            <a:latin typeface="Calibri" panose="020F0502020204030204" pitchFamily="34" charset="0"/>
            <a:cs typeface="Calibri" panose="020F0502020204030204" pitchFamily="34" charset="0"/>
          </a:endParaRPr>
        </a:p>
      </dsp:txBody>
      <dsp:txXfrm>
        <a:off x="0" y="4693885"/>
        <a:ext cx="1585519" cy="61247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373AD8-B3D8-4754-A365-EFBC07FA3A96}">
      <dsp:nvSpPr>
        <dsp:cNvPr id="0" name=""/>
        <dsp:cNvSpPr/>
      </dsp:nvSpPr>
      <dsp:spPr>
        <a:xfrm>
          <a:off x="0" y="1380889"/>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b="0" kern="1200" dirty="0">
              <a:latin typeface="Calibri" panose="020F0502020204030204" pitchFamily="34" charset="0"/>
              <a:cs typeface="Calibri" panose="020F0502020204030204" pitchFamily="34" charset="0"/>
            </a:rPr>
            <a:t>Generaciones</a:t>
          </a:r>
        </a:p>
      </dsp:txBody>
      <dsp:txXfrm>
        <a:off x="0" y="1380889"/>
        <a:ext cx="1585519" cy="612473"/>
      </dsp:txXfrm>
    </dsp:sp>
    <dsp:sp modelId="{E8B84197-74CE-4819-A7ED-B1C6B5A5F48A}">
      <dsp:nvSpPr>
        <dsp:cNvPr id="0" name=""/>
        <dsp:cNvSpPr/>
      </dsp:nvSpPr>
      <dsp:spPr>
        <a:xfrm>
          <a:off x="0" y="2207271"/>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Tipos de datos</a:t>
          </a:r>
          <a:endParaRPr lang="es-CO" sz="1600" b="0" kern="1200" dirty="0">
            <a:latin typeface="Calibri" panose="020F0502020204030204" pitchFamily="34" charset="0"/>
            <a:cs typeface="Calibri" panose="020F0502020204030204" pitchFamily="34" charset="0"/>
          </a:endParaRPr>
        </a:p>
      </dsp:txBody>
      <dsp:txXfrm>
        <a:off x="0" y="2207271"/>
        <a:ext cx="1585519" cy="612473"/>
      </dsp:txXfrm>
    </dsp:sp>
    <dsp:sp modelId="{9C24CE5C-58EB-457A-B3C6-2DC9F8666117}">
      <dsp:nvSpPr>
        <dsp:cNvPr id="0" name=""/>
        <dsp:cNvSpPr/>
      </dsp:nvSpPr>
      <dsp:spPr>
        <a:xfrm>
          <a:off x="0" y="3055857"/>
          <a:ext cx="1585519" cy="612473"/>
        </a:xfrm>
        <a:prstGeom prst="flowChartProcess">
          <a:avLst/>
        </a:prstGeom>
        <a:solidFill>
          <a:schemeClr val="bg2">
            <a:lumMod val="50000"/>
          </a:schemeClr>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Tipos de datos básicos</a:t>
          </a:r>
          <a:endParaRPr lang="es-CO" sz="1600" b="0" kern="1200" dirty="0">
            <a:latin typeface="Calibri" panose="020F0502020204030204" pitchFamily="34" charset="0"/>
            <a:cs typeface="Calibri" panose="020F0502020204030204" pitchFamily="34" charset="0"/>
          </a:endParaRPr>
        </a:p>
      </dsp:txBody>
      <dsp:txXfrm>
        <a:off x="0" y="3055857"/>
        <a:ext cx="1585519" cy="612473"/>
      </dsp:txXfrm>
    </dsp:sp>
    <dsp:sp modelId="{2CB0E33D-4E0F-43D8-8E3F-EFD85472F3AC}">
      <dsp:nvSpPr>
        <dsp:cNvPr id="0" name=""/>
        <dsp:cNvSpPr/>
      </dsp:nvSpPr>
      <dsp:spPr>
        <a:xfrm>
          <a:off x="0" y="3893788"/>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CO" sz="1600" kern="1200" dirty="0">
              <a:latin typeface="Calibri" panose="020F0502020204030204" pitchFamily="34" charset="0"/>
              <a:cs typeface="Calibri" panose="020F0502020204030204" pitchFamily="34" charset="0"/>
            </a:rPr>
            <a:t>Tipado</a:t>
          </a:r>
          <a:endParaRPr lang="es-CO" sz="1600" b="0" kern="1200" dirty="0">
            <a:latin typeface="Calibri" panose="020F0502020204030204" pitchFamily="34" charset="0"/>
            <a:cs typeface="Calibri" panose="020F0502020204030204" pitchFamily="34" charset="0"/>
          </a:endParaRPr>
        </a:p>
      </dsp:txBody>
      <dsp:txXfrm>
        <a:off x="0" y="3893788"/>
        <a:ext cx="1585519" cy="612473"/>
      </dsp:txXfrm>
    </dsp:sp>
    <dsp:sp modelId="{59BFB863-82D8-408B-821E-5570B3413F6B}">
      <dsp:nvSpPr>
        <dsp:cNvPr id="0" name=""/>
        <dsp:cNvSpPr/>
      </dsp:nvSpPr>
      <dsp:spPr>
        <a:xfrm>
          <a:off x="0" y="4693885"/>
          <a:ext cx="1585519" cy="612473"/>
        </a:xfrm>
        <a:prstGeom prst="flowChartProcess">
          <a:avLst/>
        </a:prstGeom>
        <a:solidFill>
          <a:schemeClr val="accent1"/>
        </a:solidFill>
        <a:ln w="22225" cap="rnd" cmpd="sng" algn="ctr">
          <a:noFill/>
          <a:prstDash val="solid"/>
        </a:ln>
        <a:effectLst>
          <a:outerShdw dist="76200" dir="5400000" rotWithShape="0">
            <a:schemeClr val="bg1"/>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ct val="100000"/>
            <a:buFont typeface="+mj-lt"/>
            <a:buNone/>
          </a:pPr>
          <a:r>
            <a:rPr lang="es-MX" sz="1600" b="0" kern="1200" dirty="0">
              <a:latin typeface="Calibri" panose="020F0502020204030204" pitchFamily="34" charset="0"/>
              <a:cs typeface="Calibri" panose="020F0502020204030204" pitchFamily="34" charset="0"/>
            </a:rPr>
            <a:t>Tipificación</a:t>
          </a:r>
          <a:endParaRPr lang="es-CO" sz="1600" b="0" kern="1200" dirty="0">
            <a:latin typeface="Calibri" panose="020F0502020204030204" pitchFamily="34" charset="0"/>
            <a:cs typeface="Calibri" panose="020F0502020204030204" pitchFamily="34" charset="0"/>
          </a:endParaRPr>
        </a:p>
      </dsp:txBody>
      <dsp:txXfrm>
        <a:off x="0" y="4693885"/>
        <a:ext cx="1585519" cy="61247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B0936475-6C93-4E6C-8F9B-586B9AA34E6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2F43F870-90AE-471A-B3D9-DD854D4D2C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86A566-714C-4D24-9A4F-4AB9EF7358CD}" type="datetimeFigureOut">
              <a:rPr lang="es-CO" smtClean="0"/>
              <a:t>20/08/2022</a:t>
            </a:fld>
            <a:endParaRPr lang="es-CO"/>
          </a:p>
        </p:txBody>
      </p:sp>
      <p:sp>
        <p:nvSpPr>
          <p:cNvPr id="4" name="Marcador de pie de página 3">
            <a:extLst>
              <a:ext uri="{FF2B5EF4-FFF2-40B4-BE49-F238E27FC236}">
                <a16:creationId xmlns:a16="http://schemas.microsoft.com/office/drawing/2014/main" id="{1330A7A2-FA8D-4A52-AC8E-D31B1994DB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2626534F-B65E-41F6-930B-BC6FDF47BDA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A71917-9913-4118-8BC5-1B04A381BBB1}" type="slidenum">
              <a:rPr lang="es-CO" smtClean="0"/>
              <a:t>‹Nº›</a:t>
            </a:fld>
            <a:endParaRPr lang="es-CO"/>
          </a:p>
        </p:txBody>
      </p:sp>
    </p:spTree>
    <p:extLst>
      <p:ext uri="{BB962C8B-B14F-4D97-AF65-F5344CB8AC3E}">
        <p14:creationId xmlns:p14="http://schemas.microsoft.com/office/powerpoint/2010/main" val="27366001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8FBFD6-D6BE-4C19-908A-1FB1C7D6D302}" type="datetimeFigureOut">
              <a:rPr lang="es-CO" smtClean="0"/>
              <a:t>20/08/2022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E54F5B-8A24-4166-A2A6-1D10F77D5B26}" type="slidenum">
              <a:rPr lang="es-CO" smtClean="0"/>
              <a:t>‹Nº›</a:t>
            </a:fld>
            <a:endParaRPr lang="es-CO"/>
          </a:p>
        </p:txBody>
      </p:sp>
    </p:spTree>
    <p:extLst>
      <p:ext uri="{BB962C8B-B14F-4D97-AF65-F5344CB8AC3E}">
        <p14:creationId xmlns:p14="http://schemas.microsoft.com/office/powerpoint/2010/main" val="18683643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8E54F5B-8A24-4166-A2A6-1D10F77D5B26}" type="slidenum">
              <a:rPr lang="es-CO" smtClean="0"/>
              <a:t>1</a:t>
            </a:fld>
            <a:endParaRPr lang="es-CO"/>
          </a:p>
        </p:txBody>
      </p:sp>
    </p:spTree>
    <p:extLst>
      <p:ext uri="{BB962C8B-B14F-4D97-AF65-F5344CB8AC3E}">
        <p14:creationId xmlns:p14="http://schemas.microsoft.com/office/powerpoint/2010/main" val="3387992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8E54F5B-8A24-4166-A2A6-1D10F77D5B26}" type="slidenum">
              <a:rPr lang="es-CO" smtClean="0"/>
              <a:t>11</a:t>
            </a:fld>
            <a:endParaRPr lang="es-CO"/>
          </a:p>
        </p:txBody>
      </p:sp>
    </p:spTree>
    <p:extLst>
      <p:ext uri="{BB962C8B-B14F-4D97-AF65-F5344CB8AC3E}">
        <p14:creationId xmlns:p14="http://schemas.microsoft.com/office/powerpoint/2010/main" val="584489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8E54F5B-8A24-4166-A2A6-1D10F77D5B26}" type="slidenum">
              <a:rPr lang="es-CO" smtClean="0"/>
              <a:t>12</a:t>
            </a:fld>
            <a:endParaRPr lang="es-CO"/>
          </a:p>
        </p:txBody>
      </p:sp>
    </p:spTree>
    <p:extLst>
      <p:ext uri="{BB962C8B-B14F-4D97-AF65-F5344CB8AC3E}">
        <p14:creationId xmlns:p14="http://schemas.microsoft.com/office/powerpoint/2010/main" val="1471995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8E54F5B-8A24-4166-A2A6-1D10F77D5B26}" type="slidenum">
              <a:rPr lang="es-CO" smtClean="0"/>
              <a:t>13</a:t>
            </a:fld>
            <a:endParaRPr lang="es-CO"/>
          </a:p>
        </p:txBody>
      </p:sp>
    </p:spTree>
    <p:extLst>
      <p:ext uri="{BB962C8B-B14F-4D97-AF65-F5344CB8AC3E}">
        <p14:creationId xmlns:p14="http://schemas.microsoft.com/office/powerpoint/2010/main" val="2527012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8E54F5B-8A24-4166-A2A6-1D10F77D5B26}" type="slidenum">
              <a:rPr lang="es-CO" smtClean="0"/>
              <a:t>14</a:t>
            </a:fld>
            <a:endParaRPr lang="es-CO"/>
          </a:p>
        </p:txBody>
      </p:sp>
    </p:spTree>
    <p:extLst>
      <p:ext uri="{BB962C8B-B14F-4D97-AF65-F5344CB8AC3E}">
        <p14:creationId xmlns:p14="http://schemas.microsoft.com/office/powerpoint/2010/main" val="1430633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8E54F5B-8A24-4166-A2A6-1D10F77D5B26}" type="slidenum">
              <a:rPr lang="es-CO" smtClean="0"/>
              <a:t>15</a:t>
            </a:fld>
            <a:endParaRPr lang="es-CO"/>
          </a:p>
        </p:txBody>
      </p:sp>
    </p:spTree>
    <p:extLst>
      <p:ext uri="{BB962C8B-B14F-4D97-AF65-F5344CB8AC3E}">
        <p14:creationId xmlns:p14="http://schemas.microsoft.com/office/powerpoint/2010/main" val="1549725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8E54F5B-8A24-4166-A2A6-1D10F77D5B26}" type="slidenum">
              <a:rPr lang="es-CO" smtClean="0"/>
              <a:t>16</a:t>
            </a:fld>
            <a:endParaRPr lang="es-CO"/>
          </a:p>
        </p:txBody>
      </p:sp>
    </p:spTree>
    <p:extLst>
      <p:ext uri="{BB962C8B-B14F-4D97-AF65-F5344CB8AC3E}">
        <p14:creationId xmlns:p14="http://schemas.microsoft.com/office/powerpoint/2010/main" val="1467507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8E54F5B-8A24-4166-A2A6-1D10F77D5B26}" type="slidenum">
              <a:rPr lang="es-CO" smtClean="0"/>
              <a:t>17</a:t>
            </a:fld>
            <a:endParaRPr lang="es-CO"/>
          </a:p>
        </p:txBody>
      </p:sp>
    </p:spTree>
    <p:extLst>
      <p:ext uri="{BB962C8B-B14F-4D97-AF65-F5344CB8AC3E}">
        <p14:creationId xmlns:p14="http://schemas.microsoft.com/office/powerpoint/2010/main" val="4138723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8E54F5B-8A24-4166-A2A6-1D10F77D5B26}" type="slidenum">
              <a:rPr lang="es-CO" smtClean="0"/>
              <a:t>18</a:t>
            </a:fld>
            <a:endParaRPr lang="es-CO"/>
          </a:p>
        </p:txBody>
      </p:sp>
    </p:spTree>
    <p:extLst>
      <p:ext uri="{BB962C8B-B14F-4D97-AF65-F5344CB8AC3E}">
        <p14:creationId xmlns:p14="http://schemas.microsoft.com/office/powerpoint/2010/main" val="2011842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8E54F5B-8A24-4166-A2A6-1D10F77D5B26}" type="slidenum">
              <a:rPr lang="es-CO" smtClean="0"/>
              <a:t>19</a:t>
            </a:fld>
            <a:endParaRPr lang="es-CO"/>
          </a:p>
        </p:txBody>
      </p:sp>
    </p:spTree>
    <p:extLst>
      <p:ext uri="{BB962C8B-B14F-4D97-AF65-F5344CB8AC3E}">
        <p14:creationId xmlns:p14="http://schemas.microsoft.com/office/powerpoint/2010/main" val="9576065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8E54F5B-8A24-4166-A2A6-1D10F77D5B26}" type="slidenum">
              <a:rPr lang="es-CO" smtClean="0"/>
              <a:t>20</a:t>
            </a:fld>
            <a:endParaRPr lang="es-CO"/>
          </a:p>
        </p:txBody>
      </p:sp>
    </p:spTree>
    <p:extLst>
      <p:ext uri="{BB962C8B-B14F-4D97-AF65-F5344CB8AC3E}">
        <p14:creationId xmlns:p14="http://schemas.microsoft.com/office/powerpoint/2010/main" val="796980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0062862A-0417-4032-8B79-CFAC803F735C}" type="slidenum">
              <a:rPr lang="en-US" smtClean="0"/>
              <a:t>2</a:t>
            </a:fld>
            <a:endParaRPr lang="en-US"/>
          </a:p>
        </p:txBody>
      </p:sp>
    </p:spTree>
    <p:extLst>
      <p:ext uri="{BB962C8B-B14F-4D97-AF65-F5344CB8AC3E}">
        <p14:creationId xmlns:p14="http://schemas.microsoft.com/office/powerpoint/2010/main" val="27801103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8E54F5B-8A24-4166-A2A6-1D10F77D5B26}" type="slidenum">
              <a:rPr lang="es-CO" smtClean="0"/>
              <a:t>21</a:t>
            </a:fld>
            <a:endParaRPr lang="es-CO"/>
          </a:p>
        </p:txBody>
      </p:sp>
    </p:spTree>
    <p:extLst>
      <p:ext uri="{BB962C8B-B14F-4D97-AF65-F5344CB8AC3E}">
        <p14:creationId xmlns:p14="http://schemas.microsoft.com/office/powerpoint/2010/main" val="27428248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8E54F5B-8A24-4166-A2A6-1D10F77D5B26}" type="slidenum">
              <a:rPr lang="es-CO" smtClean="0"/>
              <a:t>22</a:t>
            </a:fld>
            <a:endParaRPr lang="es-CO"/>
          </a:p>
        </p:txBody>
      </p:sp>
    </p:spTree>
    <p:extLst>
      <p:ext uri="{BB962C8B-B14F-4D97-AF65-F5344CB8AC3E}">
        <p14:creationId xmlns:p14="http://schemas.microsoft.com/office/powerpoint/2010/main" val="3848462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8E54F5B-8A24-4166-A2A6-1D10F77D5B26}" type="slidenum">
              <a:rPr lang="es-CO" smtClean="0"/>
              <a:t>23</a:t>
            </a:fld>
            <a:endParaRPr lang="es-CO"/>
          </a:p>
        </p:txBody>
      </p:sp>
    </p:spTree>
    <p:extLst>
      <p:ext uri="{BB962C8B-B14F-4D97-AF65-F5344CB8AC3E}">
        <p14:creationId xmlns:p14="http://schemas.microsoft.com/office/powerpoint/2010/main" val="3692694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8E54F5B-8A24-4166-A2A6-1D10F77D5B26}" type="slidenum">
              <a:rPr lang="es-CO" smtClean="0"/>
              <a:t>24</a:t>
            </a:fld>
            <a:endParaRPr lang="es-CO"/>
          </a:p>
        </p:txBody>
      </p:sp>
    </p:spTree>
    <p:extLst>
      <p:ext uri="{BB962C8B-B14F-4D97-AF65-F5344CB8AC3E}">
        <p14:creationId xmlns:p14="http://schemas.microsoft.com/office/powerpoint/2010/main" val="13669276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8E54F5B-8A24-4166-A2A6-1D10F77D5B26}" type="slidenum">
              <a:rPr lang="es-CO" smtClean="0"/>
              <a:t>25</a:t>
            </a:fld>
            <a:endParaRPr lang="es-CO"/>
          </a:p>
        </p:txBody>
      </p:sp>
    </p:spTree>
    <p:extLst>
      <p:ext uri="{BB962C8B-B14F-4D97-AF65-F5344CB8AC3E}">
        <p14:creationId xmlns:p14="http://schemas.microsoft.com/office/powerpoint/2010/main" val="92090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8E54F5B-8A24-4166-A2A6-1D10F77D5B26}" type="slidenum">
              <a:rPr lang="es-CO" smtClean="0"/>
              <a:t>4</a:t>
            </a:fld>
            <a:endParaRPr lang="es-CO"/>
          </a:p>
        </p:txBody>
      </p:sp>
    </p:spTree>
    <p:extLst>
      <p:ext uri="{BB962C8B-B14F-4D97-AF65-F5344CB8AC3E}">
        <p14:creationId xmlns:p14="http://schemas.microsoft.com/office/powerpoint/2010/main" val="3101665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8E54F5B-8A24-4166-A2A6-1D10F77D5B26}" type="slidenum">
              <a:rPr lang="es-CO" smtClean="0"/>
              <a:t>5</a:t>
            </a:fld>
            <a:endParaRPr lang="es-CO"/>
          </a:p>
        </p:txBody>
      </p:sp>
    </p:spTree>
    <p:extLst>
      <p:ext uri="{BB962C8B-B14F-4D97-AF65-F5344CB8AC3E}">
        <p14:creationId xmlns:p14="http://schemas.microsoft.com/office/powerpoint/2010/main" val="4115789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8E54F5B-8A24-4166-A2A6-1D10F77D5B26}" type="slidenum">
              <a:rPr lang="es-CO" smtClean="0"/>
              <a:t>6</a:t>
            </a:fld>
            <a:endParaRPr lang="es-CO"/>
          </a:p>
        </p:txBody>
      </p:sp>
    </p:spTree>
    <p:extLst>
      <p:ext uri="{BB962C8B-B14F-4D97-AF65-F5344CB8AC3E}">
        <p14:creationId xmlns:p14="http://schemas.microsoft.com/office/powerpoint/2010/main" val="2058717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8E54F5B-8A24-4166-A2A6-1D10F77D5B26}" type="slidenum">
              <a:rPr lang="es-CO" smtClean="0"/>
              <a:t>7</a:t>
            </a:fld>
            <a:endParaRPr lang="es-CO"/>
          </a:p>
        </p:txBody>
      </p:sp>
    </p:spTree>
    <p:extLst>
      <p:ext uri="{BB962C8B-B14F-4D97-AF65-F5344CB8AC3E}">
        <p14:creationId xmlns:p14="http://schemas.microsoft.com/office/powerpoint/2010/main" val="3661758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8E54F5B-8A24-4166-A2A6-1D10F77D5B26}" type="slidenum">
              <a:rPr lang="es-CO" smtClean="0"/>
              <a:t>8</a:t>
            </a:fld>
            <a:endParaRPr lang="es-CO"/>
          </a:p>
        </p:txBody>
      </p:sp>
    </p:spTree>
    <p:extLst>
      <p:ext uri="{BB962C8B-B14F-4D97-AF65-F5344CB8AC3E}">
        <p14:creationId xmlns:p14="http://schemas.microsoft.com/office/powerpoint/2010/main" val="1332906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8E54F5B-8A24-4166-A2A6-1D10F77D5B26}" type="slidenum">
              <a:rPr lang="es-CO" smtClean="0"/>
              <a:t>9</a:t>
            </a:fld>
            <a:endParaRPr lang="es-CO"/>
          </a:p>
        </p:txBody>
      </p:sp>
    </p:spTree>
    <p:extLst>
      <p:ext uri="{BB962C8B-B14F-4D97-AF65-F5344CB8AC3E}">
        <p14:creationId xmlns:p14="http://schemas.microsoft.com/office/powerpoint/2010/main" val="151102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8E54F5B-8A24-4166-A2A6-1D10F77D5B26}" type="slidenum">
              <a:rPr lang="es-CO" smtClean="0"/>
              <a:t>10</a:t>
            </a:fld>
            <a:endParaRPr lang="es-CO"/>
          </a:p>
        </p:txBody>
      </p:sp>
    </p:spTree>
    <p:extLst>
      <p:ext uri="{BB962C8B-B14F-4D97-AF65-F5344CB8AC3E}">
        <p14:creationId xmlns:p14="http://schemas.microsoft.com/office/powerpoint/2010/main" val="2923098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911FDCC-34A6-4A14-A2FE-7E5290224B83}" type="datetime1">
              <a:rPr lang="es-CO" smtClean="0"/>
              <a:t>20/08/2022</a:t>
            </a:fld>
            <a:endParaRPr lang="es-CO"/>
          </a:p>
        </p:txBody>
      </p:sp>
      <p:sp>
        <p:nvSpPr>
          <p:cNvPr id="5" name="Footer Placeholder 4"/>
          <p:cNvSpPr>
            <a:spLocks noGrp="1"/>
          </p:cNvSpPr>
          <p:nvPr>
            <p:ph type="ftr" sz="quarter" idx="11"/>
          </p:nvPr>
        </p:nvSpPr>
        <p:spPr>
          <a:xfrm>
            <a:off x="5332412" y="5883275"/>
            <a:ext cx="4324044" cy="365125"/>
          </a:xfrm>
        </p:spPr>
        <p:txBody>
          <a:bodyPr/>
          <a:lstStyle/>
          <a:p>
            <a:r>
              <a:rPr lang="es-CO"/>
              <a:t>.</a:t>
            </a:r>
          </a:p>
        </p:txBody>
      </p:sp>
      <p:sp>
        <p:nvSpPr>
          <p:cNvPr id="6" name="Slide Number Placeholder 5"/>
          <p:cNvSpPr>
            <a:spLocks noGrp="1"/>
          </p:cNvSpPr>
          <p:nvPr>
            <p:ph type="sldNum" sz="quarter" idx="12"/>
          </p:nvPr>
        </p:nvSpPr>
        <p:spPr/>
        <p:txBody>
          <a:bodyPr/>
          <a:lstStyle/>
          <a:p>
            <a:fld id="{F6A81526-3F35-4D9C-9D94-C146B623EA7C}" type="slidenum">
              <a:rPr lang="es-CO" smtClean="0"/>
              <a:t>‹Nº›</a:t>
            </a:fld>
            <a:endParaRPr lang="es-CO"/>
          </a:p>
        </p:txBody>
      </p:sp>
    </p:spTree>
    <p:extLst>
      <p:ext uri="{BB962C8B-B14F-4D97-AF65-F5344CB8AC3E}">
        <p14:creationId xmlns:p14="http://schemas.microsoft.com/office/powerpoint/2010/main" val="3904189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D0FD180-03D2-4F18-9A76-41C860795743}" type="datetime1">
              <a:rPr lang="es-CO" smtClean="0"/>
              <a:t>20/08/2022</a:t>
            </a:fld>
            <a:endParaRPr lang="es-CO"/>
          </a:p>
        </p:txBody>
      </p:sp>
      <p:sp>
        <p:nvSpPr>
          <p:cNvPr id="6" name="Footer Placeholder 5"/>
          <p:cNvSpPr>
            <a:spLocks noGrp="1"/>
          </p:cNvSpPr>
          <p:nvPr>
            <p:ph type="ftr" sz="quarter" idx="11"/>
          </p:nvPr>
        </p:nvSpPr>
        <p:spPr/>
        <p:txBody>
          <a:bodyPr/>
          <a:lstStyle/>
          <a:p>
            <a:r>
              <a:rPr lang="es-CO"/>
              <a:t>.</a:t>
            </a:r>
          </a:p>
        </p:txBody>
      </p:sp>
      <p:sp>
        <p:nvSpPr>
          <p:cNvPr id="7" name="Slide Number Placeholder 6"/>
          <p:cNvSpPr>
            <a:spLocks noGrp="1"/>
          </p:cNvSpPr>
          <p:nvPr>
            <p:ph type="sldNum" sz="quarter" idx="12"/>
          </p:nvPr>
        </p:nvSpPr>
        <p:spPr/>
        <p:txBody>
          <a:bodyPr/>
          <a:lstStyle/>
          <a:p>
            <a:fld id="{F6A81526-3F35-4D9C-9D94-C146B623EA7C}" type="slidenum">
              <a:rPr lang="es-CO" smtClean="0"/>
              <a:t>‹Nº›</a:t>
            </a:fld>
            <a:endParaRPr lang="es-CO"/>
          </a:p>
        </p:txBody>
      </p:sp>
    </p:spTree>
    <p:extLst>
      <p:ext uri="{BB962C8B-B14F-4D97-AF65-F5344CB8AC3E}">
        <p14:creationId xmlns:p14="http://schemas.microsoft.com/office/powerpoint/2010/main" val="80385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FB979C5-0820-44D4-9552-7CDDCDB26AA0}" type="datetime1">
              <a:rPr lang="es-CO" smtClean="0"/>
              <a:t>20/08/2022</a:t>
            </a:fld>
            <a:endParaRPr lang="es-CO"/>
          </a:p>
        </p:txBody>
      </p:sp>
      <p:sp>
        <p:nvSpPr>
          <p:cNvPr id="5" name="Footer Placeholder 4"/>
          <p:cNvSpPr>
            <a:spLocks noGrp="1"/>
          </p:cNvSpPr>
          <p:nvPr>
            <p:ph type="ftr" sz="quarter" idx="11"/>
          </p:nvPr>
        </p:nvSpPr>
        <p:spPr/>
        <p:txBody>
          <a:bodyPr/>
          <a:lstStyle/>
          <a:p>
            <a:r>
              <a:rPr lang="es-CO"/>
              <a:t>.</a:t>
            </a:r>
          </a:p>
        </p:txBody>
      </p:sp>
      <p:sp>
        <p:nvSpPr>
          <p:cNvPr id="6" name="Slide Number Placeholder 5"/>
          <p:cNvSpPr>
            <a:spLocks noGrp="1"/>
          </p:cNvSpPr>
          <p:nvPr>
            <p:ph type="sldNum" sz="quarter" idx="12"/>
          </p:nvPr>
        </p:nvSpPr>
        <p:spPr/>
        <p:txBody>
          <a:bodyPr/>
          <a:lstStyle/>
          <a:p>
            <a:fld id="{F6A81526-3F35-4D9C-9D94-C146B623EA7C}" type="slidenum">
              <a:rPr lang="es-CO" smtClean="0"/>
              <a:t>‹Nº›</a:t>
            </a:fld>
            <a:endParaRPr lang="es-CO"/>
          </a:p>
        </p:txBody>
      </p:sp>
    </p:spTree>
    <p:extLst>
      <p:ext uri="{BB962C8B-B14F-4D97-AF65-F5344CB8AC3E}">
        <p14:creationId xmlns:p14="http://schemas.microsoft.com/office/powerpoint/2010/main" val="3518664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FE8BC04-7E80-4C28-925A-7DCE525439B0}" type="datetime1">
              <a:rPr lang="es-CO" smtClean="0"/>
              <a:t>20/08/2022</a:t>
            </a:fld>
            <a:endParaRPr lang="es-CO"/>
          </a:p>
        </p:txBody>
      </p:sp>
      <p:sp>
        <p:nvSpPr>
          <p:cNvPr id="5" name="Footer Placeholder 4"/>
          <p:cNvSpPr>
            <a:spLocks noGrp="1"/>
          </p:cNvSpPr>
          <p:nvPr>
            <p:ph type="ftr" sz="quarter" idx="11"/>
          </p:nvPr>
        </p:nvSpPr>
        <p:spPr/>
        <p:txBody>
          <a:bodyPr/>
          <a:lstStyle/>
          <a:p>
            <a:r>
              <a:rPr lang="es-CO"/>
              <a:t>.</a:t>
            </a:r>
          </a:p>
        </p:txBody>
      </p:sp>
      <p:sp>
        <p:nvSpPr>
          <p:cNvPr id="6" name="Slide Number Placeholder 5"/>
          <p:cNvSpPr>
            <a:spLocks noGrp="1"/>
          </p:cNvSpPr>
          <p:nvPr>
            <p:ph type="sldNum" sz="quarter" idx="12"/>
          </p:nvPr>
        </p:nvSpPr>
        <p:spPr/>
        <p:txBody>
          <a:bodyPr/>
          <a:lstStyle/>
          <a:p>
            <a:fld id="{F6A81526-3F35-4D9C-9D94-C146B623EA7C}" type="slidenum">
              <a:rPr lang="es-CO" smtClean="0"/>
              <a:t>‹Nº›</a:t>
            </a:fld>
            <a:endParaRPr lang="es-CO"/>
          </a:p>
        </p:txBody>
      </p:sp>
    </p:spTree>
    <p:extLst>
      <p:ext uri="{BB962C8B-B14F-4D97-AF65-F5344CB8AC3E}">
        <p14:creationId xmlns:p14="http://schemas.microsoft.com/office/powerpoint/2010/main" val="3920376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D34997-097D-4E04-8D87-52E98BE307A0}" type="datetime1">
              <a:rPr lang="es-CO" smtClean="0"/>
              <a:t>20/08/2022</a:t>
            </a:fld>
            <a:endParaRPr lang="es-CO"/>
          </a:p>
        </p:txBody>
      </p:sp>
      <p:sp>
        <p:nvSpPr>
          <p:cNvPr id="5" name="Footer Placeholder 4"/>
          <p:cNvSpPr>
            <a:spLocks noGrp="1"/>
          </p:cNvSpPr>
          <p:nvPr>
            <p:ph type="ftr" sz="quarter" idx="11"/>
          </p:nvPr>
        </p:nvSpPr>
        <p:spPr/>
        <p:txBody>
          <a:bodyPr/>
          <a:lstStyle/>
          <a:p>
            <a:r>
              <a:rPr lang="es-CO"/>
              <a:t>.</a:t>
            </a:r>
          </a:p>
        </p:txBody>
      </p:sp>
      <p:sp>
        <p:nvSpPr>
          <p:cNvPr id="6" name="Slide Number Placeholder 5"/>
          <p:cNvSpPr>
            <a:spLocks noGrp="1"/>
          </p:cNvSpPr>
          <p:nvPr>
            <p:ph type="sldNum" sz="quarter" idx="12"/>
          </p:nvPr>
        </p:nvSpPr>
        <p:spPr/>
        <p:txBody>
          <a:bodyPr/>
          <a:lstStyle/>
          <a:p>
            <a:fld id="{F6A81526-3F35-4D9C-9D94-C146B623EA7C}" type="slidenum">
              <a:rPr lang="es-CO" smtClean="0"/>
              <a:t>‹Nº›</a:t>
            </a:fld>
            <a:endParaRPr lang="es-CO"/>
          </a:p>
        </p:txBody>
      </p:sp>
    </p:spTree>
    <p:extLst>
      <p:ext uri="{BB962C8B-B14F-4D97-AF65-F5344CB8AC3E}">
        <p14:creationId xmlns:p14="http://schemas.microsoft.com/office/powerpoint/2010/main" val="1951825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6AC1340-B7A3-46C3-B4CE-84D5B6916D27}" type="datetime1">
              <a:rPr lang="es-CO" smtClean="0"/>
              <a:t>20/08/2022</a:t>
            </a:fld>
            <a:endParaRPr lang="es-CO"/>
          </a:p>
        </p:txBody>
      </p:sp>
      <p:sp>
        <p:nvSpPr>
          <p:cNvPr id="5" name="Footer Placeholder 4"/>
          <p:cNvSpPr>
            <a:spLocks noGrp="1"/>
          </p:cNvSpPr>
          <p:nvPr>
            <p:ph type="ftr" sz="quarter" idx="11"/>
          </p:nvPr>
        </p:nvSpPr>
        <p:spPr/>
        <p:txBody>
          <a:bodyPr/>
          <a:lstStyle/>
          <a:p>
            <a:r>
              <a:rPr lang="es-CO"/>
              <a:t>.</a:t>
            </a:r>
          </a:p>
        </p:txBody>
      </p:sp>
      <p:sp>
        <p:nvSpPr>
          <p:cNvPr id="6" name="Slide Number Placeholder 5"/>
          <p:cNvSpPr>
            <a:spLocks noGrp="1"/>
          </p:cNvSpPr>
          <p:nvPr>
            <p:ph type="sldNum" sz="quarter" idx="12"/>
          </p:nvPr>
        </p:nvSpPr>
        <p:spPr/>
        <p:txBody>
          <a:bodyPr/>
          <a:lstStyle/>
          <a:p>
            <a:fld id="{F6A81526-3F35-4D9C-9D94-C146B623EA7C}" type="slidenum">
              <a:rPr lang="es-CO" smtClean="0"/>
              <a:t>‹Nº›</a:t>
            </a:fld>
            <a:endParaRPr lang="es-CO"/>
          </a:p>
        </p:txBody>
      </p:sp>
    </p:spTree>
    <p:extLst>
      <p:ext uri="{BB962C8B-B14F-4D97-AF65-F5344CB8AC3E}">
        <p14:creationId xmlns:p14="http://schemas.microsoft.com/office/powerpoint/2010/main" val="4100602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5FD5007-06C8-4DE9-9509-5CDB3EA11F77}" type="datetime1">
              <a:rPr lang="es-CO" smtClean="0"/>
              <a:t>20/08/2022</a:t>
            </a:fld>
            <a:endParaRPr lang="es-CO"/>
          </a:p>
        </p:txBody>
      </p:sp>
      <p:sp>
        <p:nvSpPr>
          <p:cNvPr id="5" name="Footer Placeholder 4"/>
          <p:cNvSpPr>
            <a:spLocks noGrp="1"/>
          </p:cNvSpPr>
          <p:nvPr>
            <p:ph type="ftr" sz="quarter" idx="11"/>
          </p:nvPr>
        </p:nvSpPr>
        <p:spPr/>
        <p:txBody>
          <a:bodyPr/>
          <a:lstStyle/>
          <a:p>
            <a:r>
              <a:rPr lang="es-CO"/>
              <a:t>.</a:t>
            </a:r>
          </a:p>
        </p:txBody>
      </p:sp>
      <p:sp>
        <p:nvSpPr>
          <p:cNvPr id="6" name="Slide Number Placeholder 5"/>
          <p:cNvSpPr>
            <a:spLocks noGrp="1"/>
          </p:cNvSpPr>
          <p:nvPr>
            <p:ph type="sldNum" sz="quarter" idx="12"/>
          </p:nvPr>
        </p:nvSpPr>
        <p:spPr/>
        <p:txBody>
          <a:bodyPr/>
          <a:lstStyle/>
          <a:p>
            <a:fld id="{F6A81526-3F35-4D9C-9D94-C146B623EA7C}" type="slidenum">
              <a:rPr lang="es-CO" smtClean="0"/>
              <a:t>‹Nº›</a:t>
            </a:fld>
            <a:endParaRPr lang="es-CO"/>
          </a:p>
        </p:txBody>
      </p:sp>
    </p:spTree>
    <p:extLst>
      <p:ext uri="{BB962C8B-B14F-4D97-AF65-F5344CB8AC3E}">
        <p14:creationId xmlns:p14="http://schemas.microsoft.com/office/powerpoint/2010/main" val="928346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9E2D944-7C23-4E1D-B2FC-FCDF15DCFA64}" type="datetime1">
              <a:rPr lang="es-CO" smtClean="0"/>
              <a:t>20/08/2022</a:t>
            </a:fld>
            <a:endParaRPr lang="es-CO"/>
          </a:p>
        </p:txBody>
      </p:sp>
      <p:sp>
        <p:nvSpPr>
          <p:cNvPr id="5" name="Footer Placeholder 4"/>
          <p:cNvSpPr>
            <a:spLocks noGrp="1"/>
          </p:cNvSpPr>
          <p:nvPr>
            <p:ph type="ftr" sz="quarter" idx="11"/>
          </p:nvPr>
        </p:nvSpPr>
        <p:spPr/>
        <p:txBody>
          <a:bodyPr/>
          <a:lstStyle/>
          <a:p>
            <a:r>
              <a:rPr lang="es-CO"/>
              <a:t>.</a:t>
            </a:r>
          </a:p>
        </p:txBody>
      </p:sp>
      <p:sp>
        <p:nvSpPr>
          <p:cNvPr id="6" name="Slide Number Placeholder 5"/>
          <p:cNvSpPr>
            <a:spLocks noGrp="1"/>
          </p:cNvSpPr>
          <p:nvPr>
            <p:ph type="sldNum" sz="quarter" idx="12"/>
          </p:nvPr>
        </p:nvSpPr>
        <p:spPr/>
        <p:txBody>
          <a:bodyPr/>
          <a:lstStyle/>
          <a:p>
            <a:fld id="{F6A81526-3F35-4D9C-9D94-C146B623EA7C}" type="slidenum">
              <a:rPr lang="es-CO" smtClean="0"/>
              <a:t>‹Nº›</a:t>
            </a:fld>
            <a:endParaRPr lang="es-CO"/>
          </a:p>
        </p:txBody>
      </p:sp>
    </p:spTree>
    <p:extLst>
      <p:ext uri="{BB962C8B-B14F-4D97-AF65-F5344CB8AC3E}">
        <p14:creationId xmlns:p14="http://schemas.microsoft.com/office/powerpoint/2010/main" val="394248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29FBF58-493C-41AA-9B43-FAC5D7698C4B}" type="datetime1">
              <a:rPr lang="es-CO" smtClean="0"/>
              <a:t>20/08/2022</a:t>
            </a:fld>
            <a:endParaRPr lang="es-CO"/>
          </a:p>
        </p:txBody>
      </p:sp>
      <p:sp>
        <p:nvSpPr>
          <p:cNvPr id="5" name="Footer Placeholder 4"/>
          <p:cNvSpPr>
            <a:spLocks noGrp="1"/>
          </p:cNvSpPr>
          <p:nvPr>
            <p:ph type="ftr" sz="quarter" idx="11"/>
          </p:nvPr>
        </p:nvSpPr>
        <p:spPr/>
        <p:txBody>
          <a:bodyPr/>
          <a:lstStyle/>
          <a:p>
            <a:r>
              <a:rPr lang="es-CO"/>
              <a:t>.</a:t>
            </a:r>
          </a:p>
        </p:txBody>
      </p:sp>
      <p:sp>
        <p:nvSpPr>
          <p:cNvPr id="6" name="Slide Number Placeholder 5"/>
          <p:cNvSpPr>
            <a:spLocks noGrp="1"/>
          </p:cNvSpPr>
          <p:nvPr>
            <p:ph type="sldNum" sz="quarter" idx="12"/>
          </p:nvPr>
        </p:nvSpPr>
        <p:spPr/>
        <p:txBody>
          <a:bodyPr/>
          <a:lstStyle/>
          <a:p>
            <a:fld id="{F6A81526-3F35-4D9C-9D94-C146B623EA7C}" type="slidenum">
              <a:rPr lang="es-CO" smtClean="0"/>
              <a:t>‹Nº›</a:t>
            </a:fld>
            <a:endParaRPr lang="es-CO"/>
          </a:p>
        </p:txBody>
      </p:sp>
    </p:spTree>
    <p:extLst>
      <p:ext uri="{BB962C8B-B14F-4D97-AF65-F5344CB8AC3E}">
        <p14:creationId xmlns:p14="http://schemas.microsoft.com/office/powerpoint/2010/main" val="2770170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227CEED-CBD0-4ED3-9F93-5C115527F76C}" type="datetime1">
              <a:rPr lang="es-CO" smtClean="0"/>
              <a:t>20/08/2022</a:t>
            </a:fld>
            <a:endParaRPr lang="es-CO"/>
          </a:p>
        </p:txBody>
      </p:sp>
      <p:sp>
        <p:nvSpPr>
          <p:cNvPr id="5" name="Footer Placeholder 4"/>
          <p:cNvSpPr>
            <a:spLocks noGrp="1"/>
          </p:cNvSpPr>
          <p:nvPr>
            <p:ph type="ftr" sz="quarter" idx="11"/>
          </p:nvPr>
        </p:nvSpPr>
        <p:spPr/>
        <p:txBody>
          <a:bodyPr/>
          <a:lstStyle/>
          <a:p>
            <a:r>
              <a:rPr lang="es-CO"/>
              <a:t>.</a:t>
            </a:r>
          </a:p>
        </p:txBody>
      </p:sp>
      <p:sp>
        <p:nvSpPr>
          <p:cNvPr id="6" name="Slide Number Placeholder 5"/>
          <p:cNvSpPr>
            <a:spLocks noGrp="1"/>
          </p:cNvSpPr>
          <p:nvPr>
            <p:ph type="sldNum" sz="quarter" idx="12"/>
          </p:nvPr>
        </p:nvSpPr>
        <p:spPr>
          <a:xfrm>
            <a:off x="10951856" y="5867131"/>
            <a:ext cx="551167" cy="365125"/>
          </a:xfrm>
        </p:spPr>
        <p:txBody>
          <a:bodyPr/>
          <a:lstStyle/>
          <a:p>
            <a:fld id="{F6A81526-3F35-4D9C-9D94-C146B623EA7C}" type="slidenum">
              <a:rPr lang="es-CO" smtClean="0"/>
              <a:t>‹Nº›</a:t>
            </a:fld>
            <a:endParaRPr lang="es-CO"/>
          </a:p>
        </p:txBody>
      </p:sp>
    </p:spTree>
    <p:extLst>
      <p:ext uri="{BB962C8B-B14F-4D97-AF65-F5344CB8AC3E}">
        <p14:creationId xmlns:p14="http://schemas.microsoft.com/office/powerpoint/2010/main" val="3041481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933DEB2-846A-4412-A0A9-FE57CA1FB989}" type="datetime1">
              <a:rPr lang="es-CO" smtClean="0"/>
              <a:t>20/08/2022</a:t>
            </a:fld>
            <a:endParaRPr lang="es-CO"/>
          </a:p>
        </p:txBody>
      </p:sp>
      <p:sp>
        <p:nvSpPr>
          <p:cNvPr id="5" name="Footer Placeholder 4"/>
          <p:cNvSpPr>
            <a:spLocks noGrp="1"/>
          </p:cNvSpPr>
          <p:nvPr>
            <p:ph type="ftr" sz="quarter" idx="11"/>
          </p:nvPr>
        </p:nvSpPr>
        <p:spPr/>
        <p:txBody>
          <a:bodyPr/>
          <a:lstStyle/>
          <a:p>
            <a:r>
              <a:rPr lang="es-CO"/>
              <a:t>.</a:t>
            </a:r>
          </a:p>
        </p:txBody>
      </p:sp>
      <p:sp>
        <p:nvSpPr>
          <p:cNvPr id="6" name="Slide Number Placeholder 5"/>
          <p:cNvSpPr>
            <a:spLocks noGrp="1"/>
          </p:cNvSpPr>
          <p:nvPr>
            <p:ph type="sldNum" sz="quarter" idx="12"/>
          </p:nvPr>
        </p:nvSpPr>
        <p:spPr/>
        <p:txBody>
          <a:bodyPr/>
          <a:lstStyle/>
          <a:p>
            <a:fld id="{F6A81526-3F35-4D9C-9D94-C146B623EA7C}" type="slidenum">
              <a:rPr lang="es-CO" smtClean="0"/>
              <a:t>‹Nº›</a:t>
            </a:fld>
            <a:endParaRPr lang="es-CO"/>
          </a:p>
        </p:txBody>
      </p:sp>
    </p:spTree>
    <p:extLst>
      <p:ext uri="{BB962C8B-B14F-4D97-AF65-F5344CB8AC3E}">
        <p14:creationId xmlns:p14="http://schemas.microsoft.com/office/powerpoint/2010/main" val="4159327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1652024-2DBF-429C-AD03-94E2FA18E25A}" type="datetime1">
              <a:rPr lang="es-CO" smtClean="0"/>
              <a:t>20/08/2022</a:t>
            </a:fld>
            <a:endParaRPr lang="es-CO"/>
          </a:p>
        </p:txBody>
      </p:sp>
      <p:sp>
        <p:nvSpPr>
          <p:cNvPr id="6" name="Footer Placeholder 5"/>
          <p:cNvSpPr>
            <a:spLocks noGrp="1"/>
          </p:cNvSpPr>
          <p:nvPr>
            <p:ph type="ftr" sz="quarter" idx="11"/>
          </p:nvPr>
        </p:nvSpPr>
        <p:spPr/>
        <p:txBody>
          <a:bodyPr/>
          <a:lstStyle/>
          <a:p>
            <a:r>
              <a:rPr lang="es-CO"/>
              <a:t>.</a:t>
            </a:r>
          </a:p>
        </p:txBody>
      </p:sp>
      <p:sp>
        <p:nvSpPr>
          <p:cNvPr id="7" name="Slide Number Placeholder 6"/>
          <p:cNvSpPr>
            <a:spLocks noGrp="1"/>
          </p:cNvSpPr>
          <p:nvPr>
            <p:ph type="sldNum" sz="quarter" idx="12"/>
          </p:nvPr>
        </p:nvSpPr>
        <p:spPr/>
        <p:txBody>
          <a:bodyPr/>
          <a:lstStyle/>
          <a:p>
            <a:fld id="{F6A81526-3F35-4D9C-9D94-C146B623EA7C}" type="slidenum">
              <a:rPr lang="es-CO" smtClean="0"/>
              <a:t>‹Nº›</a:t>
            </a:fld>
            <a:endParaRPr lang="es-CO"/>
          </a:p>
        </p:txBody>
      </p:sp>
    </p:spTree>
    <p:extLst>
      <p:ext uri="{BB962C8B-B14F-4D97-AF65-F5344CB8AC3E}">
        <p14:creationId xmlns:p14="http://schemas.microsoft.com/office/powerpoint/2010/main" val="2663850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00CFFEE-E71E-4715-8962-16BDE9B2DE4C}" type="datetime1">
              <a:rPr lang="es-CO" smtClean="0"/>
              <a:t>20/08/2022</a:t>
            </a:fld>
            <a:endParaRPr lang="es-CO"/>
          </a:p>
        </p:txBody>
      </p:sp>
      <p:sp>
        <p:nvSpPr>
          <p:cNvPr id="8" name="Footer Placeholder 7"/>
          <p:cNvSpPr>
            <a:spLocks noGrp="1"/>
          </p:cNvSpPr>
          <p:nvPr>
            <p:ph type="ftr" sz="quarter" idx="11"/>
          </p:nvPr>
        </p:nvSpPr>
        <p:spPr/>
        <p:txBody>
          <a:bodyPr/>
          <a:lstStyle/>
          <a:p>
            <a:r>
              <a:rPr lang="es-CO"/>
              <a:t>.</a:t>
            </a:r>
          </a:p>
        </p:txBody>
      </p:sp>
      <p:sp>
        <p:nvSpPr>
          <p:cNvPr id="9" name="Slide Number Placeholder 8"/>
          <p:cNvSpPr>
            <a:spLocks noGrp="1"/>
          </p:cNvSpPr>
          <p:nvPr>
            <p:ph type="sldNum" sz="quarter" idx="12"/>
          </p:nvPr>
        </p:nvSpPr>
        <p:spPr/>
        <p:txBody>
          <a:bodyPr/>
          <a:lstStyle/>
          <a:p>
            <a:fld id="{F6A81526-3F35-4D9C-9D94-C146B623EA7C}" type="slidenum">
              <a:rPr lang="es-CO" smtClean="0"/>
              <a:t>‹Nº›</a:t>
            </a:fld>
            <a:endParaRPr lang="es-CO"/>
          </a:p>
        </p:txBody>
      </p:sp>
    </p:spTree>
    <p:extLst>
      <p:ext uri="{BB962C8B-B14F-4D97-AF65-F5344CB8AC3E}">
        <p14:creationId xmlns:p14="http://schemas.microsoft.com/office/powerpoint/2010/main" val="3186571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E6C1CEC-D970-47FD-BBD9-5AFA25DFE795}" type="datetime1">
              <a:rPr lang="es-CO" smtClean="0"/>
              <a:t>20/08/2022</a:t>
            </a:fld>
            <a:endParaRPr lang="es-CO"/>
          </a:p>
        </p:txBody>
      </p:sp>
      <p:sp>
        <p:nvSpPr>
          <p:cNvPr id="4" name="Footer Placeholder 3"/>
          <p:cNvSpPr>
            <a:spLocks noGrp="1"/>
          </p:cNvSpPr>
          <p:nvPr>
            <p:ph type="ftr" sz="quarter" idx="11"/>
          </p:nvPr>
        </p:nvSpPr>
        <p:spPr/>
        <p:txBody>
          <a:bodyPr/>
          <a:lstStyle/>
          <a:p>
            <a:r>
              <a:rPr lang="es-CO"/>
              <a:t>.</a:t>
            </a:r>
          </a:p>
        </p:txBody>
      </p:sp>
      <p:sp>
        <p:nvSpPr>
          <p:cNvPr id="5" name="Slide Number Placeholder 4"/>
          <p:cNvSpPr>
            <a:spLocks noGrp="1"/>
          </p:cNvSpPr>
          <p:nvPr>
            <p:ph type="sldNum" sz="quarter" idx="12"/>
          </p:nvPr>
        </p:nvSpPr>
        <p:spPr/>
        <p:txBody>
          <a:bodyPr/>
          <a:lstStyle/>
          <a:p>
            <a:fld id="{F6A81526-3F35-4D9C-9D94-C146B623EA7C}" type="slidenum">
              <a:rPr lang="es-CO" smtClean="0"/>
              <a:t>‹Nº›</a:t>
            </a:fld>
            <a:endParaRPr lang="es-CO"/>
          </a:p>
        </p:txBody>
      </p:sp>
    </p:spTree>
    <p:extLst>
      <p:ext uri="{BB962C8B-B14F-4D97-AF65-F5344CB8AC3E}">
        <p14:creationId xmlns:p14="http://schemas.microsoft.com/office/powerpoint/2010/main" val="2732234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90ECB9-85CE-4AD4-A4EE-96598E7F9626}" type="datetime1">
              <a:rPr lang="es-CO" smtClean="0"/>
              <a:t>20/08/2022</a:t>
            </a:fld>
            <a:endParaRPr lang="es-CO"/>
          </a:p>
        </p:txBody>
      </p:sp>
      <p:sp>
        <p:nvSpPr>
          <p:cNvPr id="3" name="Footer Placeholder 2"/>
          <p:cNvSpPr>
            <a:spLocks noGrp="1"/>
          </p:cNvSpPr>
          <p:nvPr>
            <p:ph type="ftr" sz="quarter" idx="11"/>
          </p:nvPr>
        </p:nvSpPr>
        <p:spPr/>
        <p:txBody>
          <a:bodyPr/>
          <a:lstStyle/>
          <a:p>
            <a:r>
              <a:rPr lang="es-CO"/>
              <a:t>.</a:t>
            </a:r>
          </a:p>
        </p:txBody>
      </p:sp>
      <p:sp>
        <p:nvSpPr>
          <p:cNvPr id="4" name="Slide Number Placeholder 3"/>
          <p:cNvSpPr>
            <a:spLocks noGrp="1"/>
          </p:cNvSpPr>
          <p:nvPr>
            <p:ph type="sldNum" sz="quarter" idx="12"/>
          </p:nvPr>
        </p:nvSpPr>
        <p:spPr/>
        <p:txBody>
          <a:bodyPr/>
          <a:lstStyle/>
          <a:p>
            <a:fld id="{F6A81526-3F35-4D9C-9D94-C146B623EA7C}" type="slidenum">
              <a:rPr lang="es-CO" smtClean="0"/>
              <a:t>‹Nº›</a:t>
            </a:fld>
            <a:endParaRPr lang="es-CO"/>
          </a:p>
        </p:txBody>
      </p:sp>
    </p:spTree>
    <p:extLst>
      <p:ext uri="{BB962C8B-B14F-4D97-AF65-F5344CB8AC3E}">
        <p14:creationId xmlns:p14="http://schemas.microsoft.com/office/powerpoint/2010/main" val="1924106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04EDECB-2B7E-4890-9758-61DE96E5AB50}" type="datetime1">
              <a:rPr lang="es-CO" smtClean="0"/>
              <a:t>20/08/2022</a:t>
            </a:fld>
            <a:endParaRPr lang="es-CO"/>
          </a:p>
        </p:txBody>
      </p:sp>
      <p:sp>
        <p:nvSpPr>
          <p:cNvPr id="6" name="Footer Placeholder 5"/>
          <p:cNvSpPr>
            <a:spLocks noGrp="1"/>
          </p:cNvSpPr>
          <p:nvPr>
            <p:ph type="ftr" sz="quarter" idx="11"/>
          </p:nvPr>
        </p:nvSpPr>
        <p:spPr/>
        <p:txBody>
          <a:bodyPr/>
          <a:lstStyle/>
          <a:p>
            <a:r>
              <a:rPr lang="es-CO"/>
              <a:t>.</a:t>
            </a:r>
          </a:p>
        </p:txBody>
      </p:sp>
      <p:sp>
        <p:nvSpPr>
          <p:cNvPr id="7" name="Slide Number Placeholder 6"/>
          <p:cNvSpPr>
            <a:spLocks noGrp="1"/>
          </p:cNvSpPr>
          <p:nvPr>
            <p:ph type="sldNum" sz="quarter" idx="12"/>
          </p:nvPr>
        </p:nvSpPr>
        <p:spPr/>
        <p:txBody>
          <a:bodyPr/>
          <a:lstStyle/>
          <a:p>
            <a:fld id="{F6A81526-3F35-4D9C-9D94-C146B623EA7C}" type="slidenum">
              <a:rPr lang="es-CO" smtClean="0"/>
              <a:t>‹Nº›</a:t>
            </a:fld>
            <a:endParaRPr lang="es-CO"/>
          </a:p>
        </p:txBody>
      </p:sp>
    </p:spTree>
    <p:extLst>
      <p:ext uri="{BB962C8B-B14F-4D97-AF65-F5344CB8AC3E}">
        <p14:creationId xmlns:p14="http://schemas.microsoft.com/office/powerpoint/2010/main" val="666120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14C1DB7-578D-4744-A5C7-A7931D8739DA}" type="datetime1">
              <a:rPr lang="es-CO" smtClean="0"/>
              <a:t>20/08/2022</a:t>
            </a:fld>
            <a:endParaRPr lang="es-CO"/>
          </a:p>
        </p:txBody>
      </p:sp>
      <p:sp>
        <p:nvSpPr>
          <p:cNvPr id="6" name="Footer Placeholder 5"/>
          <p:cNvSpPr>
            <a:spLocks noGrp="1"/>
          </p:cNvSpPr>
          <p:nvPr>
            <p:ph type="ftr" sz="quarter" idx="11"/>
          </p:nvPr>
        </p:nvSpPr>
        <p:spPr/>
        <p:txBody>
          <a:bodyPr/>
          <a:lstStyle/>
          <a:p>
            <a:r>
              <a:rPr lang="es-CO"/>
              <a:t>.</a:t>
            </a:r>
          </a:p>
        </p:txBody>
      </p:sp>
      <p:sp>
        <p:nvSpPr>
          <p:cNvPr id="7" name="Slide Number Placeholder 6"/>
          <p:cNvSpPr>
            <a:spLocks noGrp="1"/>
          </p:cNvSpPr>
          <p:nvPr>
            <p:ph type="sldNum" sz="quarter" idx="12"/>
          </p:nvPr>
        </p:nvSpPr>
        <p:spPr/>
        <p:txBody>
          <a:bodyPr/>
          <a:lstStyle/>
          <a:p>
            <a:fld id="{F6A81526-3F35-4D9C-9D94-C146B623EA7C}" type="slidenum">
              <a:rPr lang="es-CO" smtClean="0"/>
              <a:t>‹Nº›</a:t>
            </a:fld>
            <a:endParaRPr lang="es-CO"/>
          </a:p>
        </p:txBody>
      </p:sp>
    </p:spTree>
    <p:extLst>
      <p:ext uri="{BB962C8B-B14F-4D97-AF65-F5344CB8AC3E}">
        <p14:creationId xmlns:p14="http://schemas.microsoft.com/office/powerpoint/2010/main" val="2603015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7A121AB-5D3E-4875-9615-D253A83065C9}" type="datetime1">
              <a:rPr lang="es-CO" smtClean="0"/>
              <a:t>20/08/2022</a:t>
            </a:fld>
            <a:endParaRPr lang="es-CO"/>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s-CO"/>
              <a:t>.</a:t>
            </a: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A81526-3F35-4D9C-9D94-C146B623EA7C}" type="slidenum">
              <a:rPr lang="es-CO" smtClean="0"/>
              <a:t>‹Nº›</a:t>
            </a:fld>
            <a:endParaRPr lang="es-CO"/>
          </a:p>
        </p:txBody>
      </p:sp>
    </p:spTree>
    <p:extLst>
      <p:ext uri="{BB962C8B-B14F-4D97-AF65-F5344CB8AC3E}">
        <p14:creationId xmlns:p14="http://schemas.microsoft.com/office/powerpoint/2010/main" val="2439455270"/>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10" Type="http://schemas.openxmlformats.org/officeDocument/2006/relationships/image" Target="../media/image9.png"/><Relationship Id="rId4" Type="http://schemas.openxmlformats.org/officeDocument/2006/relationships/diagramLayout" Target="../diagrams/layout9.xml"/><Relationship Id="rId9" Type="http://schemas.microsoft.com/office/2014/relationships/chartEx" Target="../charts/chartEx1.xml"/></Relationships>
</file>

<file path=ppt/slides/_rels/slide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0.xml"/><Relationship Id="rId11" Type="http://schemas.openxmlformats.org/officeDocument/2006/relationships/image" Target="../media/image8.png"/><Relationship Id="rId5" Type="http://schemas.openxmlformats.org/officeDocument/2006/relationships/diagramQuickStyle" Target="../diagrams/quickStyle10.xml"/><Relationship Id="rId10" Type="http://schemas.openxmlformats.org/officeDocument/2006/relationships/image" Target="../media/image10.png"/><Relationship Id="rId4" Type="http://schemas.openxmlformats.org/officeDocument/2006/relationships/diagramLayout" Target="../diagrams/layout10.xml"/><Relationship Id="rId9" Type="http://schemas.microsoft.com/office/2014/relationships/chartEx" Target="../charts/chartEx2.xml"/></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hyperlink" Target="https://es.wiktionary.org/wiki/variable" TargetMode="External"/><Relationship Id="rId5" Type="http://schemas.openxmlformats.org/officeDocument/2006/relationships/diagramQuickStyle" Target="../diagrams/quickStyle11.xml"/><Relationship Id="rId10" Type="http://schemas.openxmlformats.org/officeDocument/2006/relationships/hyperlink" Target="https://es.wiktionary.org/wiki/tipo" TargetMode="External"/><Relationship Id="rId4" Type="http://schemas.openxmlformats.org/officeDocument/2006/relationships/diagramLayout" Target="../diagrams/layout11.xml"/><Relationship Id="rId9" Type="http://schemas.openxmlformats.org/officeDocument/2006/relationships/hyperlink" Target="https://es.wiktionary.org/w/index.php?title=lenguajes_de_programaci%C3%B3n&amp;action=edit&amp;redlink=1"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 Id="rId9" Type="http://schemas.openxmlformats.org/officeDocument/2006/relationships/image" Target="../media/image9.jpeg"/></Relationships>
</file>

<file path=ppt/slides/_rels/slide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10" Type="http://schemas.openxmlformats.org/officeDocument/2006/relationships/image" Target="../media/image11.png"/><Relationship Id="rId4" Type="http://schemas.openxmlformats.org/officeDocument/2006/relationships/diagramLayout" Target="../diagrams/layout14.xml"/><Relationship Id="rId9" Type="http://schemas.openxmlformats.org/officeDocument/2006/relationships/image" Target="../media/image10.jpeg"/></Relationships>
</file>

<file path=ppt/slides/_rels/slide1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10" Type="http://schemas.openxmlformats.org/officeDocument/2006/relationships/image" Target="../media/image13.jpeg"/><Relationship Id="rId4" Type="http://schemas.openxmlformats.org/officeDocument/2006/relationships/diagramLayout" Target="../diagrams/layout15.xml"/><Relationship Id="rId9" Type="http://schemas.openxmlformats.org/officeDocument/2006/relationships/image" Target="../media/image12.png"/></Relationships>
</file>

<file path=ppt/slides/_rels/slide1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10" Type="http://schemas.openxmlformats.org/officeDocument/2006/relationships/image" Target="../media/image15.png"/><Relationship Id="rId4" Type="http://schemas.openxmlformats.org/officeDocument/2006/relationships/diagramLayout" Target="../diagrams/layout16.xml"/><Relationship Id="rId9" Type="http://schemas.openxmlformats.org/officeDocument/2006/relationships/image" Target="../media/image14.png"/></Relationships>
</file>

<file path=ppt/slides/_rels/slide1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10" Type="http://schemas.openxmlformats.org/officeDocument/2006/relationships/image" Target="../media/image17.png"/><Relationship Id="rId4" Type="http://schemas.openxmlformats.org/officeDocument/2006/relationships/diagramLayout" Target="../diagrams/layout17.xml"/><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10" Type="http://schemas.openxmlformats.org/officeDocument/2006/relationships/image" Target="../media/image15.png"/><Relationship Id="rId4" Type="http://schemas.openxmlformats.org/officeDocument/2006/relationships/diagramLayout" Target="../diagrams/layout18.xml"/><Relationship Id="rId9" Type="http://schemas.openxmlformats.org/officeDocument/2006/relationships/image" Target="../media/image14.png"/></Relationships>
</file>

<file path=ppt/slides/_rels/slide2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 Id="rId9" Type="http://schemas.openxmlformats.org/officeDocument/2006/relationships/image" Target="../media/image18.png"/></Relationships>
</file>

<file path=ppt/slides/_rels/slide2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hyperlink" Target="https://minaslap.net/mod/resource/view.php?id=18574"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5.jpeg"/></Relationships>
</file>

<file path=ppt/slides/_rels/slide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hyperlink" Target="https://es.wikipedia.org/wiki/Programador" TargetMode="External"/><Relationship Id="rId7" Type="http://schemas.openxmlformats.org/officeDocument/2006/relationships/diagramColors" Target="../diagrams/colors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10" Type="http://schemas.openxmlformats.org/officeDocument/2006/relationships/image" Target="../media/image7.png"/><Relationship Id="rId4" Type="http://schemas.openxmlformats.org/officeDocument/2006/relationships/diagramData" Target="../diagrams/data6.xml"/><Relationship Id="rId9"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6">
            <a:extLst>
              <a:ext uri="{FF2B5EF4-FFF2-40B4-BE49-F238E27FC236}">
                <a16:creationId xmlns:a16="http://schemas.microsoft.com/office/drawing/2014/main" id="{B4DD0D1D-8FC1-4928-B23A-1E2C50B9B2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1592" y="5798551"/>
            <a:ext cx="4221193" cy="1046962"/>
          </a:xfrm>
          <a:prstGeom prst="rect">
            <a:avLst/>
          </a:prstGeom>
          <a:noFill/>
          <a:extLst>
            <a:ext uri="{909E8E84-426E-40DD-AFC4-6F175D3DCCD1}">
              <a14:hiddenFill xmlns:a14="http://schemas.microsoft.com/office/drawing/2010/main">
                <a:solidFill>
                  <a:srgbClr val="FFFFFF"/>
                </a:solidFill>
              </a14:hiddenFill>
            </a:ext>
          </a:extLst>
        </p:spPr>
      </p:pic>
      <p:sp>
        <p:nvSpPr>
          <p:cNvPr id="12" name="Título 1">
            <a:extLst>
              <a:ext uri="{FF2B5EF4-FFF2-40B4-BE49-F238E27FC236}">
                <a16:creationId xmlns:a16="http://schemas.microsoft.com/office/drawing/2014/main" id="{91361309-067D-4ACB-954C-C474419BAE06}"/>
              </a:ext>
            </a:extLst>
          </p:cNvPr>
          <p:cNvSpPr>
            <a:spLocks noGrp="1"/>
          </p:cNvSpPr>
          <p:nvPr>
            <p:ph type="ctrTitle"/>
          </p:nvPr>
        </p:nvSpPr>
        <p:spPr>
          <a:xfrm>
            <a:off x="2928400" y="261804"/>
            <a:ext cx="8574622" cy="2616199"/>
          </a:xfrm>
        </p:spPr>
        <p:txBody>
          <a:bodyPr/>
          <a:lstStyle/>
          <a:p>
            <a:r>
              <a:rPr lang="es-CO" dirty="0"/>
              <a:t>Teoría De Lenguajes De Programación</a:t>
            </a:r>
          </a:p>
        </p:txBody>
      </p:sp>
      <p:sp>
        <p:nvSpPr>
          <p:cNvPr id="13" name="Subtítulo 2">
            <a:extLst>
              <a:ext uri="{FF2B5EF4-FFF2-40B4-BE49-F238E27FC236}">
                <a16:creationId xmlns:a16="http://schemas.microsoft.com/office/drawing/2014/main" id="{AEEEAF68-A2FB-4898-AB42-446E08183724}"/>
              </a:ext>
            </a:extLst>
          </p:cNvPr>
          <p:cNvSpPr>
            <a:spLocks noGrp="1"/>
          </p:cNvSpPr>
          <p:nvPr>
            <p:ph type="subTitle" idx="1"/>
          </p:nvPr>
        </p:nvSpPr>
        <p:spPr>
          <a:xfrm>
            <a:off x="4515377" y="3174621"/>
            <a:ext cx="6987645" cy="1388534"/>
          </a:xfrm>
        </p:spPr>
        <p:txBody>
          <a:bodyPr>
            <a:normAutofit fontScale="92500" lnSpcReduction="20000"/>
          </a:bodyPr>
          <a:lstStyle/>
          <a:p>
            <a:r>
              <a:rPr lang="es-CO" sz="2800" dirty="0"/>
              <a:t>Ricardo Jose Garzon Arias</a:t>
            </a:r>
          </a:p>
          <a:p>
            <a:r>
              <a:rPr lang="es-CO" dirty="0"/>
              <a:t>rgarzona@unal.edu.co</a:t>
            </a:r>
            <a:br>
              <a:rPr lang="es-CO" dirty="0"/>
            </a:br>
            <a:r>
              <a:rPr lang="es-CO" dirty="0"/>
              <a:t>Universidad Nacional De Colombia-Sede Medellín</a:t>
            </a:r>
            <a:br>
              <a:rPr lang="es-CO" dirty="0"/>
            </a:br>
            <a:r>
              <a:rPr lang="es-CO" dirty="0"/>
              <a:t>2022</a:t>
            </a:r>
          </a:p>
          <a:p>
            <a:endParaRPr lang="en-US" dirty="0"/>
          </a:p>
        </p:txBody>
      </p:sp>
    </p:spTree>
    <p:extLst>
      <p:ext uri="{BB962C8B-B14F-4D97-AF65-F5344CB8AC3E}">
        <p14:creationId xmlns:p14="http://schemas.microsoft.com/office/powerpoint/2010/main" val="100627512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A26D3-39D0-42DE-B333-592168AF9993}"/>
              </a:ext>
            </a:extLst>
          </p:cNvPr>
          <p:cNvSpPr>
            <a:spLocks noGrp="1"/>
          </p:cNvSpPr>
          <p:nvPr>
            <p:ph type="title"/>
          </p:nvPr>
        </p:nvSpPr>
        <p:spPr>
          <a:xfrm>
            <a:off x="2030136" y="81793"/>
            <a:ext cx="9774890" cy="950053"/>
          </a:xfrm>
        </p:spPr>
        <p:txBody>
          <a:bodyPr/>
          <a:lstStyle/>
          <a:p>
            <a:r>
              <a:rPr lang="es-MX" dirty="0">
                <a:latin typeface="Calibri" panose="020F0502020204030204" pitchFamily="34" charset="0"/>
                <a:cs typeface="Calibri" panose="020F0502020204030204" pitchFamily="34" charset="0"/>
              </a:rPr>
              <a:t>Tipos de datos básicos</a:t>
            </a:r>
            <a:endParaRPr lang="es-CO" dirty="0">
              <a:latin typeface="Calibri" panose="020F0502020204030204" pitchFamily="34" charset="0"/>
              <a:cs typeface="Calibri" panose="020F0502020204030204" pitchFamily="34" charset="0"/>
            </a:endParaRPr>
          </a:p>
        </p:txBody>
      </p:sp>
      <p:sp>
        <p:nvSpPr>
          <p:cNvPr id="3" name="Marcador de contenido 2">
            <a:extLst>
              <a:ext uri="{FF2B5EF4-FFF2-40B4-BE49-F238E27FC236}">
                <a16:creationId xmlns:a16="http://schemas.microsoft.com/office/drawing/2014/main" id="{BD059A87-9ADC-49E3-A7ED-06DDE1FA0111}"/>
              </a:ext>
            </a:extLst>
          </p:cNvPr>
          <p:cNvSpPr>
            <a:spLocks noGrp="1"/>
          </p:cNvSpPr>
          <p:nvPr>
            <p:ph idx="1"/>
          </p:nvPr>
        </p:nvSpPr>
        <p:spPr>
          <a:xfrm>
            <a:off x="1835133" y="806281"/>
            <a:ext cx="10164895" cy="1325880"/>
          </a:xfrm>
        </p:spPr>
        <p:txBody>
          <a:bodyPr>
            <a:normAutofit/>
          </a:bodyPr>
          <a:lstStyle/>
          <a:p>
            <a:r>
              <a:rPr lang="es-CO" sz="2800" dirty="0"/>
              <a:t>Los tipos de datos tienen un tamaño de memoria a utilizar y un rango de valores(esto varia según los lenguajes)</a:t>
            </a:r>
          </a:p>
          <a:p>
            <a:pPr marL="0" indent="0">
              <a:buNone/>
            </a:pPr>
            <a:endParaRPr lang="es-CO" dirty="0">
              <a:latin typeface="Calibri" panose="020F0502020204030204" pitchFamily="34" charset="0"/>
              <a:cs typeface="Calibri" panose="020F0502020204030204" pitchFamily="34" charset="0"/>
            </a:endParaRPr>
          </a:p>
        </p:txBody>
      </p:sp>
      <p:graphicFrame>
        <p:nvGraphicFramePr>
          <p:cNvPr id="7" name="Diagrama 6">
            <a:extLst>
              <a:ext uri="{FF2B5EF4-FFF2-40B4-BE49-F238E27FC236}">
                <a16:creationId xmlns:a16="http://schemas.microsoft.com/office/drawing/2014/main" id="{87239BAC-2510-4D2F-9D3E-D95EA1910643}"/>
              </a:ext>
            </a:extLst>
          </p:cNvPr>
          <p:cNvGraphicFramePr/>
          <p:nvPr/>
        </p:nvGraphicFramePr>
        <p:xfrm>
          <a:off x="0" y="0"/>
          <a:ext cx="1585519"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Marcador de número de diapositiva 8">
            <a:extLst>
              <a:ext uri="{FF2B5EF4-FFF2-40B4-BE49-F238E27FC236}">
                <a16:creationId xmlns:a16="http://schemas.microsoft.com/office/drawing/2014/main" id="{E8C0C238-F577-49A1-89D5-52065984168C}"/>
              </a:ext>
            </a:extLst>
          </p:cNvPr>
          <p:cNvSpPr txBox="1">
            <a:spLocks/>
          </p:cNvSpPr>
          <p:nvPr/>
        </p:nvSpPr>
        <p:spPr>
          <a:xfrm>
            <a:off x="11640833" y="6492875"/>
            <a:ext cx="551167" cy="365125"/>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fld id="{F6A81526-3F35-4D9C-9D94-C146B623EA7C}" type="slidenum">
              <a:rPr lang="es-CO" b="1" smtClean="0">
                <a:latin typeface="Calibri" panose="020F0502020204030204" pitchFamily="34" charset="0"/>
                <a:cs typeface="Calibri" panose="020F0502020204030204" pitchFamily="34" charset="0"/>
              </a:rPr>
              <a:pPr algn="ctr"/>
              <a:t>10</a:t>
            </a:fld>
            <a:endParaRPr lang="es-CO" b="1">
              <a:latin typeface="Calibri" panose="020F0502020204030204" pitchFamily="34" charset="0"/>
              <a:cs typeface="Calibri" panose="020F0502020204030204" pitchFamily="34" charset="0"/>
            </a:endParaRPr>
          </a:p>
        </p:txBody>
      </p:sp>
      <p:pic>
        <p:nvPicPr>
          <p:cNvPr id="18" name="Picture 6">
            <a:extLst>
              <a:ext uri="{FF2B5EF4-FFF2-40B4-BE49-F238E27FC236}">
                <a16:creationId xmlns:a16="http://schemas.microsoft.com/office/drawing/2014/main" id="{9ACE0549-845A-420A-BBFF-185A207CD2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24814" y="5811038"/>
            <a:ext cx="4221193" cy="1046962"/>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a:extLst>
              <a:ext uri="{FF2B5EF4-FFF2-40B4-BE49-F238E27FC236}">
                <a16:creationId xmlns:a16="http://schemas.microsoft.com/office/drawing/2014/main" id="{D08EDDA1-D175-491B-A43C-E9301B0EC025}"/>
              </a:ext>
            </a:extLst>
          </p:cNvPr>
          <p:cNvPicPr>
            <a:picLocks noChangeAspect="1"/>
          </p:cNvPicPr>
          <p:nvPr/>
        </p:nvPicPr>
        <p:blipFill>
          <a:blip r:embed="rId9"/>
          <a:stretch>
            <a:fillRect/>
          </a:stretch>
        </p:blipFill>
        <p:spPr>
          <a:xfrm>
            <a:off x="1696505" y="1832987"/>
            <a:ext cx="7272291" cy="4218732"/>
          </a:xfrm>
          <a:prstGeom prst="rect">
            <a:avLst/>
          </a:prstGeom>
        </p:spPr>
      </p:pic>
      <p:sp>
        <p:nvSpPr>
          <p:cNvPr id="30" name="Rectángulo 29">
            <a:extLst>
              <a:ext uri="{FF2B5EF4-FFF2-40B4-BE49-F238E27FC236}">
                <a16:creationId xmlns:a16="http://schemas.microsoft.com/office/drawing/2014/main" id="{03E2BFA8-58C7-43D7-A386-93DB002AEFF1}"/>
              </a:ext>
            </a:extLst>
          </p:cNvPr>
          <p:cNvSpPr/>
          <p:nvPr/>
        </p:nvSpPr>
        <p:spPr>
          <a:xfrm>
            <a:off x="8830167" y="1881365"/>
            <a:ext cx="3419475" cy="3416320"/>
          </a:xfrm>
          <a:prstGeom prst="rect">
            <a:avLst/>
          </a:prstGeom>
        </p:spPr>
        <p:txBody>
          <a:bodyPr wrap="square">
            <a:spAutoFit/>
          </a:bodyPr>
          <a:lstStyle/>
          <a:p>
            <a:r>
              <a:rPr lang="es-CO" sz="1600" dirty="0"/>
              <a:t> </a:t>
            </a:r>
            <a:r>
              <a:rPr lang="es-CO" sz="2400" b="1" dirty="0"/>
              <a:t>Los tipos de datos compuestos dependen de como estén estructurados para consumir memoria, cuanto pueden contener y depende del lenguaje de programación</a:t>
            </a:r>
          </a:p>
          <a:p>
            <a:endParaRPr lang="es-CO" sz="2400" b="1" dirty="0"/>
          </a:p>
        </p:txBody>
      </p:sp>
    </p:spTree>
    <p:extLst>
      <p:ext uri="{BB962C8B-B14F-4D97-AF65-F5344CB8AC3E}">
        <p14:creationId xmlns:p14="http://schemas.microsoft.com/office/powerpoint/2010/main" val="26113811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30">
                                            <p:txEl>
                                              <p:pRg st="0" end="0"/>
                                            </p:txEl>
                                          </p:spTgt>
                                        </p:tgtEl>
                                        <p:attrNameLst>
                                          <p:attrName>style.visibility</p:attrName>
                                        </p:attrNameLst>
                                      </p:cBhvr>
                                      <p:to>
                                        <p:strVal val="visible"/>
                                      </p:to>
                                    </p:set>
                                    <p:animEffect transition="in" filter="wipe(down)">
                                      <p:cBhvr>
                                        <p:cTn id="20" dur="580">
                                          <p:stCondLst>
                                            <p:cond delay="0"/>
                                          </p:stCondLst>
                                        </p:cTn>
                                        <p:tgtEl>
                                          <p:spTgt spid="30">
                                            <p:txEl>
                                              <p:pRg st="0" end="0"/>
                                            </p:txEl>
                                          </p:spTgt>
                                        </p:tgtEl>
                                      </p:cBhvr>
                                    </p:animEffect>
                                    <p:anim calcmode="lin" valueType="num">
                                      <p:cBhvr>
                                        <p:cTn id="21" dur="1822" tmFilter="0,0; 0.14,0.36; 0.43,0.73; 0.71,0.91; 1.0,1.0">
                                          <p:stCondLst>
                                            <p:cond delay="0"/>
                                          </p:stCondLst>
                                        </p:cTn>
                                        <p:tgtEl>
                                          <p:spTgt spid="30">
                                            <p:txEl>
                                              <p:pRg st="0" end="0"/>
                                            </p:txEl>
                                          </p:spTgt>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30">
                                            <p:txEl>
                                              <p:pRg st="0" end="0"/>
                                            </p:txEl>
                                          </p:spTgt>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30">
                                            <p:txEl>
                                              <p:pRg st="0" end="0"/>
                                            </p:txEl>
                                          </p:spTgt>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30">
                                            <p:txEl>
                                              <p:pRg st="0" end="0"/>
                                            </p:txEl>
                                          </p:spTgt>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30">
                                            <p:txEl>
                                              <p:pRg st="0" end="0"/>
                                            </p:txEl>
                                          </p:spTgt>
                                        </p:tgtEl>
                                        <p:attrNameLst>
                                          <p:attrName>ppt_y</p:attrName>
                                        </p:attrNameLst>
                                      </p:cBhvr>
                                      <p:tavLst>
                                        <p:tav tm="0" fmla="#ppt_y-sin(pi*$)/81">
                                          <p:val>
                                            <p:fltVal val="0"/>
                                          </p:val>
                                        </p:tav>
                                        <p:tav tm="100000">
                                          <p:val>
                                            <p:fltVal val="1"/>
                                          </p:val>
                                        </p:tav>
                                      </p:tavLst>
                                    </p:anim>
                                    <p:animScale>
                                      <p:cBhvr>
                                        <p:cTn id="26" dur="26">
                                          <p:stCondLst>
                                            <p:cond delay="650"/>
                                          </p:stCondLst>
                                        </p:cTn>
                                        <p:tgtEl>
                                          <p:spTgt spid="30">
                                            <p:txEl>
                                              <p:pRg st="0" end="0"/>
                                            </p:txEl>
                                          </p:spTgt>
                                        </p:tgtEl>
                                      </p:cBhvr>
                                      <p:to x="100000" y="60000"/>
                                    </p:animScale>
                                    <p:animScale>
                                      <p:cBhvr>
                                        <p:cTn id="27" dur="166" decel="50000">
                                          <p:stCondLst>
                                            <p:cond delay="676"/>
                                          </p:stCondLst>
                                        </p:cTn>
                                        <p:tgtEl>
                                          <p:spTgt spid="30">
                                            <p:txEl>
                                              <p:pRg st="0" end="0"/>
                                            </p:txEl>
                                          </p:spTgt>
                                        </p:tgtEl>
                                      </p:cBhvr>
                                      <p:to x="100000" y="100000"/>
                                    </p:animScale>
                                    <p:animScale>
                                      <p:cBhvr>
                                        <p:cTn id="28" dur="26">
                                          <p:stCondLst>
                                            <p:cond delay="1312"/>
                                          </p:stCondLst>
                                        </p:cTn>
                                        <p:tgtEl>
                                          <p:spTgt spid="30">
                                            <p:txEl>
                                              <p:pRg st="0" end="0"/>
                                            </p:txEl>
                                          </p:spTgt>
                                        </p:tgtEl>
                                      </p:cBhvr>
                                      <p:to x="100000" y="80000"/>
                                    </p:animScale>
                                    <p:animScale>
                                      <p:cBhvr>
                                        <p:cTn id="29" dur="166" decel="50000">
                                          <p:stCondLst>
                                            <p:cond delay="1338"/>
                                          </p:stCondLst>
                                        </p:cTn>
                                        <p:tgtEl>
                                          <p:spTgt spid="30">
                                            <p:txEl>
                                              <p:pRg st="0" end="0"/>
                                            </p:txEl>
                                          </p:spTgt>
                                        </p:tgtEl>
                                      </p:cBhvr>
                                      <p:to x="100000" y="100000"/>
                                    </p:animScale>
                                    <p:animScale>
                                      <p:cBhvr>
                                        <p:cTn id="30" dur="26">
                                          <p:stCondLst>
                                            <p:cond delay="1642"/>
                                          </p:stCondLst>
                                        </p:cTn>
                                        <p:tgtEl>
                                          <p:spTgt spid="30">
                                            <p:txEl>
                                              <p:pRg st="0" end="0"/>
                                            </p:txEl>
                                          </p:spTgt>
                                        </p:tgtEl>
                                      </p:cBhvr>
                                      <p:to x="100000" y="90000"/>
                                    </p:animScale>
                                    <p:animScale>
                                      <p:cBhvr>
                                        <p:cTn id="31" dur="166" decel="50000">
                                          <p:stCondLst>
                                            <p:cond delay="1668"/>
                                          </p:stCondLst>
                                        </p:cTn>
                                        <p:tgtEl>
                                          <p:spTgt spid="30">
                                            <p:txEl>
                                              <p:pRg st="0" end="0"/>
                                            </p:txEl>
                                          </p:spTgt>
                                        </p:tgtEl>
                                      </p:cBhvr>
                                      <p:to x="100000" y="100000"/>
                                    </p:animScale>
                                    <p:animScale>
                                      <p:cBhvr>
                                        <p:cTn id="32" dur="26">
                                          <p:stCondLst>
                                            <p:cond delay="1808"/>
                                          </p:stCondLst>
                                        </p:cTn>
                                        <p:tgtEl>
                                          <p:spTgt spid="30">
                                            <p:txEl>
                                              <p:pRg st="0" end="0"/>
                                            </p:txEl>
                                          </p:spTgt>
                                        </p:tgtEl>
                                      </p:cBhvr>
                                      <p:to x="100000" y="95000"/>
                                    </p:animScale>
                                    <p:animScale>
                                      <p:cBhvr>
                                        <p:cTn id="33" dur="166" decel="50000">
                                          <p:stCondLst>
                                            <p:cond delay="1834"/>
                                          </p:stCondLst>
                                        </p:cTn>
                                        <p:tgtEl>
                                          <p:spTgt spid="30">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A26D3-39D0-42DE-B333-592168AF9993}"/>
              </a:ext>
            </a:extLst>
          </p:cNvPr>
          <p:cNvSpPr>
            <a:spLocks noGrp="1"/>
          </p:cNvSpPr>
          <p:nvPr>
            <p:ph type="title"/>
          </p:nvPr>
        </p:nvSpPr>
        <p:spPr>
          <a:xfrm>
            <a:off x="2030136" y="81793"/>
            <a:ext cx="9774890" cy="950053"/>
          </a:xfrm>
        </p:spPr>
        <p:txBody>
          <a:bodyPr/>
          <a:lstStyle/>
          <a:p>
            <a:r>
              <a:rPr lang="es-MX" dirty="0">
                <a:latin typeface="Calibri" panose="020F0502020204030204" pitchFamily="34" charset="0"/>
                <a:cs typeface="Calibri" panose="020F0502020204030204" pitchFamily="34" charset="0"/>
              </a:rPr>
              <a:t>Tipos de datos básicos</a:t>
            </a:r>
            <a:endParaRPr lang="es-CO" dirty="0">
              <a:latin typeface="Calibri" panose="020F0502020204030204" pitchFamily="34" charset="0"/>
              <a:cs typeface="Calibri" panose="020F0502020204030204" pitchFamily="34" charset="0"/>
            </a:endParaRPr>
          </a:p>
        </p:txBody>
      </p:sp>
      <p:sp>
        <p:nvSpPr>
          <p:cNvPr id="3" name="Marcador de contenido 2">
            <a:extLst>
              <a:ext uri="{FF2B5EF4-FFF2-40B4-BE49-F238E27FC236}">
                <a16:creationId xmlns:a16="http://schemas.microsoft.com/office/drawing/2014/main" id="{BD059A87-9ADC-49E3-A7ED-06DDE1FA0111}"/>
              </a:ext>
            </a:extLst>
          </p:cNvPr>
          <p:cNvSpPr>
            <a:spLocks noGrp="1"/>
          </p:cNvSpPr>
          <p:nvPr>
            <p:ph idx="1"/>
          </p:nvPr>
        </p:nvSpPr>
        <p:spPr>
          <a:xfrm>
            <a:off x="1835133" y="806281"/>
            <a:ext cx="10164895" cy="1325880"/>
          </a:xfrm>
        </p:spPr>
        <p:txBody>
          <a:bodyPr>
            <a:normAutofit/>
          </a:bodyPr>
          <a:lstStyle/>
          <a:p>
            <a:r>
              <a:rPr lang="es-CO" sz="2800" dirty="0"/>
              <a:t>Así se almacenan las estructuras de datos:</a:t>
            </a:r>
          </a:p>
          <a:p>
            <a:endParaRPr lang="es-CO" dirty="0">
              <a:latin typeface="Calibri" panose="020F0502020204030204" pitchFamily="34" charset="0"/>
              <a:cs typeface="Calibri" panose="020F0502020204030204" pitchFamily="34" charset="0"/>
            </a:endParaRPr>
          </a:p>
        </p:txBody>
      </p:sp>
      <p:graphicFrame>
        <p:nvGraphicFramePr>
          <p:cNvPr id="7" name="Diagrama 6">
            <a:extLst>
              <a:ext uri="{FF2B5EF4-FFF2-40B4-BE49-F238E27FC236}">
                <a16:creationId xmlns:a16="http://schemas.microsoft.com/office/drawing/2014/main" id="{87239BAC-2510-4D2F-9D3E-D95EA1910643}"/>
              </a:ext>
            </a:extLst>
          </p:cNvPr>
          <p:cNvGraphicFramePr/>
          <p:nvPr/>
        </p:nvGraphicFramePr>
        <p:xfrm>
          <a:off x="0" y="0"/>
          <a:ext cx="1585519"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Marcador de número de diapositiva 8">
            <a:extLst>
              <a:ext uri="{FF2B5EF4-FFF2-40B4-BE49-F238E27FC236}">
                <a16:creationId xmlns:a16="http://schemas.microsoft.com/office/drawing/2014/main" id="{E8C0C238-F577-49A1-89D5-52065984168C}"/>
              </a:ext>
            </a:extLst>
          </p:cNvPr>
          <p:cNvSpPr txBox="1">
            <a:spLocks/>
          </p:cNvSpPr>
          <p:nvPr/>
        </p:nvSpPr>
        <p:spPr>
          <a:xfrm>
            <a:off x="11640833" y="6492875"/>
            <a:ext cx="551167" cy="365125"/>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fld id="{F6A81526-3F35-4D9C-9D94-C146B623EA7C}" type="slidenum">
              <a:rPr lang="es-CO" b="1" smtClean="0">
                <a:latin typeface="Calibri" panose="020F0502020204030204" pitchFamily="34" charset="0"/>
                <a:cs typeface="Calibri" panose="020F0502020204030204" pitchFamily="34" charset="0"/>
              </a:rPr>
              <a:pPr algn="ctr"/>
              <a:t>11</a:t>
            </a:fld>
            <a:endParaRPr lang="es-CO" b="1">
              <a:latin typeface="Calibri" panose="020F0502020204030204" pitchFamily="34" charset="0"/>
              <a:cs typeface="Calibri" panose="020F0502020204030204" pitchFamily="34" charset="0"/>
            </a:endParaRPr>
          </a:p>
        </p:txBody>
      </p:sp>
      <p:pic>
        <p:nvPicPr>
          <p:cNvPr id="18" name="Picture 6">
            <a:extLst>
              <a:ext uri="{FF2B5EF4-FFF2-40B4-BE49-F238E27FC236}">
                <a16:creationId xmlns:a16="http://schemas.microsoft.com/office/drawing/2014/main" id="{9ACE0549-845A-420A-BBFF-185A207CD2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24814" y="5811038"/>
            <a:ext cx="4221193" cy="1046962"/>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a:extLst>
              <a:ext uri="{FF2B5EF4-FFF2-40B4-BE49-F238E27FC236}">
                <a16:creationId xmlns:a16="http://schemas.microsoft.com/office/drawing/2014/main" id="{47441668-09B0-43EE-9EDB-CBDB8C2A8C5D}"/>
              </a:ext>
            </a:extLst>
          </p:cNvPr>
          <p:cNvSpPr/>
          <p:nvPr/>
        </p:nvSpPr>
        <p:spPr>
          <a:xfrm>
            <a:off x="5214769" y="2719035"/>
            <a:ext cx="2299660" cy="369332"/>
          </a:xfrm>
          <a:prstGeom prst="rect">
            <a:avLst/>
          </a:prstGeom>
        </p:spPr>
        <p:txBody>
          <a:bodyPr wrap="square">
            <a:spAutoFit/>
          </a:bodyPr>
          <a:lstStyle/>
          <a:p>
            <a:r>
              <a:rPr lang="es-CO" dirty="0"/>
              <a:t>Por ejemplo, en java:</a:t>
            </a:r>
          </a:p>
        </p:txBody>
      </p:sp>
      <p:cxnSp>
        <p:nvCxnSpPr>
          <p:cNvPr id="12" name="Conector: angular 11">
            <a:extLst>
              <a:ext uri="{FF2B5EF4-FFF2-40B4-BE49-F238E27FC236}">
                <a16:creationId xmlns:a16="http://schemas.microsoft.com/office/drawing/2014/main" id="{8452900D-966D-48DB-8CBF-847C0D5CE151}"/>
              </a:ext>
            </a:extLst>
          </p:cNvPr>
          <p:cNvCxnSpPr>
            <a:cxnSpLocks/>
            <a:endCxn id="11" idx="1"/>
          </p:cNvCxnSpPr>
          <p:nvPr/>
        </p:nvCxnSpPr>
        <p:spPr>
          <a:xfrm rot="5400000" flipH="1" flipV="1">
            <a:off x="3451160" y="4555289"/>
            <a:ext cx="572334" cy="31499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ángulo 12">
            <a:extLst>
              <a:ext uri="{FF2B5EF4-FFF2-40B4-BE49-F238E27FC236}">
                <a16:creationId xmlns:a16="http://schemas.microsoft.com/office/drawing/2014/main" id="{1A23EE9C-B7CE-4CD1-AFC0-8DB85FFAD56D}"/>
              </a:ext>
            </a:extLst>
          </p:cNvPr>
          <p:cNvSpPr/>
          <p:nvPr/>
        </p:nvSpPr>
        <p:spPr>
          <a:xfrm>
            <a:off x="4735912" y="5131204"/>
            <a:ext cx="2201244" cy="646331"/>
          </a:xfrm>
          <a:prstGeom prst="rect">
            <a:avLst/>
          </a:prstGeom>
        </p:spPr>
        <p:txBody>
          <a:bodyPr wrap="none">
            <a:spAutoFit/>
          </a:bodyPr>
          <a:lstStyle/>
          <a:p>
            <a:r>
              <a:rPr lang="es-ES" b="1" dirty="0"/>
              <a:t>4 bytes(32bits) </a:t>
            </a:r>
          </a:p>
          <a:p>
            <a:r>
              <a:rPr lang="es-ES" b="1" dirty="0"/>
              <a:t>de un entero normal</a:t>
            </a:r>
            <a:endParaRPr lang="es-CO" b="1" dirty="0"/>
          </a:p>
        </p:txBody>
      </p:sp>
      <p:cxnSp>
        <p:nvCxnSpPr>
          <p:cNvPr id="14" name="Conector recto de flecha 13">
            <a:extLst>
              <a:ext uri="{FF2B5EF4-FFF2-40B4-BE49-F238E27FC236}">
                <a16:creationId xmlns:a16="http://schemas.microsoft.com/office/drawing/2014/main" id="{FAC92B88-827F-489A-9130-9A389AC0B682}"/>
              </a:ext>
            </a:extLst>
          </p:cNvPr>
          <p:cNvCxnSpPr>
            <a:cxnSpLocks/>
          </p:cNvCxnSpPr>
          <p:nvPr/>
        </p:nvCxnSpPr>
        <p:spPr>
          <a:xfrm>
            <a:off x="4872810" y="4872363"/>
            <a:ext cx="132196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 name="Grupo 3">
            <a:extLst>
              <a:ext uri="{FF2B5EF4-FFF2-40B4-BE49-F238E27FC236}">
                <a16:creationId xmlns:a16="http://schemas.microsoft.com/office/drawing/2014/main" id="{DEB260E2-7920-4B14-976B-1E0E6C0B1F34}"/>
              </a:ext>
            </a:extLst>
          </p:cNvPr>
          <p:cNvGrpSpPr/>
          <p:nvPr/>
        </p:nvGrpSpPr>
        <p:grpSpPr>
          <a:xfrm>
            <a:off x="3424265" y="3043511"/>
            <a:ext cx="5760476" cy="1567773"/>
            <a:chOff x="3424265" y="3043511"/>
            <a:chExt cx="5760476" cy="1567773"/>
          </a:xfrm>
        </p:grpSpPr>
        <mc:AlternateContent xmlns:mc="http://schemas.openxmlformats.org/markup-compatibility/2006" xmlns:cx1="http://schemas.microsoft.com/office/drawing/2015/9/8/chartex">
          <mc:Choice Requires="cx1">
            <p:graphicFrame>
              <p:nvGraphicFramePr>
                <p:cNvPr id="10" name="Gráfico 9">
                  <a:extLst>
                    <a:ext uri="{FF2B5EF4-FFF2-40B4-BE49-F238E27FC236}">
                      <a16:creationId xmlns:a16="http://schemas.microsoft.com/office/drawing/2014/main" id="{2457D4B2-E843-405F-93B7-01A635BC9A70}"/>
                    </a:ext>
                  </a:extLst>
                </p:cNvPr>
                <p:cNvGraphicFramePr/>
                <p:nvPr>
                  <p:extLst>
                    <p:ext uri="{D42A27DB-BD31-4B8C-83A1-F6EECF244321}">
                      <p14:modId xmlns:p14="http://schemas.microsoft.com/office/powerpoint/2010/main" val="2001757029"/>
                    </p:ext>
                  </p:extLst>
                </p:nvPr>
              </p:nvGraphicFramePr>
              <p:xfrm>
                <a:off x="3424265" y="3043511"/>
                <a:ext cx="5760476" cy="1293690"/>
              </p:xfrm>
              <a:graphic>
                <a:graphicData uri="http://schemas.microsoft.com/office/drawing/2014/chartex">
                  <cx:chart xmlns:cx="http://schemas.microsoft.com/office/drawing/2014/chartex" xmlns:r="http://schemas.openxmlformats.org/officeDocument/2006/relationships" r:id="rId9"/>
                </a:graphicData>
              </a:graphic>
            </p:graphicFrame>
          </mc:Choice>
          <mc:Fallback xmlns="">
            <p:pic>
              <p:nvPicPr>
                <p:cNvPr id="10" name="Gráfico 9">
                  <a:extLst>
                    <a:ext uri="{FF2B5EF4-FFF2-40B4-BE49-F238E27FC236}">
                      <a16:creationId xmlns:a16="http://schemas.microsoft.com/office/drawing/2014/main" id="{2457D4B2-E843-405F-93B7-01A635BC9A70}"/>
                    </a:ext>
                  </a:extLst>
                </p:cNvPr>
                <p:cNvPicPr>
                  <a:picLocks noGrp="1" noRot="1" noChangeAspect="1" noMove="1" noResize="1" noEditPoints="1" noAdjustHandles="1" noChangeArrowheads="1" noChangeShapeType="1"/>
                </p:cNvPicPr>
                <p:nvPr/>
              </p:nvPicPr>
              <p:blipFill>
                <a:blip r:embed="rId10"/>
                <a:stretch>
                  <a:fillRect/>
                </a:stretch>
              </p:blipFill>
              <p:spPr>
                <a:xfrm>
                  <a:off x="3424265" y="3043511"/>
                  <a:ext cx="5760476" cy="1293690"/>
                </a:xfrm>
                <a:prstGeom prst="rect">
                  <a:avLst/>
                </a:prstGeom>
              </p:spPr>
            </p:pic>
          </mc:Fallback>
        </mc:AlternateContent>
        <p:sp>
          <p:nvSpPr>
            <p:cNvPr id="11" name="Rectángulo 10">
              <a:extLst>
                <a:ext uri="{FF2B5EF4-FFF2-40B4-BE49-F238E27FC236}">
                  <a16:creationId xmlns:a16="http://schemas.microsoft.com/office/drawing/2014/main" id="{7D9B82C5-76C8-46C7-A6A2-F53C052AD7C1}"/>
                </a:ext>
              </a:extLst>
            </p:cNvPr>
            <p:cNvSpPr/>
            <p:nvPr/>
          </p:nvSpPr>
          <p:spPr>
            <a:xfrm>
              <a:off x="3894824" y="4241952"/>
              <a:ext cx="5128327" cy="369332"/>
            </a:xfrm>
            <a:prstGeom prst="rect">
              <a:avLst/>
            </a:prstGeom>
          </p:spPr>
          <p:txBody>
            <a:bodyPr wrap="none">
              <a:spAutoFit/>
            </a:bodyPr>
            <a:lstStyle/>
            <a:p>
              <a:r>
                <a:rPr lang="es-ES" b="1" dirty="0"/>
                <a:t>0x15                      0x19                     0x23                    0x27 </a:t>
              </a:r>
              <a:endParaRPr lang="es-CO" b="1" dirty="0"/>
            </a:p>
          </p:txBody>
        </p:sp>
        <p:sp>
          <p:nvSpPr>
            <p:cNvPr id="15" name="Rectángulo 14">
              <a:extLst>
                <a:ext uri="{FF2B5EF4-FFF2-40B4-BE49-F238E27FC236}">
                  <a16:creationId xmlns:a16="http://schemas.microsoft.com/office/drawing/2014/main" id="{EE0E029D-4A1C-4F9F-A57B-6D272FD3CFA7}"/>
                </a:ext>
              </a:extLst>
            </p:cNvPr>
            <p:cNvSpPr/>
            <p:nvPr/>
          </p:nvSpPr>
          <p:spPr>
            <a:xfrm>
              <a:off x="6304503" y="3534135"/>
              <a:ext cx="787857" cy="700212"/>
            </a:xfrm>
            <a:prstGeom prst="rect">
              <a:avLst/>
            </a:prstGeom>
            <a:noFill/>
            <a:ln w="9525" cap="flat" cmpd="sng" algn="ctr">
              <a:solidFill>
                <a:schemeClr val="tx1"/>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s-CO"/>
            </a:p>
          </p:txBody>
        </p:sp>
      </p:grpSp>
      <p:cxnSp>
        <p:nvCxnSpPr>
          <p:cNvPr id="16" name="Conector recto de flecha 15">
            <a:extLst>
              <a:ext uri="{FF2B5EF4-FFF2-40B4-BE49-F238E27FC236}">
                <a16:creationId xmlns:a16="http://schemas.microsoft.com/office/drawing/2014/main" id="{747312BB-2807-492C-913A-6566A39468C4}"/>
              </a:ext>
            </a:extLst>
          </p:cNvPr>
          <p:cNvCxnSpPr>
            <a:cxnSpLocks/>
          </p:cNvCxnSpPr>
          <p:nvPr/>
        </p:nvCxnSpPr>
        <p:spPr>
          <a:xfrm flipH="1" flipV="1">
            <a:off x="6458987" y="4286809"/>
            <a:ext cx="586230" cy="583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ángulo 18">
            <a:extLst>
              <a:ext uri="{FF2B5EF4-FFF2-40B4-BE49-F238E27FC236}">
                <a16:creationId xmlns:a16="http://schemas.microsoft.com/office/drawing/2014/main" id="{51FD97BD-1B35-4412-B98A-EC2D61762DAD}"/>
              </a:ext>
            </a:extLst>
          </p:cNvPr>
          <p:cNvSpPr/>
          <p:nvPr/>
        </p:nvSpPr>
        <p:spPr>
          <a:xfrm>
            <a:off x="7028743" y="4841829"/>
            <a:ext cx="561372" cy="369332"/>
          </a:xfrm>
          <a:prstGeom prst="rect">
            <a:avLst/>
          </a:prstGeom>
        </p:spPr>
        <p:txBody>
          <a:bodyPr wrap="none">
            <a:spAutoFit/>
          </a:bodyPr>
          <a:lstStyle/>
          <a:p>
            <a:r>
              <a:rPr lang="es-ES" b="1" dirty="0"/>
              <a:t>a[2]</a:t>
            </a:r>
            <a:endParaRPr lang="es-CO" b="1" dirty="0"/>
          </a:p>
        </p:txBody>
      </p:sp>
      <p:sp>
        <p:nvSpPr>
          <p:cNvPr id="20" name="Rectángulo 19">
            <a:extLst>
              <a:ext uri="{FF2B5EF4-FFF2-40B4-BE49-F238E27FC236}">
                <a16:creationId xmlns:a16="http://schemas.microsoft.com/office/drawing/2014/main" id="{E6332D0E-FB5F-4DA2-BEDD-2FF816925EB3}"/>
              </a:ext>
            </a:extLst>
          </p:cNvPr>
          <p:cNvSpPr/>
          <p:nvPr/>
        </p:nvSpPr>
        <p:spPr>
          <a:xfrm>
            <a:off x="2527404" y="4998953"/>
            <a:ext cx="1407758" cy="646331"/>
          </a:xfrm>
          <a:prstGeom prst="rect">
            <a:avLst/>
          </a:prstGeom>
        </p:spPr>
        <p:txBody>
          <a:bodyPr wrap="none">
            <a:spAutoFit/>
          </a:bodyPr>
          <a:lstStyle/>
          <a:p>
            <a:r>
              <a:rPr lang="es-ES" b="1" dirty="0"/>
              <a:t>Direcciones</a:t>
            </a:r>
          </a:p>
          <a:p>
            <a:r>
              <a:rPr lang="es-ES" b="1" dirty="0"/>
              <a:t>De memoria</a:t>
            </a:r>
            <a:endParaRPr lang="es-CO" b="1" dirty="0"/>
          </a:p>
        </p:txBody>
      </p:sp>
      <p:sp>
        <p:nvSpPr>
          <p:cNvPr id="21" name="Rectángulo 20">
            <a:extLst>
              <a:ext uri="{FF2B5EF4-FFF2-40B4-BE49-F238E27FC236}">
                <a16:creationId xmlns:a16="http://schemas.microsoft.com/office/drawing/2014/main" id="{CBB4A1F9-987F-48E8-AA00-897431829387}"/>
              </a:ext>
            </a:extLst>
          </p:cNvPr>
          <p:cNvSpPr/>
          <p:nvPr/>
        </p:nvSpPr>
        <p:spPr>
          <a:xfrm>
            <a:off x="2059966" y="1494294"/>
            <a:ext cx="3400290" cy="584775"/>
          </a:xfrm>
          <a:prstGeom prst="rect">
            <a:avLst/>
          </a:prstGeom>
        </p:spPr>
        <p:txBody>
          <a:bodyPr wrap="none">
            <a:spAutoFit/>
          </a:bodyPr>
          <a:lstStyle/>
          <a:p>
            <a:r>
              <a:rPr lang="es-CO" sz="3200" b="1" dirty="0"/>
              <a:t>Memoria Estática:</a:t>
            </a:r>
          </a:p>
        </p:txBody>
      </p:sp>
      <p:sp>
        <p:nvSpPr>
          <p:cNvPr id="22" name="Rectángulo 21">
            <a:extLst>
              <a:ext uri="{FF2B5EF4-FFF2-40B4-BE49-F238E27FC236}">
                <a16:creationId xmlns:a16="http://schemas.microsoft.com/office/drawing/2014/main" id="{F7FDB6A0-9C0B-4255-A176-51E13567F49B}"/>
              </a:ext>
            </a:extLst>
          </p:cNvPr>
          <p:cNvSpPr/>
          <p:nvPr/>
        </p:nvSpPr>
        <p:spPr>
          <a:xfrm>
            <a:off x="2030136" y="2136912"/>
            <a:ext cx="10201709" cy="400110"/>
          </a:xfrm>
          <a:prstGeom prst="rect">
            <a:avLst/>
          </a:prstGeom>
        </p:spPr>
        <p:txBody>
          <a:bodyPr wrap="square">
            <a:spAutoFit/>
          </a:bodyPr>
          <a:lstStyle/>
          <a:p>
            <a:r>
              <a:rPr lang="es-CO" sz="2000" b="1" i="1" dirty="0"/>
              <a:t>El tamaño es fijo, predefinido al crear la variable, y no cambia al ejecutar el programa.</a:t>
            </a:r>
          </a:p>
        </p:txBody>
      </p:sp>
    </p:spTree>
    <p:extLst>
      <p:ext uri="{BB962C8B-B14F-4D97-AF65-F5344CB8AC3E}">
        <p14:creationId xmlns:p14="http://schemas.microsoft.com/office/powerpoint/2010/main" val="18239096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21">
                                            <p:txEl>
                                              <p:pRg st="0" end="0"/>
                                            </p:txEl>
                                          </p:spTgt>
                                        </p:tgtEl>
                                        <p:attrNameLst>
                                          <p:attrName>style.visibility</p:attrName>
                                        </p:attrNameLst>
                                      </p:cBhvr>
                                      <p:to>
                                        <p:strVal val="visible"/>
                                      </p:to>
                                    </p:set>
                                    <p:animEffect transition="in" filter="wipe(down)">
                                      <p:cBhvr>
                                        <p:cTn id="14" dur="580">
                                          <p:stCondLst>
                                            <p:cond delay="0"/>
                                          </p:stCondLst>
                                        </p:cTn>
                                        <p:tgtEl>
                                          <p:spTgt spid="21">
                                            <p:txEl>
                                              <p:pRg st="0" end="0"/>
                                            </p:txEl>
                                          </p:spTgt>
                                        </p:tgtEl>
                                      </p:cBhvr>
                                    </p:animEffect>
                                    <p:anim calcmode="lin" valueType="num">
                                      <p:cBhvr>
                                        <p:cTn id="15" dur="1822" tmFilter="0,0; 0.14,0.36; 0.43,0.73; 0.71,0.91; 1.0,1.0">
                                          <p:stCondLst>
                                            <p:cond delay="0"/>
                                          </p:stCondLst>
                                        </p:cTn>
                                        <p:tgtEl>
                                          <p:spTgt spid="21">
                                            <p:txEl>
                                              <p:pRg st="0" end="0"/>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21">
                                            <p:txEl>
                                              <p:pRg st="0" end="0"/>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21">
                                            <p:txEl>
                                              <p:pRg st="0" end="0"/>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21">
                                            <p:txEl>
                                              <p:pRg st="0" end="0"/>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21">
                                            <p:txEl>
                                              <p:pRg st="0" end="0"/>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21">
                                            <p:txEl>
                                              <p:pRg st="0" end="0"/>
                                            </p:txEl>
                                          </p:spTgt>
                                        </p:tgtEl>
                                      </p:cBhvr>
                                      <p:to x="100000" y="60000"/>
                                    </p:animScale>
                                    <p:animScale>
                                      <p:cBhvr>
                                        <p:cTn id="21" dur="166" decel="50000">
                                          <p:stCondLst>
                                            <p:cond delay="676"/>
                                          </p:stCondLst>
                                        </p:cTn>
                                        <p:tgtEl>
                                          <p:spTgt spid="21">
                                            <p:txEl>
                                              <p:pRg st="0" end="0"/>
                                            </p:txEl>
                                          </p:spTgt>
                                        </p:tgtEl>
                                      </p:cBhvr>
                                      <p:to x="100000" y="100000"/>
                                    </p:animScale>
                                    <p:animScale>
                                      <p:cBhvr>
                                        <p:cTn id="22" dur="26">
                                          <p:stCondLst>
                                            <p:cond delay="1312"/>
                                          </p:stCondLst>
                                        </p:cTn>
                                        <p:tgtEl>
                                          <p:spTgt spid="21">
                                            <p:txEl>
                                              <p:pRg st="0" end="0"/>
                                            </p:txEl>
                                          </p:spTgt>
                                        </p:tgtEl>
                                      </p:cBhvr>
                                      <p:to x="100000" y="80000"/>
                                    </p:animScale>
                                    <p:animScale>
                                      <p:cBhvr>
                                        <p:cTn id="23" dur="166" decel="50000">
                                          <p:stCondLst>
                                            <p:cond delay="1338"/>
                                          </p:stCondLst>
                                        </p:cTn>
                                        <p:tgtEl>
                                          <p:spTgt spid="21">
                                            <p:txEl>
                                              <p:pRg st="0" end="0"/>
                                            </p:txEl>
                                          </p:spTgt>
                                        </p:tgtEl>
                                      </p:cBhvr>
                                      <p:to x="100000" y="100000"/>
                                    </p:animScale>
                                    <p:animScale>
                                      <p:cBhvr>
                                        <p:cTn id="24" dur="26">
                                          <p:stCondLst>
                                            <p:cond delay="1642"/>
                                          </p:stCondLst>
                                        </p:cTn>
                                        <p:tgtEl>
                                          <p:spTgt spid="21">
                                            <p:txEl>
                                              <p:pRg st="0" end="0"/>
                                            </p:txEl>
                                          </p:spTgt>
                                        </p:tgtEl>
                                      </p:cBhvr>
                                      <p:to x="100000" y="90000"/>
                                    </p:animScale>
                                    <p:animScale>
                                      <p:cBhvr>
                                        <p:cTn id="25" dur="166" decel="50000">
                                          <p:stCondLst>
                                            <p:cond delay="1668"/>
                                          </p:stCondLst>
                                        </p:cTn>
                                        <p:tgtEl>
                                          <p:spTgt spid="21">
                                            <p:txEl>
                                              <p:pRg st="0" end="0"/>
                                            </p:txEl>
                                          </p:spTgt>
                                        </p:tgtEl>
                                      </p:cBhvr>
                                      <p:to x="100000" y="100000"/>
                                    </p:animScale>
                                    <p:animScale>
                                      <p:cBhvr>
                                        <p:cTn id="26" dur="26">
                                          <p:stCondLst>
                                            <p:cond delay="1808"/>
                                          </p:stCondLst>
                                        </p:cTn>
                                        <p:tgtEl>
                                          <p:spTgt spid="21">
                                            <p:txEl>
                                              <p:pRg st="0" end="0"/>
                                            </p:txEl>
                                          </p:spTgt>
                                        </p:tgtEl>
                                      </p:cBhvr>
                                      <p:to x="100000" y="95000"/>
                                    </p:animScale>
                                    <p:animScale>
                                      <p:cBhvr>
                                        <p:cTn id="27" dur="166" decel="50000">
                                          <p:stCondLst>
                                            <p:cond delay="1834"/>
                                          </p:stCondLst>
                                        </p:cTn>
                                        <p:tgtEl>
                                          <p:spTgt spid="21">
                                            <p:txEl>
                                              <p:pRg st="0" end="0"/>
                                            </p:txEl>
                                          </p:spTgt>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2">
                                            <p:txEl>
                                              <p:pRg st="0" end="0"/>
                                            </p:txEl>
                                          </p:spTgt>
                                        </p:tgtEl>
                                        <p:attrNameLst>
                                          <p:attrName>style.visibility</p:attrName>
                                        </p:attrNameLst>
                                      </p:cBhvr>
                                      <p:to>
                                        <p:strVal val="visible"/>
                                      </p:to>
                                    </p:set>
                                    <p:animEffect transition="in" filter="wipe(down)">
                                      <p:cBhvr>
                                        <p:cTn id="32" dur="500"/>
                                        <p:tgtEl>
                                          <p:spTgt spid="2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500" fill="hold"/>
                                        <p:tgtEl>
                                          <p:spTgt spid="4"/>
                                        </p:tgtEl>
                                        <p:attrNameLst>
                                          <p:attrName>ppt_x</p:attrName>
                                        </p:attrNameLst>
                                      </p:cBhvr>
                                      <p:tavLst>
                                        <p:tav tm="0">
                                          <p:val>
                                            <p:strVal val="#ppt_x"/>
                                          </p:val>
                                        </p:tav>
                                        <p:tav tm="100000">
                                          <p:val>
                                            <p:strVal val="#ppt_x"/>
                                          </p:val>
                                        </p:tav>
                                      </p:tavLst>
                                    </p:anim>
                                    <p:anim calcmode="lin" valueType="num">
                                      <p:cBhvr additive="base">
                                        <p:cTn id="4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barn(inVertical)">
                                      <p:cBhvr>
                                        <p:cTn id="48" dur="5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barn(inVertical)">
                                      <p:cBhvr>
                                        <p:cTn id="53" dur="500"/>
                                        <p:tgtEl>
                                          <p:spTgt spid="13"/>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barn(inVertical)">
                                      <p:cBhvr>
                                        <p:cTn id="5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3" grpId="0"/>
      <p:bldP spid="19"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A26D3-39D0-42DE-B333-592168AF9993}"/>
              </a:ext>
            </a:extLst>
          </p:cNvPr>
          <p:cNvSpPr>
            <a:spLocks noGrp="1"/>
          </p:cNvSpPr>
          <p:nvPr>
            <p:ph type="title"/>
          </p:nvPr>
        </p:nvSpPr>
        <p:spPr>
          <a:xfrm>
            <a:off x="2030136" y="81793"/>
            <a:ext cx="9774890" cy="950053"/>
          </a:xfrm>
        </p:spPr>
        <p:txBody>
          <a:bodyPr/>
          <a:lstStyle/>
          <a:p>
            <a:r>
              <a:rPr lang="es-MX" dirty="0">
                <a:latin typeface="Calibri" panose="020F0502020204030204" pitchFamily="34" charset="0"/>
                <a:cs typeface="Calibri" panose="020F0502020204030204" pitchFamily="34" charset="0"/>
              </a:rPr>
              <a:t>Tipos de datos básicos</a:t>
            </a:r>
            <a:endParaRPr lang="es-CO" dirty="0">
              <a:latin typeface="Calibri" panose="020F0502020204030204" pitchFamily="34" charset="0"/>
              <a:cs typeface="Calibri" panose="020F0502020204030204" pitchFamily="34" charset="0"/>
            </a:endParaRPr>
          </a:p>
        </p:txBody>
      </p:sp>
      <p:graphicFrame>
        <p:nvGraphicFramePr>
          <p:cNvPr id="7" name="Diagrama 6">
            <a:extLst>
              <a:ext uri="{FF2B5EF4-FFF2-40B4-BE49-F238E27FC236}">
                <a16:creationId xmlns:a16="http://schemas.microsoft.com/office/drawing/2014/main" id="{87239BAC-2510-4D2F-9D3E-D95EA1910643}"/>
              </a:ext>
            </a:extLst>
          </p:cNvPr>
          <p:cNvGraphicFramePr/>
          <p:nvPr/>
        </p:nvGraphicFramePr>
        <p:xfrm>
          <a:off x="0" y="0"/>
          <a:ext cx="1585519"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Marcador de número de diapositiva 8">
            <a:extLst>
              <a:ext uri="{FF2B5EF4-FFF2-40B4-BE49-F238E27FC236}">
                <a16:creationId xmlns:a16="http://schemas.microsoft.com/office/drawing/2014/main" id="{E8C0C238-F577-49A1-89D5-52065984168C}"/>
              </a:ext>
            </a:extLst>
          </p:cNvPr>
          <p:cNvSpPr txBox="1">
            <a:spLocks/>
          </p:cNvSpPr>
          <p:nvPr/>
        </p:nvSpPr>
        <p:spPr>
          <a:xfrm>
            <a:off x="11640833" y="6492875"/>
            <a:ext cx="551167" cy="365125"/>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fld id="{F6A81526-3F35-4D9C-9D94-C146B623EA7C}" type="slidenum">
              <a:rPr lang="es-CO" b="1" smtClean="0">
                <a:latin typeface="Calibri" panose="020F0502020204030204" pitchFamily="34" charset="0"/>
                <a:cs typeface="Calibri" panose="020F0502020204030204" pitchFamily="34" charset="0"/>
              </a:rPr>
              <a:pPr algn="ctr"/>
              <a:t>12</a:t>
            </a:fld>
            <a:endParaRPr lang="es-CO" b="1">
              <a:latin typeface="Calibri" panose="020F0502020204030204" pitchFamily="34" charset="0"/>
              <a:cs typeface="Calibri" panose="020F0502020204030204" pitchFamily="34" charset="0"/>
            </a:endParaRPr>
          </a:p>
        </p:txBody>
      </p:sp>
      <p:pic>
        <p:nvPicPr>
          <p:cNvPr id="18" name="Picture 6">
            <a:extLst>
              <a:ext uri="{FF2B5EF4-FFF2-40B4-BE49-F238E27FC236}">
                <a16:creationId xmlns:a16="http://schemas.microsoft.com/office/drawing/2014/main" id="{9ACE0549-845A-420A-BBFF-185A207CD2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24814" y="5811038"/>
            <a:ext cx="4221193" cy="1046962"/>
          </a:xfrm>
          <a:prstGeom prst="rect">
            <a:avLst/>
          </a:prstGeom>
          <a:noFill/>
          <a:extLst>
            <a:ext uri="{909E8E84-426E-40DD-AFC4-6F175D3DCCD1}">
              <a14:hiddenFill xmlns:a14="http://schemas.microsoft.com/office/drawing/2010/main">
                <a:solidFill>
                  <a:srgbClr val="FFFFFF"/>
                </a:solidFill>
              </a14:hiddenFill>
            </a:ext>
          </a:extLst>
        </p:spPr>
      </p:pic>
      <p:sp>
        <p:nvSpPr>
          <p:cNvPr id="23" name="Rectángulo 22">
            <a:extLst>
              <a:ext uri="{FF2B5EF4-FFF2-40B4-BE49-F238E27FC236}">
                <a16:creationId xmlns:a16="http://schemas.microsoft.com/office/drawing/2014/main" id="{6D408481-4637-4CAF-85AE-C48A2ECEE3F8}"/>
              </a:ext>
            </a:extLst>
          </p:cNvPr>
          <p:cNvSpPr/>
          <p:nvPr/>
        </p:nvSpPr>
        <p:spPr>
          <a:xfrm>
            <a:off x="2171639" y="1031846"/>
            <a:ext cx="4132685" cy="584775"/>
          </a:xfrm>
          <a:prstGeom prst="rect">
            <a:avLst/>
          </a:prstGeom>
        </p:spPr>
        <p:txBody>
          <a:bodyPr wrap="square">
            <a:spAutoFit/>
          </a:bodyPr>
          <a:lstStyle/>
          <a:p>
            <a:r>
              <a:rPr lang="es-CO" sz="3200" b="1" dirty="0"/>
              <a:t>Memoria Dinámica:</a:t>
            </a:r>
          </a:p>
        </p:txBody>
      </p:sp>
      <p:sp>
        <p:nvSpPr>
          <p:cNvPr id="24" name="Marcador de contenido 2">
            <a:extLst>
              <a:ext uri="{FF2B5EF4-FFF2-40B4-BE49-F238E27FC236}">
                <a16:creationId xmlns:a16="http://schemas.microsoft.com/office/drawing/2014/main" id="{E958AE2D-F242-4279-AD83-E96E59BCA54F}"/>
              </a:ext>
            </a:extLst>
          </p:cNvPr>
          <p:cNvSpPr txBox="1">
            <a:spLocks/>
          </p:cNvSpPr>
          <p:nvPr/>
        </p:nvSpPr>
        <p:spPr>
          <a:xfrm>
            <a:off x="1585519" y="1503346"/>
            <a:ext cx="10823188" cy="132663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s-CO" sz="2000" b="1" i="1" dirty="0"/>
              <a:t>El tamaño cambia de acuerdo a los elementos en la estructura de datos y se distribuyen de manera no secuencial.</a:t>
            </a:r>
          </a:p>
        </p:txBody>
      </p:sp>
      <p:sp>
        <p:nvSpPr>
          <p:cNvPr id="25" name="Rectángulo 24">
            <a:extLst>
              <a:ext uri="{FF2B5EF4-FFF2-40B4-BE49-F238E27FC236}">
                <a16:creationId xmlns:a16="http://schemas.microsoft.com/office/drawing/2014/main" id="{33772F76-A7FB-4C8B-91C7-023E8D9BC871}"/>
              </a:ext>
            </a:extLst>
          </p:cNvPr>
          <p:cNvSpPr/>
          <p:nvPr/>
        </p:nvSpPr>
        <p:spPr>
          <a:xfrm>
            <a:off x="5061512" y="2482525"/>
            <a:ext cx="4132685" cy="523220"/>
          </a:xfrm>
          <a:prstGeom prst="rect">
            <a:avLst/>
          </a:prstGeom>
        </p:spPr>
        <p:txBody>
          <a:bodyPr wrap="square">
            <a:spAutoFit/>
          </a:bodyPr>
          <a:lstStyle/>
          <a:p>
            <a:r>
              <a:rPr lang="es-CO" sz="2800" dirty="0"/>
              <a:t>Por ejemplo, en java:</a:t>
            </a:r>
          </a:p>
        </p:txBody>
      </p:sp>
      <p:grpSp>
        <p:nvGrpSpPr>
          <p:cNvPr id="3" name="Grupo 2">
            <a:extLst>
              <a:ext uri="{FF2B5EF4-FFF2-40B4-BE49-F238E27FC236}">
                <a16:creationId xmlns:a16="http://schemas.microsoft.com/office/drawing/2014/main" id="{F8512E69-EBB8-45EE-A4D4-4C548BD4BF24}"/>
              </a:ext>
            </a:extLst>
          </p:cNvPr>
          <p:cNvGrpSpPr/>
          <p:nvPr/>
        </p:nvGrpSpPr>
        <p:grpSpPr>
          <a:xfrm>
            <a:off x="1368812" y="3005745"/>
            <a:ext cx="10823188" cy="2112750"/>
            <a:chOff x="1368812" y="3005745"/>
            <a:chExt cx="10823188" cy="2112750"/>
          </a:xfrm>
        </p:grpSpPr>
        <mc:AlternateContent xmlns:mc="http://schemas.openxmlformats.org/markup-compatibility/2006" xmlns:cx1="http://schemas.microsoft.com/office/drawing/2015/9/8/chartex">
          <mc:Choice Requires="cx1">
            <p:graphicFrame>
              <p:nvGraphicFramePr>
                <p:cNvPr id="29" name="Gráfico 28">
                  <a:extLst>
                    <a:ext uri="{FF2B5EF4-FFF2-40B4-BE49-F238E27FC236}">
                      <a16:creationId xmlns:a16="http://schemas.microsoft.com/office/drawing/2014/main" id="{69598648-F8A0-49E8-9110-FE6CD85B51FA}"/>
                    </a:ext>
                  </a:extLst>
                </p:cNvPr>
                <p:cNvGraphicFramePr/>
                <p:nvPr>
                  <p:extLst>
                    <p:ext uri="{D42A27DB-BD31-4B8C-83A1-F6EECF244321}">
                      <p14:modId xmlns:p14="http://schemas.microsoft.com/office/powerpoint/2010/main" val="3742226772"/>
                    </p:ext>
                  </p:extLst>
                </p:nvPr>
              </p:nvGraphicFramePr>
              <p:xfrm>
                <a:off x="1368812" y="3005745"/>
                <a:ext cx="10823188" cy="2112750"/>
              </p:xfrm>
              <a:graphic>
                <a:graphicData uri="http://schemas.microsoft.com/office/drawing/2014/chartex">
                  <cx:chart xmlns:cx="http://schemas.microsoft.com/office/drawing/2014/chartex" xmlns:r="http://schemas.openxmlformats.org/officeDocument/2006/relationships" r:id="rId9"/>
                </a:graphicData>
              </a:graphic>
            </p:graphicFrame>
          </mc:Choice>
          <mc:Fallback xmlns="">
            <p:pic>
              <p:nvPicPr>
                <p:cNvPr id="29" name="Gráfico 28">
                  <a:extLst>
                    <a:ext uri="{FF2B5EF4-FFF2-40B4-BE49-F238E27FC236}">
                      <a16:creationId xmlns:a16="http://schemas.microsoft.com/office/drawing/2014/main" id="{69598648-F8A0-49E8-9110-FE6CD85B51FA}"/>
                    </a:ext>
                  </a:extLst>
                </p:cNvPr>
                <p:cNvPicPr>
                  <a:picLocks noGrp="1" noRot="1" noChangeAspect="1" noMove="1" noResize="1" noEditPoints="1" noAdjustHandles="1" noChangeArrowheads="1" noChangeShapeType="1"/>
                </p:cNvPicPr>
                <p:nvPr/>
              </p:nvPicPr>
              <p:blipFill>
                <a:blip r:embed="rId10"/>
                <a:stretch>
                  <a:fillRect/>
                </a:stretch>
              </p:blipFill>
              <p:spPr>
                <a:xfrm>
                  <a:off x="1368812" y="3005745"/>
                  <a:ext cx="10823188" cy="2112750"/>
                </a:xfrm>
                <a:prstGeom prst="rect">
                  <a:avLst/>
                </a:prstGeom>
              </p:spPr>
            </p:pic>
          </mc:Fallback>
        </mc:AlternateContent>
        <p:sp>
          <p:nvSpPr>
            <p:cNvPr id="30" name="Rectángulo: esquinas redondeadas 29">
              <a:extLst>
                <a:ext uri="{FF2B5EF4-FFF2-40B4-BE49-F238E27FC236}">
                  <a16:creationId xmlns:a16="http://schemas.microsoft.com/office/drawing/2014/main" id="{3DB32CC1-3A71-4F19-A80A-7F7641145974}"/>
                </a:ext>
              </a:extLst>
            </p:cNvPr>
            <p:cNvSpPr/>
            <p:nvPr/>
          </p:nvSpPr>
          <p:spPr>
            <a:xfrm>
              <a:off x="1612900" y="3479449"/>
              <a:ext cx="1273176" cy="13258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dirty="0">
                  <a:latin typeface="Arial" panose="020B0604020202020204" pitchFamily="34" charset="0"/>
                  <a:cs typeface="Arial" panose="020B0604020202020204" pitchFamily="34" charset="0"/>
                </a:rPr>
                <a:t>Lista</a:t>
              </a:r>
            </a:p>
            <a:p>
              <a:pPr algn="ctr"/>
              <a:r>
                <a:rPr lang="es-CO" sz="1200" dirty="0">
                  <a:latin typeface="Arial" panose="020B0604020202020204" pitchFamily="34" charset="0"/>
                  <a:cs typeface="Arial" panose="020B0604020202020204" pitchFamily="34" charset="0"/>
                </a:rPr>
                <a:t>First = 0x05</a:t>
              </a:r>
            </a:p>
            <a:p>
              <a:pPr algn="ctr"/>
              <a:r>
                <a:rPr lang="es-CO" sz="1200" dirty="0">
                  <a:latin typeface="Arial" panose="020B0604020202020204" pitchFamily="34" charset="0"/>
                  <a:cs typeface="Arial" panose="020B0604020202020204" pitchFamily="34" charset="0"/>
                </a:rPr>
                <a:t>Last = 0x10</a:t>
              </a:r>
            </a:p>
            <a:p>
              <a:pPr algn="ctr"/>
              <a:r>
                <a:rPr lang="es-CO" sz="1200" dirty="0">
                  <a:latin typeface="Arial" panose="020B0604020202020204" pitchFamily="34" charset="0"/>
                  <a:cs typeface="Arial" panose="020B0604020202020204" pitchFamily="34" charset="0"/>
                </a:rPr>
                <a:t>Size = 3</a:t>
              </a:r>
            </a:p>
          </p:txBody>
        </p:sp>
        <p:sp>
          <p:nvSpPr>
            <p:cNvPr id="31" name="Rectángulo: esquinas redondeadas 30">
              <a:extLst>
                <a:ext uri="{FF2B5EF4-FFF2-40B4-BE49-F238E27FC236}">
                  <a16:creationId xmlns:a16="http://schemas.microsoft.com/office/drawing/2014/main" id="{B4D0DBE4-ADB4-45F4-89B7-C3C09C2F4EB9}"/>
                </a:ext>
              </a:extLst>
            </p:cNvPr>
            <p:cNvSpPr/>
            <p:nvPr/>
          </p:nvSpPr>
          <p:spPr>
            <a:xfrm>
              <a:off x="3130163" y="3479449"/>
              <a:ext cx="1273176" cy="13258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dirty="0">
                  <a:latin typeface="Arial" panose="020B0604020202020204" pitchFamily="34" charset="0"/>
                  <a:cs typeface="Arial" panose="020B0604020202020204" pitchFamily="34" charset="0"/>
                </a:rPr>
                <a:t>Nodo</a:t>
              </a:r>
            </a:p>
            <a:p>
              <a:pPr algn="ctr"/>
              <a:r>
                <a:rPr lang="es-CO" sz="1200" dirty="0">
                  <a:latin typeface="Arial" panose="020B0604020202020204" pitchFamily="34" charset="0"/>
                  <a:cs typeface="Arial" panose="020B0604020202020204" pitchFamily="34" charset="0"/>
                </a:rPr>
                <a:t>Next = 0x07</a:t>
              </a:r>
            </a:p>
            <a:p>
              <a:pPr algn="ctr"/>
              <a:r>
                <a:rPr lang="es-CO" sz="1200" dirty="0">
                  <a:latin typeface="Arial" panose="020B0604020202020204" pitchFamily="34" charset="0"/>
                  <a:cs typeface="Arial" panose="020B0604020202020204" pitchFamily="34" charset="0"/>
                </a:rPr>
                <a:t>Prev = null</a:t>
              </a:r>
            </a:p>
            <a:p>
              <a:pPr algn="ctr"/>
              <a:endParaRPr lang="es-CO" sz="1200" dirty="0">
                <a:latin typeface="Arial" panose="020B0604020202020204" pitchFamily="34" charset="0"/>
                <a:cs typeface="Arial" panose="020B0604020202020204" pitchFamily="34" charset="0"/>
              </a:endParaRPr>
            </a:p>
            <a:p>
              <a:pPr algn="ctr"/>
              <a:endParaRPr lang="es-CO" sz="1200" dirty="0">
                <a:latin typeface="Arial" panose="020B0604020202020204" pitchFamily="34" charset="0"/>
                <a:cs typeface="Arial" panose="020B0604020202020204" pitchFamily="34" charset="0"/>
              </a:endParaRPr>
            </a:p>
            <a:p>
              <a:pPr algn="ctr"/>
              <a:endParaRPr lang="es-CO" sz="1200" dirty="0">
                <a:latin typeface="Arial" panose="020B0604020202020204" pitchFamily="34" charset="0"/>
                <a:cs typeface="Arial" panose="020B0604020202020204" pitchFamily="34" charset="0"/>
              </a:endParaRPr>
            </a:p>
          </p:txBody>
        </p:sp>
        <p:sp>
          <p:nvSpPr>
            <p:cNvPr id="32" name="Rectángulo: esquinas redondeadas 31">
              <a:extLst>
                <a:ext uri="{FF2B5EF4-FFF2-40B4-BE49-F238E27FC236}">
                  <a16:creationId xmlns:a16="http://schemas.microsoft.com/office/drawing/2014/main" id="{F9725693-17B3-4DB6-BFD2-149F1728B8CC}"/>
                </a:ext>
              </a:extLst>
            </p:cNvPr>
            <p:cNvSpPr/>
            <p:nvPr/>
          </p:nvSpPr>
          <p:spPr>
            <a:xfrm>
              <a:off x="6143818" y="3479449"/>
              <a:ext cx="1273176" cy="13258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dirty="0">
                  <a:latin typeface="Arial" panose="020B0604020202020204" pitchFamily="34" charset="0"/>
                  <a:cs typeface="Arial" panose="020B0604020202020204" pitchFamily="34" charset="0"/>
                </a:rPr>
                <a:t>Nodo</a:t>
              </a:r>
            </a:p>
            <a:p>
              <a:pPr algn="ctr"/>
              <a:r>
                <a:rPr lang="es-CO" sz="1200" dirty="0">
                  <a:latin typeface="Arial" panose="020B0604020202020204" pitchFamily="34" charset="0"/>
                  <a:cs typeface="Arial" panose="020B0604020202020204" pitchFamily="34" charset="0"/>
                </a:rPr>
                <a:t>Next = 0x10</a:t>
              </a:r>
            </a:p>
            <a:p>
              <a:pPr algn="ctr"/>
              <a:r>
                <a:rPr lang="es-CO" sz="1200" dirty="0">
                  <a:latin typeface="Arial" panose="020B0604020202020204" pitchFamily="34" charset="0"/>
                  <a:cs typeface="Arial" panose="020B0604020202020204" pitchFamily="34" charset="0"/>
                </a:rPr>
                <a:t>Prev = 0x05</a:t>
              </a:r>
            </a:p>
            <a:p>
              <a:pPr algn="ctr"/>
              <a:endParaRPr lang="es-CO" sz="1200" dirty="0">
                <a:latin typeface="Arial" panose="020B0604020202020204" pitchFamily="34" charset="0"/>
                <a:cs typeface="Arial" panose="020B0604020202020204" pitchFamily="34" charset="0"/>
              </a:endParaRPr>
            </a:p>
            <a:p>
              <a:pPr algn="ctr"/>
              <a:endParaRPr lang="es-CO" sz="1200" dirty="0">
                <a:latin typeface="Arial" panose="020B0604020202020204" pitchFamily="34" charset="0"/>
                <a:cs typeface="Arial" panose="020B0604020202020204" pitchFamily="34" charset="0"/>
              </a:endParaRPr>
            </a:p>
            <a:p>
              <a:pPr algn="ctr"/>
              <a:endParaRPr lang="es-CO" sz="1200" dirty="0">
                <a:latin typeface="Arial" panose="020B0604020202020204" pitchFamily="34" charset="0"/>
                <a:cs typeface="Arial" panose="020B0604020202020204" pitchFamily="34" charset="0"/>
              </a:endParaRPr>
            </a:p>
          </p:txBody>
        </p:sp>
        <p:sp>
          <p:nvSpPr>
            <p:cNvPr id="33" name="Rectángulo: esquinas redondeadas 32">
              <a:extLst>
                <a:ext uri="{FF2B5EF4-FFF2-40B4-BE49-F238E27FC236}">
                  <a16:creationId xmlns:a16="http://schemas.microsoft.com/office/drawing/2014/main" id="{E8CBF11F-FD3B-4079-821B-956D163CFA65}"/>
                </a:ext>
              </a:extLst>
            </p:cNvPr>
            <p:cNvSpPr/>
            <p:nvPr/>
          </p:nvSpPr>
          <p:spPr>
            <a:xfrm>
              <a:off x="10719439" y="3479449"/>
              <a:ext cx="1273176" cy="13258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dirty="0">
                  <a:latin typeface="Arial" panose="020B0604020202020204" pitchFamily="34" charset="0"/>
                  <a:cs typeface="Arial" panose="020B0604020202020204" pitchFamily="34" charset="0"/>
                </a:rPr>
                <a:t>Nodo</a:t>
              </a:r>
            </a:p>
            <a:p>
              <a:pPr algn="ctr"/>
              <a:r>
                <a:rPr lang="es-CO" sz="1200" dirty="0">
                  <a:latin typeface="Arial" panose="020B0604020202020204" pitchFamily="34" charset="0"/>
                  <a:cs typeface="Arial" panose="020B0604020202020204" pitchFamily="34" charset="0"/>
                </a:rPr>
                <a:t>Next = null</a:t>
              </a:r>
            </a:p>
            <a:p>
              <a:pPr algn="ctr"/>
              <a:r>
                <a:rPr lang="es-CO" sz="1200" dirty="0">
                  <a:latin typeface="Arial" panose="020B0604020202020204" pitchFamily="34" charset="0"/>
                  <a:cs typeface="Arial" panose="020B0604020202020204" pitchFamily="34" charset="0"/>
                </a:rPr>
                <a:t>Prev = 0x07</a:t>
              </a:r>
            </a:p>
            <a:p>
              <a:pPr algn="ctr"/>
              <a:endParaRPr lang="es-CO" sz="1200" dirty="0">
                <a:latin typeface="Arial" panose="020B0604020202020204" pitchFamily="34" charset="0"/>
                <a:cs typeface="Arial" panose="020B0604020202020204" pitchFamily="34" charset="0"/>
              </a:endParaRPr>
            </a:p>
            <a:p>
              <a:pPr algn="ctr"/>
              <a:endParaRPr lang="es-CO" sz="1200" dirty="0">
                <a:latin typeface="Arial" panose="020B0604020202020204" pitchFamily="34" charset="0"/>
                <a:cs typeface="Arial" panose="020B0604020202020204" pitchFamily="34" charset="0"/>
              </a:endParaRPr>
            </a:p>
            <a:p>
              <a:pPr algn="ctr"/>
              <a:endParaRPr lang="es-CO" sz="1200" dirty="0">
                <a:latin typeface="Arial" panose="020B0604020202020204" pitchFamily="34" charset="0"/>
                <a:cs typeface="Arial" panose="020B0604020202020204" pitchFamily="34" charset="0"/>
              </a:endParaRPr>
            </a:p>
          </p:txBody>
        </p:sp>
        <p:sp>
          <p:nvSpPr>
            <p:cNvPr id="34" name="Sol 33">
              <a:extLst>
                <a:ext uri="{FF2B5EF4-FFF2-40B4-BE49-F238E27FC236}">
                  <a16:creationId xmlns:a16="http://schemas.microsoft.com/office/drawing/2014/main" id="{33DD820D-EF92-42DC-B13E-2253D06AA422}"/>
                </a:ext>
              </a:extLst>
            </p:cNvPr>
            <p:cNvSpPr/>
            <p:nvPr/>
          </p:nvSpPr>
          <p:spPr>
            <a:xfrm>
              <a:off x="3446431" y="4142373"/>
              <a:ext cx="619769" cy="582810"/>
            </a:xfrm>
            <a:prstGeom prst="sun">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a:p>
          </p:txBody>
        </p:sp>
        <p:sp>
          <p:nvSpPr>
            <p:cNvPr id="35" name="Sol 34">
              <a:extLst>
                <a:ext uri="{FF2B5EF4-FFF2-40B4-BE49-F238E27FC236}">
                  <a16:creationId xmlns:a16="http://schemas.microsoft.com/office/drawing/2014/main" id="{6C13C16C-98FE-4147-83E3-53F09F717DB2}"/>
                </a:ext>
              </a:extLst>
            </p:cNvPr>
            <p:cNvSpPr/>
            <p:nvPr/>
          </p:nvSpPr>
          <p:spPr>
            <a:xfrm>
              <a:off x="6470522" y="4171164"/>
              <a:ext cx="619769" cy="582810"/>
            </a:xfrm>
            <a:prstGeom prst="su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CO"/>
            </a:p>
          </p:txBody>
        </p:sp>
        <p:sp>
          <p:nvSpPr>
            <p:cNvPr id="36" name="Sol 35">
              <a:extLst>
                <a:ext uri="{FF2B5EF4-FFF2-40B4-BE49-F238E27FC236}">
                  <a16:creationId xmlns:a16="http://schemas.microsoft.com/office/drawing/2014/main" id="{75CC89A0-E0E9-46C8-89CA-133F1EEE2E2E}"/>
                </a:ext>
              </a:extLst>
            </p:cNvPr>
            <p:cNvSpPr/>
            <p:nvPr/>
          </p:nvSpPr>
          <p:spPr>
            <a:xfrm>
              <a:off x="11046142" y="4171164"/>
              <a:ext cx="619769" cy="582810"/>
            </a:xfrm>
            <a:prstGeom prst="sun">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CO"/>
            </a:p>
          </p:txBody>
        </p:sp>
      </p:grpSp>
      <p:pic>
        <p:nvPicPr>
          <p:cNvPr id="27" name="Imagen 26">
            <a:extLst>
              <a:ext uri="{FF2B5EF4-FFF2-40B4-BE49-F238E27FC236}">
                <a16:creationId xmlns:a16="http://schemas.microsoft.com/office/drawing/2014/main" id="{AC89DB7B-78D3-4CA5-B041-8F7A8FB53D06}"/>
              </a:ext>
            </a:extLst>
          </p:cNvPr>
          <p:cNvPicPr>
            <a:picLocks noChangeAspect="1"/>
          </p:cNvPicPr>
          <p:nvPr/>
        </p:nvPicPr>
        <p:blipFill>
          <a:blip r:embed="rId11"/>
          <a:stretch>
            <a:fillRect/>
          </a:stretch>
        </p:blipFill>
        <p:spPr>
          <a:xfrm>
            <a:off x="-4314190" y="471123"/>
            <a:ext cx="4014502" cy="6021752"/>
          </a:xfrm>
          <a:prstGeom prst="rect">
            <a:avLst/>
          </a:prstGeom>
        </p:spPr>
      </p:pic>
    </p:spTree>
    <p:extLst>
      <p:ext uri="{BB962C8B-B14F-4D97-AF65-F5344CB8AC3E}">
        <p14:creationId xmlns:p14="http://schemas.microsoft.com/office/powerpoint/2010/main" val="40085914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4">
                                            <p:txEl>
                                              <p:pRg st="0" end="0"/>
                                            </p:txEl>
                                          </p:spTgt>
                                        </p:tgtEl>
                                        <p:attrNameLst>
                                          <p:attrName>style.visibility</p:attrName>
                                        </p:attrNameLst>
                                      </p:cBhvr>
                                      <p:to>
                                        <p:strVal val="visible"/>
                                      </p:to>
                                    </p:set>
                                    <p:animEffect transition="in" filter="barn(inVertical)">
                                      <p:cBhvr>
                                        <p:cTn id="13" dur="500"/>
                                        <p:tgtEl>
                                          <p:spTgt spid="2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nodeType="clickEffect">
                                  <p:stCondLst>
                                    <p:cond delay="0"/>
                                  </p:stCondLst>
                                  <p:childTnLst>
                                    <p:set>
                                      <p:cBhvr>
                                        <p:cTn id="17" dur="1" fill="hold">
                                          <p:stCondLst>
                                            <p:cond delay="0"/>
                                          </p:stCondLst>
                                        </p:cTn>
                                        <p:tgtEl>
                                          <p:spTgt spid="25">
                                            <p:txEl>
                                              <p:pRg st="0" end="0"/>
                                            </p:txEl>
                                          </p:spTgt>
                                        </p:tgtEl>
                                        <p:attrNameLst>
                                          <p:attrName>style.visibility</p:attrName>
                                        </p:attrNameLst>
                                      </p:cBhvr>
                                      <p:to>
                                        <p:strVal val="visible"/>
                                      </p:to>
                                    </p:set>
                                    <p:animEffect transition="in" filter="wipe(down)">
                                      <p:cBhvr>
                                        <p:cTn id="18" dur="580">
                                          <p:stCondLst>
                                            <p:cond delay="0"/>
                                          </p:stCondLst>
                                        </p:cTn>
                                        <p:tgtEl>
                                          <p:spTgt spid="25">
                                            <p:txEl>
                                              <p:pRg st="0" end="0"/>
                                            </p:txEl>
                                          </p:spTgt>
                                        </p:tgtEl>
                                      </p:cBhvr>
                                    </p:animEffect>
                                    <p:anim calcmode="lin" valueType="num">
                                      <p:cBhvr>
                                        <p:cTn id="19" dur="1822" tmFilter="0,0; 0.14,0.36; 0.43,0.73; 0.71,0.91; 1.0,1.0">
                                          <p:stCondLst>
                                            <p:cond delay="0"/>
                                          </p:stCondLst>
                                        </p:cTn>
                                        <p:tgtEl>
                                          <p:spTgt spid="25">
                                            <p:txEl>
                                              <p:pRg st="0" end="0"/>
                                            </p:txEl>
                                          </p:spTgt>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25">
                                            <p:txEl>
                                              <p:pRg st="0" end="0"/>
                                            </p:txEl>
                                          </p:spTgt>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25">
                                            <p:txEl>
                                              <p:pRg st="0" end="0"/>
                                            </p:txEl>
                                          </p:spTgt>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25">
                                            <p:txEl>
                                              <p:pRg st="0" end="0"/>
                                            </p:txEl>
                                          </p:spTgt>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25">
                                            <p:txEl>
                                              <p:pRg st="0" end="0"/>
                                            </p:txEl>
                                          </p:spTgt>
                                        </p:tgtEl>
                                        <p:attrNameLst>
                                          <p:attrName>ppt_y</p:attrName>
                                        </p:attrNameLst>
                                      </p:cBhvr>
                                      <p:tavLst>
                                        <p:tav tm="0" fmla="#ppt_y-sin(pi*$)/81">
                                          <p:val>
                                            <p:fltVal val="0"/>
                                          </p:val>
                                        </p:tav>
                                        <p:tav tm="100000">
                                          <p:val>
                                            <p:fltVal val="1"/>
                                          </p:val>
                                        </p:tav>
                                      </p:tavLst>
                                    </p:anim>
                                    <p:animScale>
                                      <p:cBhvr>
                                        <p:cTn id="24" dur="26">
                                          <p:stCondLst>
                                            <p:cond delay="650"/>
                                          </p:stCondLst>
                                        </p:cTn>
                                        <p:tgtEl>
                                          <p:spTgt spid="25">
                                            <p:txEl>
                                              <p:pRg st="0" end="0"/>
                                            </p:txEl>
                                          </p:spTgt>
                                        </p:tgtEl>
                                      </p:cBhvr>
                                      <p:to x="100000" y="60000"/>
                                    </p:animScale>
                                    <p:animScale>
                                      <p:cBhvr>
                                        <p:cTn id="25" dur="166" decel="50000">
                                          <p:stCondLst>
                                            <p:cond delay="676"/>
                                          </p:stCondLst>
                                        </p:cTn>
                                        <p:tgtEl>
                                          <p:spTgt spid="25">
                                            <p:txEl>
                                              <p:pRg st="0" end="0"/>
                                            </p:txEl>
                                          </p:spTgt>
                                        </p:tgtEl>
                                      </p:cBhvr>
                                      <p:to x="100000" y="100000"/>
                                    </p:animScale>
                                    <p:animScale>
                                      <p:cBhvr>
                                        <p:cTn id="26" dur="26">
                                          <p:stCondLst>
                                            <p:cond delay="1312"/>
                                          </p:stCondLst>
                                        </p:cTn>
                                        <p:tgtEl>
                                          <p:spTgt spid="25">
                                            <p:txEl>
                                              <p:pRg st="0" end="0"/>
                                            </p:txEl>
                                          </p:spTgt>
                                        </p:tgtEl>
                                      </p:cBhvr>
                                      <p:to x="100000" y="80000"/>
                                    </p:animScale>
                                    <p:animScale>
                                      <p:cBhvr>
                                        <p:cTn id="27" dur="166" decel="50000">
                                          <p:stCondLst>
                                            <p:cond delay="1338"/>
                                          </p:stCondLst>
                                        </p:cTn>
                                        <p:tgtEl>
                                          <p:spTgt spid="25">
                                            <p:txEl>
                                              <p:pRg st="0" end="0"/>
                                            </p:txEl>
                                          </p:spTgt>
                                        </p:tgtEl>
                                      </p:cBhvr>
                                      <p:to x="100000" y="100000"/>
                                    </p:animScale>
                                    <p:animScale>
                                      <p:cBhvr>
                                        <p:cTn id="28" dur="26">
                                          <p:stCondLst>
                                            <p:cond delay="1642"/>
                                          </p:stCondLst>
                                        </p:cTn>
                                        <p:tgtEl>
                                          <p:spTgt spid="25">
                                            <p:txEl>
                                              <p:pRg st="0" end="0"/>
                                            </p:txEl>
                                          </p:spTgt>
                                        </p:tgtEl>
                                      </p:cBhvr>
                                      <p:to x="100000" y="90000"/>
                                    </p:animScale>
                                    <p:animScale>
                                      <p:cBhvr>
                                        <p:cTn id="29" dur="166" decel="50000">
                                          <p:stCondLst>
                                            <p:cond delay="1668"/>
                                          </p:stCondLst>
                                        </p:cTn>
                                        <p:tgtEl>
                                          <p:spTgt spid="25">
                                            <p:txEl>
                                              <p:pRg st="0" end="0"/>
                                            </p:txEl>
                                          </p:spTgt>
                                        </p:tgtEl>
                                      </p:cBhvr>
                                      <p:to x="100000" y="100000"/>
                                    </p:animScale>
                                    <p:animScale>
                                      <p:cBhvr>
                                        <p:cTn id="30" dur="26">
                                          <p:stCondLst>
                                            <p:cond delay="1808"/>
                                          </p:stCondLst>
                                        </p:cTn>
                                        <p:tgtEl>
                                          <p:spTgt spid="25">
                                            <p:txEl>
                                              <p:pRg st="0" end="0"/>
                                            </p:txEl>
                                          </p:spTgt>
                                        </p:tgtEl>
                                      </p:cBhvr>
                                      <p:to x="100000" y="95000"/>
                                    </p:animScale>
                                    <p:animScale>
                                      <p:cBhvr>
                                        <p:cTn id="31" dur="166" decel="50000">
                                          <p:stCondLst>
                                            <p:cond delay="1834"/>
                                          </p:stCondLst>
                                        </p:cTn>
                                        <p:tgtEl>
                                          <p:spTgt spid="25">
                                            <p:txEl>
                                              <p:pRg st="0" end="0"/>
                                            </p:txEl>
                                          </p:spTgt>
                                        </p:tgtEl>
                                      </p:cBhvr>
                                      <p:to x="100000" y="100000"/>
                                    </p:animScale>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nodeType="clickEffect">
                                  <p:stCondLst>
                                    <p:cond delay="0"/>
                                  </p:stCondLst>
                                  <p:childTnLst>
                                    <p:animMotion origin="layout" path="M 2.70833E-6 -0.09931 L 0.7237 0.01389 " pathEditMode="relative" rAng="0" ptsTypes="AA">
                                      <p:cBhvr>
                                        <p:cTn id="39" dur="2000" fill="hold"/>
                                        <p:tgtEl>
                                          <p:spTgt spid="27"/>
                                        </p:tgtEl>
                                        <p:attrNameLst>
                                          <p:attrName>ppt_x</p:attrName>
                                          <p:attrName>ppt_y</p:attrName>
                                        </p:attrNameLst>
                                      </p:cBhvr>
                                      <p:rCtr x="36185" y="564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A26D3-39D0-42DE-B333-592168AF9993}"/>
              </a:ext>
            </a:extLst>
          </p:cNvPr>
          <p:cNvSpPr>
            <a:spLocks noGrp="1"/>
          </p:cNvSpPr>
          <p:nvPr>
            <p:ph type="title"/>
          </p:nvPr>
        </p:nvSpPr>
        <p:spPr>
          <a:xfrm>
            <a:off x="2030136" y="81793"/>
            <a:ext cx="9774890" cy="950053"/>
          </a:xfrm>
        </p:spPr>
        <p:txBody>
          <a:bodyPr/>
          <a:lstStyle/>
          <a:p>
            <a:r>
              <a:rPr lang="es-MX" dirty="0">
                <a:latin typeface="Calibri" panose="020F0502020204030204" pitchFamily="34" charset="0"/>
                <a:cs typeface="Calibri" panose="020F0502020204030204" pitchFamily="34" charset="0"/>
              </a:rPr>
              <a:t>Tipado</a:t>
            </a:r>
            <a:endParaRPr lang="es-CO" dirty="0">
              <a:latin typeface="Calibri" panose="020F0502020204030204" pitchFamily="34" charset="0"/>
              <a:cs typeface="Calibri" panose="020F0502020204030204" pitchFamily="34" charset="0"/>
            </a:endParaRPr>
          </a:p>
        </p:txBody>
      </p:sp>
      <p:graphicFrame>
        <p:nvGraphicFramePr>
          <p:cNvPr id="7" name="Diagrama 6">
            <a:extLst>
              <a:ext uri="{FF2B5EF4-FFF2-40B4-BE49-F238E27FC236}">
                <a16:creationId xmlns:a16="http://schemas.microsoft.com/office/drawing/2014/main" id="{87239BAC-2510-4D2F-9D3E-D95EA1910643}"/>
              </a:ext>
            </a:extLst>
          </p:cNvPr>
          <p:cNvGraphicFramePr/>
          <p:nvPr>
            <p:extLst>
              <p:ext uri="{D42A27DB-BD31-4B8C-83A1-F6EECF244321}">
                <p14:modId xmlns:p14="http://schemas.microsoft.com/office/powerpoint/2010/main" val="1907610164"/>
              </p:ext>
            </p:extLst>
          </p:nvPr>
        </p:nvGraphicFramePr>
        <p:xfrm>
          <a:off x="0" y="0"/>
          <a:ext cx="1585519"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Marcador de número de diapositiva 8">
            <a:extLst>
              <a:ext uri="{FF2B5EF4-FFF2-40B4-BE49-F238E27FC236}">
                <a16:creationId xmlns:a16="http://schemas.microsoft.com/office/drawing/2014/main" id="{E8C0C238-F577-49A1-89D5-52065984168C}"/>
              </a:ext>
            </a:extLst>
          </p:cNvPr>
          <p:cNvSpPr txBox="1">
            <a:spLocks/>
          </p:cNvSpPr>
          <p:nvPr/>
        </p:nvSpPr>
        <p:spPr>
          <a:xfrm>
            <a:off x="11640833" y="6492875"/>
            <a:ext cx="551167" cy="365125"/>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fld id="{F6A81526-3F35-4D9C-9D94-C146B623EA7C}" type="slidenum">
              <a:rPr lang="es-CO" b="1" smtClean="0">
                <a:latin typeface="Calibri" panose="020F0502020204030204" pitchFamily="34" charset="0"/>
                <a:cs typeface="Calibri" panose="020F0502020204030204" pitchFamily="34" charset="0"/>
              </a:rPr>
              <a:pPr algn="ctr"/>
              <a:t>13</a:t>
            </a:fld>
            <a:endParaRPr lang="es-CO" b="1">
              <a:latin typeface="Calibri" panose="020F0502020204030204" pitchFamily="34" charset="0"/>
              <a:cs typeface="Calibri" panose="020F0502020204030204" pitchFamily="34" charset="0"/>
            </a:endParaRPr>
          </a:p>
        </p:txBody>
      </p:sp>
      <p:pic>
        <p:nvPicPr>
          <p:cNvPr id="18" name="Picture 6">
            <a:extLst>
              <a:ext uri="{FF2B5EF4-FFF2-40B4-BE49-F238E27FC236}">
                <a16:creationId xmlns:a16="http://schemas.microsoft.com/office/drawing/2014/main" id="{9ACE0549-845A-420A-BBFF-185A207CD2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24814" y="5811038"/>
            <a:ext cx="4221193" cy="1046962"/>
          </a:xfrm>
          <a:prstGeom prst="rect">
            <a:avLst/>
          </a:prstGeom>
          <a:noFill/>
          <a:extLst>
            <a:ext uri="{909E8E84-426E-40DD-AFC4-6F175D3DCCD1}">
              <a14:hiddenFill xmlns:a14="http://schemas.microsoft.com/office/drawing/2010/main">
                <a:solidFill>
                  <a:srgbClr val="FFFFFF"/>
                </a:solidFill>
              </a14:hiddenFill>
            </a:ext>
          </a:extLst>
        </p:spPr>
      </p:pic>
      <p:sp>
        <p:nvSpPr>
          <p:cNvPr id="19" name="Marcador de contenido 2">
            <a:extLst>
              <a:ext uri="{FF2B5EF4-FFF2-40B4-BE49-F238E27FC236}">
                <a16:creationId xmlns:a16="http://schemas.microsoft.com/office/drawing/2014/main" id="{188675EE-DA48-4421-AC53-AE499FBF7D54}"/>
              </a:ext>
            </a:extLst>
          </p:cNvPr>
          <p:cNvSpPr>
            <a:spLocks noGrp="1"/>
          </p:cNvSpPr>
          <p:nvPr>
            <p:ph idx="1"/>
          </p:nvPr>
        </p:nvSpPr>
        <p:spPr>
          <a:xfrm>
            <a:off x="1737244" y="1366928"/>
            <a:ext cx="9704160" cy="4621501"/>
          </a:xfrm>
        </p:spPr>
        <p:txBody>
          <a:bodyPr>
            <a:normAutofit/>
          </a:bodyPr>
          <a:lstStyle/>
          <a:p>
            <a:r>
              <a:rPr lang="es-ES" sz="3600" i="1" dirty="0"/>
              <a:t>Cualidad de los </a:t>
            </a:r>
            <a:r>
              <a:rPr lang="es-ES" sz="3600" i="1" dirty="0">
                <a:hlinkClick r:id="rId9" tooltip="lenguajes de programación (la página no existe)">
                  <a:extLst>
                    <a:ext uri="{A12FA001-AC4F-418D-AE19-62706E023703}">
                      <ahyp:hlinkClr xmlns:ahyp="http://schemas.microsoft.com/office/drawing/2018/hyperlinkcolor" val="tx"/>
                    </a:ext>
                  </a:extLst>
                </a:hlinkClick>
              </a:rPr>
              <a:t>lenguajes de programación</a:t>
            </a:r>
            <a:r>
              <a:rPr lang="es-ES" sz="3600" i="1" dirty="0"/>
              <a:t> con la cual establecen el </a:t>
            </a:r>
            <a:r>
              <a:rPr lang="es-ES" sz="3600" i="1" dirty="0">
                <a:hlinkClick r:id="rId10" tooltip="tipo">
                  <a:extLst>
                    <a:ext uri="{A12FA001-AC4F-418D-AE19-62706E023703}">
                      <ahyp:hlinkClr xmlns:ahyp="http://schemas.microsoft.com/office/drawing/2018/hyperlinkcolor" val="tx"/>
                    </a:ext>
                  </a:extLst>
                </a:hlinkClick>
              </a:rPr>
              <a:t>tipos</a:t>
            </a:r>
            <a:r>
              <a:rPr lang="es-ES" sz="3600" i="1" dirty="0"/>
              <a:t> de las </a:t>
            </a:r>
            <a:r>
              <a:rPr lang="es-ES" sz="3600" i="1" dirty="0">
                <a:hlinkClick r:id="rId11" tooltip="variable">
                  <a:extLst>
                    <a:ext uri="{A12FA001-AC4F-418D-AE19-62706E023703}">
                      <ahyp:hlinkClr xmlns:ahyp="http://schemas.microsoft.com/office/drawing/2018/hyperlinkcolor" val="tx"/>
                    </a:ext>
                  </a:extLst>
                </a:hlinkClick>
              </a:rPr>
              <a:t>variables</a:t>
            </a:r>
            <a:r>
              <a:rPr lang="es-ES" sz="3600" i="1" dirty="0"/>
              <a:t>. Es decir, dependiendo del tipado del lenguaje de programación, tanto la sintaxis como la lógica de como funciona tanto el lenguaje como las variables y estructuras de datos cambian</a:t>
            </a:r>
            <a:endParaRPr lang="es-CO" sz="3600" i="1" dirty="0"/>
          </a:p>
        </p:txBody>
      </p:sp>
      <p:sp>
        <p:nvSpPr>
          <p:cNvPr id="20" name="Rectángulo 19">
            <a:extLst>
              <a:ext uri="{FF2B5EF4-FFF2-40B4-BE49-F238E27FC236}">
                <a16:creationId xmlns:a16="http://schemas.microsoft.com/office/drawing/2014/main" id="{13DBCEFE-C914-45AA-A5EE-2CAC674B8397}"/>
              </a:ext>
            </a:extLst>
          </p:cNvPr>
          <p:cNvSpPr/>
          <p:nvPr/>
        </p:nvSpPr>
        <p:spPr>
          <a:xfrm>
            <a:off x="1917900" y="951429"/>
            <a:ext cx="4792722" cy="830997"/>
          </a:xfrm>
          <a:prstGeom prst="rect">
            <a:avLst/>
          </a:prstGeom>
        </p:spPr>
        <p:txBody>
          <a:bodyPr wrap="none">
            <a:spAutoFit/>
          </a:bodyPr>
          <a:lstStyle/>
          <a:p>
            <a:r>
              <a:rPr lang="es-CO" sz="4800" dirty="0"/>
              <a:t>¿Qué es el tipado?</a:t>
            </a:r>
          </a:p>
        </p:txBody>
      </p:sp>
    </p:spTree>
    <p:extLst>
      <p:ext uri="{BB962C8B-B14F-4D97-AF65-F5344CB8AC3E}">
        <p14:creationId xmlns:p14="http://schemas.microsoft.com/office/powerpoint/2010/main" val="3515674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1000"/>
                                        <p:tgtEl>
                                          <p:spTgt spid="19">
                                            <p:txEl>
                                              <p:pRg st="0" end="0"/>
                                            </p:txEl>
                                          </p:spTgt>
                                        </p:tgtEl>
                                      </p:cBhvr>
                                    </p:animEffect>
                                    <p:anim calcmode="lin" valueType="num">
                                      <p:cBhvr>
                                        <p:cTn id="8"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A26D3-39D0-42DE-B333-592168AF9993}"/>
              </a:ext>
            </a:extLst>
          </p:cNvPr>
          <p:cNvSpPr>
            <a:spLocks noGrp="1"/>
          </p:cNvSpPr>
          <p:nvPr>
            <p:ph type="title"/>
          </p:nvPr>
        </p:nvSpPr>
        <p:spPr>
          <a:xfrm>
            <a:off x="2030136" y="81793"/>
            <a:ext cx="9774890" cy="950053"/>
          </a:xfrm>
        </p:spPr>
        <p:txBody>
          <a:bodyPr/>
          <a:lstStyle/>
          <a:p>
            <a:r>
              <a:rPr lang="es-MX" dirty="0">
                <a:latin typeface="Calibri" panose="020F0502020204030204" pitchFamily="34" charset="0"/>
                <a:cs typeface="Calibri" panose="020F0502020204030204" pitchFamily="34" charset="0"/>
              </a:rPr>
              <a:t>Tipificación</a:t>
            </a:r>
            <a:endParaRPr lang="es-CO" dirty="0">
              <a:latin typeface="Calibri" panose="020F0502020204030204" pitchFamily="34" charset="0"/>
              <a:cs typeface="Calibri" panose="020F0502020204030204" pitchFamily="34" charset="0"/>
            </a:endParaRPr>
          </a:p>
        </p:txBody>
      </p:sp>
      <p:graphicFrame>
        <p:nvGraphicFramePr>
          <p:cNvPr id="7" name="Diagrama 6">
            <a:extLst>
              <a:ext uri="{FF2B5EF4-FFF2-40B4-BE49-F238E27FC236}">
                <a16:creationId xmlns:a16="http://schemas.microsoft.com/office/drawing/2014/main" id="{87239BAC-2510-4D2F-9D3E-D95EA1910643}"/>
              </a:ext>
            </a:extLst>
          </p:cNvPr>
          <p:cNvGraphicFramePr/>
          <p:nvPr>
            <p:extLst>
              <p:ext uri="{D42A27DB-BD31-4B8C-83A1-F6EECF244321}">
                <p14:modId xmlns:p14="http://schemas.microsoft.com/office/powerpoint/2010/main" val="3748341032"/>
              </p:ext>
            </p:extLst>
          </p:nvPr>
        </p:nvGraphicFramePr>
        <p:xfrm>
          <a:off x="0" y="0"/>
          <a:ext cx="1585519"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Marcador de número de diapositiva 8">
            <a:extLst>
              <a:ext uri="{FF2B5EF4-FFF2-40B4-BE49-F238E27FC236}">
                <a16:creationId xmlns:a16="http://schemas.microsoft.com/office/drawing/2014/main" id="{E8C0C238-F577-49A1-89D5-52065984168C}"/>
              </a:ext>
            </a:extLst>
          </p:cNvPr>
          <p:cNvSpPr txBox="1">
            <a:spLocks/>
          </p:cNvSpPr>
          <p:nvPr/>
        </p:nvSpPr>
        <p:spPr>
          <a:xfrm>
            <a:off x="11640833" y="6492875"/>
            <a:ext cx="551167" cy="365125"/>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fld id="{F6A81526-3F35-4D9C-9D94-C146B623EA7C}" type="slidenum">
              <a:rPr lang="es-CO" b="1" smtClean="0">
                <a:latin typeface="Calibri" panose="020F0502020204030204" pitchFamily="34" charset="0"/>
                <a:cs typeface="Calibri" panose="020F0502020204030204" pitchFamily="34" charset="0"/>
              </a:rPr>
              <a:pPr algn="ctr"/>
              <a:t>14</a:t>
            </a:fld>
            <a:endParaRPr lang="es-CO" b="1">
              <a:latin typeface="Calibri" panose="020F0502020204030204" pitchFamily="34" charset="0"/>
              <a:cs typeface="Calibri" panose="020F0502020204030204" pitchFamily="34" charset="0"/>
            </a:endParaRPr>
          </a:p>
        </p:txBody>
      </p:sp>
      <p:pic>
        <p:nvPicPr>
          <p:cNvPr id="18" name="Picture 6">
            <a:extLst>
              <a:ext uri="{FF2B5EF4-FFF2-40B4-BE49-F238E27FC236}">
                <a16:creationId xmlns:a16="http://schemas.microsoft.com/office/drawing/2014/main" id="{9ACE0549-845A-420A-BBFF-185A207CD2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24814" y="5811038"/>
            <a:ext cx="4221193" cy="1046962"/>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contenido 7">
            <a:extLst>
              <a:ext uri="{FF2B5EF4-FFF2-40B4-BE49-F238E27FC236}">
                <a16:creationId xmlns:a16="http://schemas.microsoft.com/office/drawing/2014/main" id="{DD104363-405C-47D5-8966-EE2CC60EDAA0}"/>
              </a:ext>
            </a:extLst>
          </p:cNvPr>
          <p:cNvSpPr>
            <a:spLocks noGrp="1"/>
          </p:cNvSpPr>
          <p:nvPr>
            <p:ph idx="1"/>
          </p:nvPr>
        </p:nvSpPr>
        <p:spPr>
          <a:xfrm>
            <a:off x="1936673" y="1031846"/>
            <a:ext cx="9704388" cy="830997"/>
          </a:xfrm>
          <a:prstGeom prst="rect">
            <a:avLst/>
          </a:prstGeom>
        </p:spPr>
        <p:txBody>
          <a:bodyPr wrap="square">
            <a:spAutoFit/>
          </a:bodyPr>
          <a:lstStyle/>
          <a:p>
            <a:pPr marL="0" indent="0">
              <a:buNone/>
            </a:pPr>
            <a:r>
              <a:rPr lang="es-CO" sz="4800" dirty="0"/>
              <a:t>Chequeo/validación de tipificación:</a:t>
            </a:r>
          </a:p>
        </p:txBody>
      </p:sp>
      <p:sp>
        <p:nvSpPr>
          <p:cNvPr id="9" name="Marcador de contenido 2">
            <a:extLst>
              <a:ext uri="{FF2B5EF4-FFF2-40B4-BE49-F238E27FC236}">
                <a16:creationId xmlns:a16="http://schemas.microsoft.com/office/drawing/2014/main" id="{2A59C17A-81E0-49F1-8095-CCD6346BE396}"/>
              </a:ext>
            </a:extLst>
          </p:cNvPr>
          <p:cNvSpPr txBox="1">
            <a:spLocks/>
          </p:cNvSpPr>
          <p:nvPr/>
        </p:nvSpPr>
        <p:spPr>
          <a:xfrm>
            <a:off x="1854377" y="1871374"/>
            <a:ext cx="9704160" cy="46215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s-ES" sz="3600" i="1" dirty="0"/>
              <a:t>Los lenguajes de programación se clasifican de acuerdo a su chequeo de tipificación:</a:t>
            </a:r>
          </a:p>
          <a:p>
            <a:r>
              <a:rPr lang="es-ES" sz="3600" i="1" dirty="0"/>
              <a:t>Tipado estático y dinámico</a:t>
            </a:r>
          </a:p>
          <a:p>
            <a:r>
              <a:rPr lang="es-ES" sz="3600" i="1" dirty="0"/>
              <a:t>Tipado débil y fuerte</a:t>
            </a:r>
          </a:p>
          <a:p>
            <a:r>
              <a:rPr lang="es-ES" sz="3600" i="1" dirty="0"/>
              <a:t>Tipado implícito y explícito</a:t>
            </a:r>
          </a:p>
          <a:p>
            <a:r>
              <a:rPr lang="es-CO" sz="3600" i="1" dirty="0"/>
              <a:t>Tipos nominales y estructurales</a:t>
            </a:r>
          </a:p>
          <a:p>
            <a:endParaRPr lang="es-CO" sz="3600" i="1" dirty="0"/>
          </a:p>
        </p:txBody>
      </p:sp>
    </p:spTree>
    <p:extLst>
      <p:ext uri="{BB962C8B-B14F-4D97-AF65-F5344CB8AC3E}">
        <p14:creationId xmlns:p14="http://schemas.microsoft.com/office/powerpoint/2010/main" val="23540675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 calcmode="lin" valueType="num">
                                      <p:cBhvr additive="base">
                                        <p:cTn id="19"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 calcmode="lin" valueType="num">
                                      <p:cBhvr additive="base">
                                        <p:cTn id="2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anim calcmode="lin" valueType="num">
                                      <p:cBhvr additive="base">
                                        <p:cTn id="3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4" end="4"/>
                                            </p:txEl>
                                          </p:spTgt>
                                        </p:tgtEl>
                                        <p:attrNameLst>
                                          <p:attrName>style.visibility</p:attrName>
                                        </p:attrNameLst>
                                      </p:cBhvr>
                                      <p:to>
                                        <p:strVal val="visible"/>
                                      </p:to>
                                    </p:set>
                                    <p:anim calcmode="lin" valueType="num">
                                      <p:cBhvr additive="base">
                                        <p:cTn id="3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A26D3-39D0-42DE-B333-592168AF9993}"/>
              </a:ext>
            </a:extLst>
          </p:cNvPr>
          <p:cNvSpPr>
            <a:spLocks noGrp="1"/>
          </p:cNvSpPr>
          <p:nvPr>
            <p:ph type="title"/>
          </p:nvPr>
        </p:nvSpPr>
        <p:spPr>
          <a:xfrm>
            <a:off x="2030136" y="81793"/>
            <a:ext cx="9774890" cy="950053"/>
          </a:xfrm>
        </p:spPr>
        <p:txBody>
          <a:bodyPr/>
          <a:lstStyle/>
          <a:p>
            <a:r>
              <a:rPr lang="es-MX" dirty="0">
                <a:latin typeface="Calibri" panose="020F0502020204030204" pitchFamily="34" charset="0"/>
                <a:cs typeface="Calibri" panose="020F0502020204030204" pitchFamily="34" charset="0"/>
              </a:rPr>
              <a:t>Tipificación</a:t>
            </a:r>
            <a:endParaRPr lang="es-CO" dirty="0">
              <a:latin typeface="Calibri" panose="020F0502020204030204" pitchFamily="34" charset="0"/>
              <a:cs typeface="Calibri" panose="020F0502020204030204" pitchFamily="34" charset="0"/>
            </a:endParaRPr>
          </a:p>
        </p:txBody>
      </p:sp>
      <p:graphicFrame>
        <p:nvGraphicFramePr>
          <p:cNvPr id="7" name="Diagrama 6">
            <a:extLst>
              <a:ext uri="{FF2B5EF4-FFF2-40B4-BE49-F238E27FC236}">
                <a16:creationId xmlns:a16="http://schemas.microsoft.com/office/drawing/2014/main" id="{87239BAC-2510-4D2F-9D3E-D95EA1910643}"/>
              </a:ext>
            </a:extLst>
          </p:cNvPr>
          <p:cNvGraphicFramePr/>
          <p:nvPr/>
        </p:nvGraphicFramePr>
        <p:xfrm>
          <a:off x="0" y="0"/>
          <a:ext cx="1585519"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Marcador de número de diapositiva 8">
            <a:extLst>
              <a:ext uri="{FF2B5EF4-FFF2-40B4-BE49-F238E27FC236}">
                <a16:creationId xmlns:a16="http://schemas.microsoft.com/office/drawing/2014/main" id="{E8C0C238-F577-49A1-89D5-52065984168C}"/>
              </a:ext>
            </a:extLst>
          </p:cNvPr>
          <p:cNvSpPr txBox="1">
            <a:spLocks/>
          </p:cNvSpPr>
          <p:nvPr/>
        </p:nvSpPr>
        <p:spPr>
          <a:xfrm>
            <a:off x="11640833" y="6492875"/>
            <a:ext cx="551167" cy="365125"/>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fld id="{F6A81526-3F35-4D9C-9D94-C146B623EA7C}" type="slidenum">
              <a:rPr lang="es-CO" b="1" smtClean="0">
                <a:latin typeface="Calibri" panose="020F0502020204030204" pitchFamily="34" charset="0"/>
                <a:cs typeface="Calibri" panose="020F0502020204030204" pitchFamily="34" charset="0"/>
              </a:rPr>
              <a:pPr algn="ctr"/>
              <a:t>15</a:t>
            </a:fld>
            <a:endParaRPr lang="es-CO" b="1">
              <a:latin typeface="Calibri" panose="020F0502020204030204" pitchFamily="34" charset="0"/>
              <a:cs typeface="Calibri" panose="020F0502020204030204" pitchFamily="34" charset="0"/>
            </a:endParaRPr>
          </a:p>
        </p:txBody>
      </p:sp>
      <p:pic>
        <p:nvPicPr>
          <p:cNvPr id="18" name="Picture 6">
            <a:extLst>
              <a:ext uri="{FF2B5EF4-FFF2-40B4-BE49-F238E27FC236}">
                <a16:creationId xmlns:a16="http://schemas.microsoft.com/office/drawing/2014/main" id="{9ACE0549-845A-420A-BBFF-185A207CD2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24814" y="5811038"/>
            <a:ext cx="4221193" cy="1046962"/>
          </a:xfrm>
          <a:prstGeom prst="rect">
            <a:avLst/>
          </a:prstGeom>
          <a:noFill/>
          <a:extLst>
            <a:ext uri="{909E8E84-426E-40DD-AFC4-6F175D3DCCD1}">
              <a14:hiddenFill xmlns:a14="http://schemas.microsoft.com/office/drawing/2010/main">
                <a:solidFill>
                  <a:srgbClr val="FFFFFF"/>
                </a:solidFill>
              </a14:hiddenFill>
            </a:ext>
          </a:extLst>
        </p:spPr>
      </p:pic>
      <p:sp>
        <p:nvSpPr>
          <p:cNvPr id="10" name="Rectángulo 9">
            <a:extLst>
              <a:ext uri="{FF2B5EF4-FFF2-40B4-BE49-F238E27FC236}">
                <a16:creationId xmlns:a16="http://schemas.microsoft.com/office/drawing/2014/main" id="{FC03B9E8-97ED-4BB1-B7A6-7A851025E4D9}"/>
              </a:ext>
            </a:extLst>
          </p:cNvPr>
          <p:cNvSpPr/>
          <p:nvPr/>
        </p:nvSpPr>
        <p:spPr>
          <a:xfrm>
            <a:off x="1681578" y="649289"/>
            <a:ext cx="6994222" cy="830997"/>
          </a:xfrm>
          <a:prstGeom prst="rect">
            <a:avLst/>
          </a:prstGeom>
        </p:spPr>
        <p:txBody>
          <a:bodyPr wrap="none">
            <a:spAutoFit/>
          </a:bodyPr>
          <a:lstStyle/>
          <a:p>
            <a:r>
              <a:rPr lang="es-CO" sz="4800" dirty="0"/>
              <a:t>Tipado estático y dinámico</a:t>
            </a:r>
          </a:p>
        </p:txBody>
      </p:sp>
      <p:sp>
        <p:nvSpPr>
          <p:cNvPr id="11" name="Marcador de contenido 2">
            <a:extLst>
              <a:ext uri="{FF2B5EF4-FFF2-40B4-BE49-F238E27FC236}">
                <a16:creationId xmlns:a16="http://schemas.microsoft.com/office/drawing/2014/main" id="{20954DF1-F48F-4904-859C-D389775EA09C}"/>
              </a:ext>
            </a:extLst>
          </p:cNvPr>
          <p:cNvSpPr>
            <a:spLocks noGrp="1"/>
          </p:cNvSpPr>
          <p:nvPr>
            <p:ph idx="1"/>
          </p:nvPr>
        </p:nvSpPr>
        <p:spPr>
          <a:xfrm>
            <a:off x="1782666" y="1339617"/>
            <a:ext cx="9704160" cy="4621501"/>
          </a:xfrm>
        </p:spPr>
        <p:txBody>
          <a:bodyPr>
            <a:normAutofit lnSpcReduction="10000"/>
          </a:bodyPr>
          <a:lstStyle/>
          <a:p>
            <a:r>
              <a:rPr lang="es-ES" dirty="0"/>
              <a:t>Este tipado se refiere a la capacidad del lenguaje de verificar que una operación es válida para un objeto dado.</a:t>
            </a:r>
          </a:p>
          <a:p>
            <a:r>
              <a:rPr lang="es-CO" dirty="0"/>
              <a:t>Así, </a:t>
            </a:r>
            <a:r>
              <a:rPr lang="es-CO" sz="3200" b="1" i="1" u="sng" dirty="0">
                <a:solidFill>
                  <a:srgbClr val="FF0000"/>
                </a:solidFill>
              </a:rPr>
              <a:t>el tipado estático</a:t>
            </a:r>
            <a:r>
              <a:rPr lang="es-CO" sz="3200" dirty="0">
                <a:solidFill>
                  <a:srgbClr val="FF0000"/>
                </a:solidFill>
              </a:rPr>
              <a:t>  </a:t>
            </a:r>
            <a:r>
              <a:rPr lang="es-CO" dirty="0"/>
              <a:t>es aquel que realiza la verificación antes de la ejecución</a:t>
            </a:r>
            <a:r>
              <a:rPr lang="es-ES" dirty="0"/>
              <a:t> (por ejemplo, los realiza el compilador), es decir, valida todo el código este bien antes de ejecutar el código.</a:t>
            </a:r>
          </a:p>
          <a:p>
            <a:r>
              <a:rPr lang="es-ES" dirty="0"/>
              <a:t>Lenguajes de programación que tienen tipado estático:</a:t>
            </a:r>
          </a:p>
          <a:p>
            <a:r>
              <a:rPr lang="es-ES" dirty="0"/>
              <a:t>Haskell</a:t>
            </a:r>
          </a:p>
          <a:p>
            <a:r>
              <a:rPr lang="es-ES" dirty="0"/>
              <a:t>Scala</a:t>
            </a:r>
          </a:p>
          <a:p>
            <a:r>
              <a:rPr lang="es-ES" dirty="0"/>
              <a:t>Java</a:t>
            </a:r>
          </a:p>
          <a:p>
            <a:r>
              <a:rPr lang="es-ES" dirty="0"/>
              <a:t>C</a:t>
            </a:r>
            <a:endParaRPr lang="es-CO" dirty="0"/>
          </a:p>
        </p:txBody>
      </p:sp>
      <p:pic>
        <p:nvPicPr>
          <p:cNvPr id="12" name="Picture 2" descr="Encuentra vulnerabilidades en tu código con SourceClear Open ...">
            <a:extLst>
              <a:ext uri="{FF2B5EF4-FFF2-40B4-BE49-F238E27FC236}">
                <a16:creationId xmlns:a16="http://schemas.microsoft.com/office/drawing/2014/main" id="{36D0E28F-DCC2-4028-AFF9-2F60DD2BB2F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40312" y="3925952"/>
            <a:ext cx="3909398" cy="2932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3894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 calcmode="lin" valueType="num">
                                      <p:cBhvr>
                                        <p:cTn id="12" dur="5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1">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 calcmode="lin" valueType="num">
                                      <p:cBhvr>
                                        <p:cTn id="19" dur="500" fill="hold"/>
                                        <p:tgtEl>
                                          <p:spTgt spid="11">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11">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11">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1">
                                            <p:txEl>
                                              <p:pRg st="2" end="2"/>
                                            </p:txEl>
                                          </p:spTgt>
                                        </p:tgtEl>
                                        <p:attrNameLst>
                                          <p:attrName>style.visibility</p:attrName>
                                        </p:attrNameLst>
                                      </p:cBhvr>
                                      <p:to>
                                        <p:strVal val="visible"/>
                                      </p:to>
                                    </p:set>
                                    <p:anim calcmode="lin" valueType="num">
                                      <p:cBhvr>
                                        <p:cTn id="26" dur="500" fill="hold"/>
                                        <p:tgtEl>
                                          <p:spTgt spid="11">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11">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11">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1">
                                            <p:txEl>
                                              <p:pRg st="3" end="3"/>
                                            </p:txEl>
                                          </p:spTgt>
                                        </p:tgtEl>
                                        <p:attrNameLst>
                                          <p:attrName>style.visibility</p:attrName>
                                        </p:attrNameLst>
                                      </p:cBhvr>
                                      <p:to>
                                        <p:strVal val="visible"/>
                                      </p:to>
                                    </p:set>
                                    <p:anim calcmode="lin" valueType="num">
                                      <p:cBhvr>
                                        <p:cTn id="33" dur="500" fill="hold"/>
                                        <p:tgtEl>
                                          <p:spTgt spid="11">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1">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11">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11">
                                            <p:txEl>
                                              <p:pRg st="4" end="4"/>
                                            </p:txEl>
                                          </p:spTgt>
                                        </p:tgtEl>
                                        <p:attrNameLst>
                                          <p:attrName>style.visibility</p:attrName>
                                        </p:attrNameLst>
                                      </p:cBhvr>
                                      <p:to>
                                        <p:strVal val="visible"/>
                                      </p:to>
                                    </p:set>
                                    <p:anim calcmode="lin" valueType="num">
                                      <p:cBhvr>
                                        <p:cTn id="40" dur="500" fill="hold"/>
                                        <p:tgtEl>
                                          <p:spTgt spid="11">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11">
                                            <p:txEl>
                                              <p:pRg st="4" end="4"/>
                                            </p:txEl>
                                          </p:spTgt>
                                        </p:tgtEl>
                                        <p:attrNameLst>
                                          <p:attrName>ppt_h</p:attrName>
                                        </p:attrNameLst>
                                      </p:cBhvr>
                                      <p:tavLst>
                                        <p:tav tm="0">
                                          <p:val>
                                            <p:fltVal val="0"/>
                                          </p:val>
                                        </p:tav>
                                        <p:tav tm="100000">
                                          <p:val>
                                            <p:strVal val="#ppt_h"/>
                                          </p:val>
                                        </p:tav>
                                      </p:tavLst>
                                    </p:anim>
                                    <p:animEffect transition="in" filter="fade">
                                      <p:cBhvr>
                                        <p:cTn id="42" dur="500"/>
                                        <p:tgtEl>
                                          <p:spTgt spid="11">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11">
                                            <p:txEl>
                                              <p:pRg st="5" end="5"/>
                                            </p:txEl>
                                          </p:spTgt>
                                        </p:tgtEl>
                                        <p:attrNameLst>
                                          <p:attrName>style.visibility</p:attrName>
                                        </p:attrNameLst>
                                      </p:cBhvr>
                                      <p:to>
                                        <p:strVal val="visible"/>
                                      </p:to>
                                    </p:set>
                                    <p:anim calcmode="lin" valueType="num">
                                      <p:cBhvr>
                                        <p:cTn id="47" dur="500" fill="hold"/>
                                        <p:tgtEl>
                                          <p:spTgt spid="11">
                                            <p:txEl>
                                              <p:pRg st="5" end="5"/>
                                            </p:txEl>
                                          </p:spTgt>
                                        </p:tgtEl>
                                        <p:attrNameLst>
                                          <p:attrName>ppt_w</p:attrName>
                                        </p:attrNameLst>
                                      </p:cBhvr>
                                      <p:tavLst>
                                        <p:tav tm="0">
                                          <p:val>
                                            <p:fltVal val="0"/>
                                          </p:val>
                                        </p:tav>
                                        <p:tav tm="100000">
                                          <p:val>
                                            <p:strVal val="#ppt_w"/>
                                          </p:val>
                                        </p:tav>
                                      </p:tavLst>
                                    </p:anim>
                                    <p:anim calcmode="lin" valueType="num">
                                      <p:cBhvr>
                                        <p:cTn id="48" dur="500" fill="hold"/>
                                        <p:tgtEl>
                                          <p:spTgt spid="11">
                                            <p:txEl>
                                              <p:pRg st="5" end="5"/>
                                            </p:txEl>
                                          </p:spTgt>
                                        </p:tgtEl>
                                        <p:attrNameLst>
                                          <p:attrName>ppt_h</p:attrName>
                                        </p:attrNameLst>
                                      </p:cBhvr>
                                      <p:tavLst>
                                        <p:tav tm="0">
                                          <p:val>
                                            <p:fltVal val="0"/>
                                          </p:val>
                                        </p:tav>
                                        <p:tav tm="100000">
                                          <p:val>
                                            <p:strVal val="#ppt_h"/>
                                          </p:val>
                                        </p:tav>
                                      </p:tavLst>
                                    </p:anim>
                                    <p:animEffect transition="in" filter="fade">
                                      <p:cBhvr>
                                        <p:cTn id="49" dur="500"/>
                                        <p:tgtEl>
                                          <p:spTgt spid="11">
                                            <p:txEl>
                                              <p:pRg st="5" end="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11">
                                            <p:txEl>
                                              <p:pRg st="6" end="6"/>
                                            </p:txEl>
                                          </p:spTgt>
                                        </p:tgtEl>
                                        <p:attrNameLst>
                                          <p:attrName>style.visibility</p:attrName>
                                        </p:attrNameLst>
                                      </p:cBhvr>
                                      <p:to>
                                        <p:strVal val="visible"/>
                                      </p:to>
                                    </p:set>
                                    <p:anim calcmode="lin" valueType="num">
                                      <p:cBhvr>
                                        <p:cTn id="54" dur="500" fill="hold"/>
                                        <p:tgtEl>
                                          <p:spTgt spid="11">
                                            <p:txEl>
                                              <p:pRg st="6" end="6"/>
                                            </p:txEl>
                                          </p:spTgt>
                                        </p:tgtEl>
                                        <p:attrNameLst>
                                          <p:attrName>ppt_w</p:attrName>
                                        </p:attrNameLst>
                                      </p:cBhvr>
                                      <p:tavLst>
                                        <p:tav tm="0">
                                          <p:val>
                                            <p:fltVal val="0"/>
                                          </p:val>
                                        </p:tav>
                                        <p:tav tm="100000">
                                          <p:val>
                                            <p:strVal val="#ppt_w"/>
                                          </p:val>
                                        </p:tav>
                                      </p:tavLst>
                                    </p:anim>
                                    <p:anim calcmode="lin" valueType="num">
                                      <p:cBhvr>
                                        <p:cTn id="55" dur="500" fill="hold"/>
                                        <p:tgtEl>
                                          <p:spTgt spid="11">
                                            <p:txEl>
                                              <p:pRg st="6" end="6"/>
                                            </p:txEl>
                                          </p:spTgt>
                                        </p:tgtEl>
                                        <p:attrNameLst>
                                          <p:attrName>ppt_h</p:attrName>
                                        </p:attrNameLst>
                                      </p:cBhvr>
                                      <p:tavLst>
                                        <p:tav tm="0">
                                          <p:val>
                                            <p:fltVal val="0"/>
                                          </p:val>
                                        </p:tav>
                                        <p:tav tm="100000">
                                          <p:val>
                                            <p:strVal val="#ppt_h"/>
                                          </p:val>
                                        </p:tav>
                                      </p:tavLst>
                                    </p:anim>
                                    <p:animEffect transition="in" filter="fade">
                                      <p:cBhvr>
                                        <p:cTn id="56" dur="500"/>
                                        <p:tgtEl>
                                          <p:spTgt spid="11">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1000"/>
                                        <p:tgtEl>
                                          <p:spTgt spid="12"/>
                                        </p:tgtEl>
                                      </p:cBhvr>
                                    </p:animEffect>
                                    <p:anim calcmode="lin" valueType="num">
                                      <p:cBhvr>
                                        <p:cTn id="62" dur="1000" fill="hold"/>
                                        <p:tgtEl>
                                          <p:spTgt spid="12"/>
                                        </p:tgtEl>
                                        <p:attrNameLst>
                                          <p:attrName>ppt_x</p:attrName>
                                        </p:attrNameLst>
                                      </p:cBhvr>
                                      <p:tavLst>
                                        <p:tav tm="0">
                                          <p:val>
                                            <p:strVal val="#ppt_x"/>
                                          </p:val>
                                        </p:tav>
                                        <p:tav tm="100000">
                                          <p:val>
                                            <p:strVal val="#ppt_x"/>
                                          </p:val>
                                        </p:tav>
                                      </p:tavLst>
                                    </p:anim>
                                    <p:anim calcmode="lin" valueType="num">
                                      <p:cBhvr>
                                        <p:cTn id="6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A26D3-39D0-42DE-B333-592168AF9993}"/>
              </a:ext>
            </a:extLst>
          </p:cNvPr>
          <p:cNvSpPr>
            <a:spLocks noGrp="1"/>
          </p:cNvSpPr>
          <p:nvPr>
            <p:ph type="title"/>
          </p:nvPr>
        </p:nvSpPr>
        <p:spPr>
          <a:xfrm>
            <a:off x="2030136" y="81793"/>
            <a:ext cx="9774890" cy="950053"/>
          </a:xfrm>
        </p:spPr>
        <p:txBody>
          <a:bodyPr/>
          <a:lstStyle/>
          <a:p>
            <a:r>
              <a:rPr lang="es-MX" dirty="0">
                <a:latin typeface="Calibri" panose="020F0502020204030204" pitchFamily="34" charset="0"/>
                <a:cs typeface="Calibri" panose="020F0502020204030204" pitchFamily="34" charset="0"/>
              </a:rPr>
              <a:t>Tipificación</a:t>
            </a:r>
            <a:endParaRPr lang="es-CO" dirty="0">
              <a:latin typeface="Calibri" panose="020F0502020204030204" pitchFamily="34" charset="0"/>
              <a:cs typeface="Calibri" panose="020F0502020204030204" pitchFamily="34" charset="0"/>
            </a:endParaRPr>
          </a:p>
        </p:txBody>
      </p:sp>
      <p:graphicFrame>
        <p:nvGraphicFramePr>
          <p:cNvPr id="7" name="Diagrama 6">
            <a:extLst>
              <a:ext uri="{FF2B5EF4-FFF2-40B4-BE49-F238E27FC236}">
                <a16:creationId xmlns:a16="http://schemas.microsoft.com/office/drawing/2014/main" id="{87239BAC-2510-4D2F-9D3E-D95EA1910643}"/>
              </a:ext>
            </a:extLst>
          </p:cNvPr>
          <p:cNvGraphicFramePr/>
          <p:nvPr/>
        </p:nvGraphicFramePr>
        <p:xfrm>
          <a:off x="0" y="0"/>
          <a:ext cx="1585519"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Marcador de número de diapositiva 8">
            <a:extLst>
              <a:ext uri="{FF2B5EF4-FFF2-40B4-BE49-F238E27FC236}">
                <a16:creationId xmlns:a16="http://schemas.microsoft.com/office/drawing/2014/main" id="{E8C0C238-F577-49A1-89D5-52065984168C}"/>
              </a:ext>
            </a:extLst>
          </p:cNvPr>
          <p:cNvSpPr txBox="1">
            <a:spLocks/>
          </p:cNvSpPr>
          <p:nvPr/>
        </p:nvSpPr>
        <p:spPr>
          <a:xfrm>
            <a:off x="11640833" y="6492875"/>
            <a:ext cx="551167" cy="365125"/>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fld id="{F6A81526-3F35-4D9C-9D94-C146B623EA7C}" type="slidenum">
              <a:rPr lang="es-CO" b="1" smtClean="0">
                <a:latin typeface="Calibri" panose="020F0502020204030204" pitchFamily="34" charset="0"/>
                <a:cs typeface="Calibri" panose="020F0502020204030204" pitchFamily="34" charset="0"/>
              </a:rPr>
              <a:pPr algn="ctr"/>
              <a:t>16</a:t>
            </a:fld>
            <a:endParaRPr lang="es-CO" b="1">
              <a:latin typeface="Calibri" panose="020F0502020204030204" pitchFamily="34" charset="0"/>
              <a:cs typeface="Calibri" panose="020F0502020204030204" pitchFamily="34" charset="0"/>
            </a:endParaRPr>
          </a:p>
        </p:txBody>
      </p:sp>
      <p:pic>
        <p:nvPicPr>
          <p:cNvPr id="18" name="Picture 6">
            <a:extLst>
              <a:ext uri="{FF2B5EF4-FFF2-40B4-BE49-F238E27FC236}">
                <a16:creationId xmlns:a16="http://schemas.microsoft.com/office/drawing/2014/main" id="{9ACE0549-845A-420A-BBFF-185A207CD2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24814" y="5811038"/>
            <a:ext cx="4221193" cy="1046962"/>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a:extLst>
              <a:ext uri="{FF2B5EF4-FFF2-40B4-BE49-F238E27FC236}">
                <a16:creationId xmlns:a16="http://schemas.microsoft.com/office/drawing/2014/main" id="{3663532B-2FC4-43CD-BE1F-68D6D5580395}"/>
              </a:ext>
            </a:extLst>
          </p:cNvPr>
          <p:cNvSpPr/>
          <p:nvPr/>
        </p:nvSpPr>
        <p:spPr>
          <a:xfrm>
            <a:off x="2061029" y="648443"/>
            <a:ext cx="6994222" cy="830997"/>
          </a:xfrm>
          <a:prstGeom prst="rect">
            <a:avLst/>
          </a:prstGeom>
        </p:spPr>
        <p:txBody>
          <a:bodyPr wrap="none">
            <a:spAutoFit/>
          </a:bodyPr>
          <a:lstStyle/>
          <a:p>
            <a:r>
              <a:rPr lang="es-CO" sz="4800" dirty="0"/>
              <a:t>Tipado estático y dinámico</a:t>
            </a:r>
          </a:p>
        </p:txBody>
      </p:sp>
      <p:sp>
        <p:nvSpPr>
          <p:cNvPr id="14" name="Marcador de contenido 2">
            <a:extLst>
              <a:ext uri="{FF2B5EF4-FFF2-40B4-BE49-F238E27FC236}">
                <a16:creationId xmlns:a16="http://schemas.microsoft.com/office/drawing/2014/main" id="{8AEAC891-CA02-47EA-92EB-0A2284B23C63}"/>
              </a:ext>
            </a:extLst>
          </p:cNvPr>
          <p:cNvSpPr>
            <a:spLocks noGrp="1"/>
          </p:cNvSpPr>
          <p:nvPr>
            <p:ph idx="1"/>
          </p:nvPr>
        </p:nvSpPr>
        <p:spPr>
          <a:xfrm>
            <a:off x="2061029" y="599363"/>
            <a:ext cx="9704160" cy="4621501"/>
          </a:xfrm>
        </p:spPr>
        <p:txBody>
          <a:bodyPr>
            <a:normAutofit/>
          </a:bodyPr>
          <a:lstStyle/>
          <a:p>
            <a:r>
              <a:rPr lang="es-CO" dirty="0"/>
              <a:t> </a:t>
            </a:r>
            <a:r>
              <a:rPr lang="es-CO" sz="3200" b="1" i="1" u="sng" dirty="0">
                <a:solidFill>
                  <a:srgbClr val="FF0000"/>
                </a:solidFill>
              </a:rPr>
              <a:t>El tipado dinámico</a:t>
            </a:r>
            <a:r>
              <a:rPr lang="es-CO" sz="3200" dirty="0">
                <a:solidFill>
                  <a:srgbClr val="FF0000"/>
                </a:solidFill>
              </a:rPr>
              <a:t> </a:t>
            </a:r>
            <a:r>
              <a:rPr lang="es-CO" dirty="0"/>
              <a:t>es aquel que realiza la verificación</a:t>
            </a:r>
            <a:r>
              <a:rPr lang="es-ES" dirty="0"/>
              <a:t> durante la ejecución, al encontrarse un error de tipos durante la ejecución / evaluación, el lenguaje lo detecta y modela. </a:t>
            </a:r>
          </a:p>
          <a:p>
            <a:r>
              <a:rPr lang="es-ES" dirty="0"/>
              <a:t>Lenguajes de programación que tienen tipado dinámico:</a:t>
            </a:r>
          </a:p>
          <a:p>
            <a:r>
              <a:rPr lang="es-ES" dirty="0"/>
              <a:t>Python</a:t>
            </a:r>
          </a:p>
          <a:p>
            <a:r>
              <a:rPr lang="es-ES" dirty="0"/>
              <a:t>Ruby</a:t>
            </a:r>
          </a:p>
        </p:txBody>
      </p:sp>
      <p:pic>
        <p:nvPicPr>
          <p:cNvPr id="15" name="Picture 2" descr="Gestion del conocimiento: Observar">
            <a:extLst>
              <a:ext uri="{FF2B5EF4-FFF2-40B4-BE49-F238E27FC236}">
                <a16:creationId xmlns:a16="http://schemas.microsoft.com/office/drawing/2014/main" id="{BF081AAB-2703-4FEB-9180-96148FEFB69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8009" y="3636818"/>
            <a:ext cx="3016348" cy="30163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1.5.4 MECANISMOS ADMINISTRATIVOS DE TAYLOR Y LA ORGANIZACIÓN ...">
            <a:extLst>
              <a:ext uri="{FF2B5EF4-FFF2-40B4-BE49-F238E27FC236}">
                <a16:creationId xmlns:a16="http://schemas.microsoft.com/office/drawing/2014/main" id="{CA7249A2-C74F-4499-A031-90E5F4E93D6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13109" y="4057134"/>
            <a:ext cx="2322047" cy="1578266"/>
          </a:xfrm>
          <a:prstGeom prst="rect">
            <a:avLst/>
          </a:prstGeom>
          <a:noFill/>
          <a:extLst>
            <a:ext uri="{909E8E84-426E-40DD-AFC4-6F175D3DCCD1}">
              <a14:hiddenFill xmlns:a14="http://schemas.microsoft.com/office/drawing/2010/main">
                <a:solidFill>
                  <a:srgbClr val="FFFFFF"/>
                </a:solidFill>
              </a14:hiddenFill>
            </a:ext>
          </a:extLst>
        </p:spPr>
      </p:pic>
      <p:sp>
        <p:nvSpPr>
          <p:cNvPr id="19" name="Marcador de pie de página 3">
            <a:extLst>
              <a:ext uri="{FF2B5EF4-FFF2-40B4-BE49-F238E27FC236}">
                <a16:creationId xmlns:a16="http://schemas.microsoft.com/office/drawing/2014/main" id="{A5C63C3F-E854-4124-8D0D-04912E10F794}"/>
              </a:ext>
            </a:extLst>
          </p:cNvPr>
          <p:cNvSpPr>
            <a:spLocks noGrp="1"/>
          </p:cNvSpPr>
          <p:nvPr>
            <p:ph type="ftr" sz="quarter" idx="11"/>
          </p:nvPr>
        </p:nvSpPr>
        <p:spPr>
          <a:xfrm>
            <a:off x="7098871" y="3928353"/>
            <a:ext cx="1103298" cy="365125"/>
          </a:xfrm>
        </p:spPr>
        <p:txBody>
          <a:bodyPr/>
          <a:lstStyle/>
          <a:p>
            <a:r>
              <a:rPr lang="es-CO" sz="1800" dirty="0"/>
              <a:t>Ejecución</a:t>
            </a:r>
          </a:p>
        </p:txBody>
      </p:sp>
    </p:spTree>
    <p:extLst>
      <p:ext uri="{BB962C8B-B14F-4D97-AF65-F5344CB8AC3E}">
        <p14:creationId xmlns:p14="http://schemas.microsoft.com/office/powerpoint/2010/main" val="3761114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wipe(down)">
                                      <p:cBhvr>
                                        <p:cTn id="14" dur="500"/>
                                        <p:tgtEl>
                                          <p:spTgt spid="1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animEffect transition="in" filter="wipe(down)">
                                      <p:cBhvr>
                                        <p:cTn id="19" dur="500"/>
                                        <p:tgtEl>
                                          <p:spTgt spid="1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4">
                                            <p:txEl>
                                              <p:pRg st="2" end="2"/>
                                            </p:txEl>
                                          </p:spTgt>
                                        </p:tgtEl>
                                        <p:attrNameLst>
                                          <p:attrName>style.visibility</p:attrName>
                                        </p:attrNameLst>
                                      </p:cBhvr>
                                      <p:to>
                                        <p:strVal val="visible"/>
                                      </p:to>
                                    </p:set>
                                    <p:animEffect transition="in" filter="wipe(down)">
                                      <p:cBhvr>
                                        <p:cTn id="24" dur="500"/>
                                        <p:tgtEl>
                                          <p:spTgt spid="1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4">
                                            <p:txEl>
                                              <p:pRg st="3" end="3"/>
                                            </p:txEl>
                                          </p:spTgt>
                                        </p:tgtEl>
                                        <p:attrNameLst>
                                          <p:attrName>style.visibility</p:attrName>
                                        </p:attrNameLst>
                                      </p:cBhvr>
                                      <p:to>
                                        <p:strVal val="visible"/>
                                      </p:to>
                                    </p:set>
                                    <p:animEffect transition="in" filter="wipe(down)">
                                      <p:cBhvr>
                                        <p:cTn id="29" dur="500"/>
                                        <p:tgtEl>
                                          <p:spTgt spid="1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barn(inVertical)">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barn(inVertical)">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A26D3-39D0-42DE-B333-592168AF9993}"/>
              </a:ext>
            </a:extLst>
          </p:cNvPr>
          <p:cNvSpPr>
            <a:spLocks noGrp="1"/>
          </p:cNvSpPr>
          <p:nvPr>
            <p:ph type="title"/>
          </p:nvPr>
        </p:nvSpPr>
        <p:spPr>
          <a:xfrm>
            <a:off x="2030136" y="81793"/>
            <a:ext cx="9774890" cy="950053"/>
          </a:xfrm>
        </p:spPr>
        <p:txBody>
          <a:bodyPr/>
          <a:lstStyle/>
          <a:p>
            <a:r>
              <a:rPr lang="es-MX" dirty="0">
                <a:latin typeface="Calibri" panose="020F0502020204030204" pitchFamily="34" charset="0"/>
                <a:cs typeface="Calibri" panose="020F0502020204030204" pitchFamily="34" charset="0"/>
              </a:rPr>
              <a:t>Tipificación</a:t>
            </a:r>
            <a:endParaRPr lang="es-CO" dirty="0">
              <a:latin typeface="Calibri" panose="020F0502020204030204" pitchFamily="34" charset="0"/>
              <a:cs typeface="Calibri" panose="020F0502020204030204" pitchFamily="34" charset="0"/>
            </a:endParaRPr>
          </a:p>
        </p:txBody>
      </p:sp>
      <p:graphicFrame>
        <p:nvGraphicFramePr>
          <p:cNvPr id="7" name="Diagrama 6">
            <a:extLst>
              <a:ext uri="{FF2B5EF4-FFF2-40B4-BE49-F238E27FC236}">
                <a16:creationId xmlns:a16="http://schemas.microsoft.com/office/drawing/2014/main" id="{87239BAC-2510-4D2F-9D3E-D95EA1910643}"/>
              </a:ext>
            </a:extLst>
          </p:cNvPr>
          <p:cNvGraphicFramePr/>
          <p:nvPr/>
        </p:nvGraphicFramePr>
        <p:xfrm>
          <a:off x="0" y="0"/>
          <a:ext cx="1585519"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Marcador de número de diapositiva 8">
            <a:extLst>
              <a:ext uri="{FF2B5EF4-FFF2-40B4-BE49-F238E27FC236}">
                <a16:creationId xmlns:a16="http://schemas.microsoft.com/office/drawing/2014/main" id="{E8C0C238-F577-49A1-89D5-52065984168C}"/>
              </a:ext>
            </a:extLst>
          </p:cNvPr>
          <p:cNvSpPr txBox="1">
            <a:spLocks/>
          </p:cNvSpPr>
          <p:nvPr/>
        </p:nvSpPr>
        <p:spPr>
          <a:xfrm>
            <a:off x="11640833" y="6492875"/>
            <a:ext cx="551167" cy="365125"/>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fld id="{F6A81526-3F35-4D9C-9D94-C146B623EA7C}" type="slidenum">
              <a:rPr lang="es-CO" b="1" smtClean="0">
                <a:latin typeface="Calibri" panose="020F0502020204030204" pitchFamily="34" charset="0"/>
                <a:cs typeface="Calibri" panose="020F0502020204030204" pitchFamily="34" charset="0"/>
              </a:rPr>
              <a:pPr algn="ctr"/>
              <a:t>17</a:t>
            </a:fld>
            <a:endParaRPr lang="es-CO" b="1">
              <a:latin typeface="Calibri" panose="020F0502020204030204" pitchFamily="34" charset="0"/>
              <a:cs typeface="Calibri" panose="020F0502020204030204" pitchFamily="34" charset="0"/>
            </a:endParaRPr>
          </a:p>
        </p:txBody>
      </p:sp>
      <p:pic>
        <p:nvPicPr>
          <p:cNvPr id="18" name="Picture 6">
            <a:extLst>
              <a:ext uri="{FF2B5EF4-FFF2-40B4-BE49-F238E27FC236}">
                <a16:creationId xmlns:a16="http://schemas.microsoft.com/office/drawing/2014/main" id="{9ACE0549-845A-420A-BBFF-185A207CD2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24814" y="5811038"/>
            <a:ext cx="4221193" cy="1046962"/>
          </a:xfrm>
          <a:prstGeom prst="rect">
            <a:avLst/>
          </a:prstGeom>
          <a:noFill/>
          <a:extLst>
            <a:ext uri="{909E8E84-426E-40DD-AFC4-6F175D3DCCD1}">
              <a14:hiddenFill xmlns:a14="http://schemas.microsoft.com/office/drawing/2010/main">
                <a:solidFill>
                  <a:srgbClr val="FFFFFF"/>
                </a:solidFill>
              </a14:hiddenFill>
            </a:ext>
          </a:extLst>
        </p:spPr>
      </p:pic>
      <p:sp>
        <p:nvSpPr>
          <p:cNvPr id="20" name="Rectángulo 19">
            <a:extLst>
              <a:ext uri="{FF2B5EF4-FFF2-40B4-BE49-F238E27FC236}">
                <a16:creationId xmlns:a16="http://schemas.microsoft.com/office/drawing/2014/main" id="{CDCF2F24-01D9-453E-A4D0-1AEF0719F577}"/>
              </a:ext>
            </a:extLst>
          </p:cNvPr>
          <p:cNvSpPr/>
          <p:nvPr/>
        </p:nvSpPr>
        <p:spPr>
          <a:xfrm>
            <a:off x="2061029" y="648443"/>
            <a:ext cx="5420074" cy="830997"/>
          </a:xfrm>
          <a:prstGeom prst="rect">
            <a:avLst/>
          </a:prstGeom>
        </p:spPr>
        <p:txBody>
          <a:bodyPr wrap="none">
            <a:spAutoFit/>
          </a:bodyPr>
          <a:lstStyle/>
          <a:p>
            <a:r>
              <a:rPr lang="es-CO" sz="4800" dirty="0"/>
              <a:t>Tipado débil y fuerte</a:t>
            </a:r>
          </a:p>
        </p:txBody>
      </p:sp>
      <p:sp>
        <p:nvSpPr>
          <p:cNvPr id="21" name="Marcador de contenido 2">
            <a:extLst>
              <a:ext uri="{FF2B5EF4-FFF2-40B4-BE49-F238E27FC236}">
                <a16:creationId xmlns:a16="http://schemas.microsoft.com/office/drawing/2014/main" id="{324C04A4-E63D-421F-8A07-037D2CDF5953}"/>
              </a:ext>
            </a:extLst>
          </p:cNvPr>
          <p:cNvSpPr>
            <a:spLocks noGrp="1"/>
          </p:cNvSpPr>
          <p:nvPr>
            <p:ph idx="1"/>
          </p:nvPr>
        </p:nvSpPr>
        <p:spPr>
          <a:xfrm>
            <a:off x="2061029" y="599363"/>
            <a:ext cx="9704160" cy="4621501"/>
          </a:xfrm>
        </p:spPr>
        <p:txBody>
          <a:bodyPr>
            <a:normAutofit/>
          </a:bodyPr>
          <a:lstStyle/>
          <a:p>
            <a:r>
              <a:rPr lang="es-CO" dirty="0"/>
              <a:t> </a:t>
            </a:r>
            <a:r>
              <a:rPr lang="es-CO" sz="3200" b="1" i="1" u="sng" dirty="0">
                <a:solidFill>
                  <a:srgbClr val="FF0000"/>
                </a:solidFill>
              </a:rPr>
              <a:t>El tipado débil</a:t>
            </a:r>
            <a:r>
              <a:rPr lang="es-CO" sz="3200" dirty="0">
                <a:solidFill>
                  <a:srgbClr val="FF0000"/>
                </a:solidFill>
              </a:rPr>
              <a:t> </a:t>
            </a:r>
            <a:r>
              <a:rPr lang="es-CO" dirty="0"/>
              <a:t>es aquel </a:t>
            </a:r>
            <a:r>
              <a:rPr lang="es-ES" dirty="0"/>
              <a:t>en donde no indicamos el tipo de variable al declarar, y permite hacer operaciones entre objetos de distintos tipos </a:t>
            </a:r>
          </a:p>
          <a:p>
            <a:r>
              <a:rPr lang="es-ES" dirty="0"/>
              <a:t>Lenguajes de programación que tienen tipado débil:</a:t>
            </a:r>
          </a:p>
          <a:p>
            <a:r>
              <a:rPr lang="es-ES" dirty="0"/>
              <a:t>JavaScript</a:t>
            </a:r>
          </a:p>
          <a:p>
            <a:r>
              <a:rPr lang="es-ES" dirty="0"/>
              <a:t>PHP</a:t>
            </a:r>
          </a:p>
        </p:txBody>
      </p:sp>
      <p:pic>
        <p:nvPicPr>
          <p:cNvPr id="22" name="Picture 2">
            <a:extLst>
              <a:ext uri="{FF2B5EF4-FFF2-40B4-BE49-F238E27FC236}">
                <a16:creationId xmlns:a16="http://schemas.microsoft.com/office/drawing/2014/main" id="{7448E6AA-8CC5-40A1-9742-DF03830632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13109" y="3393250"/>
            <a:ext cx="3581400" cy="154305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Black guy meme wtf (con imágenes) | Chistes, Fondo de pantalla ...">
            <a:extLst>
              <a:ext uri="{FF2B5EF4-FFF2-40B4-BE49-F238E27FC236}">
                <a16:creationId xmlns:a16="http://schemas.microsoft.com/office/drawing/2014/main" id="{9F540E65-8770-479B-A281-6CDCB1A9B2B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1546" y="3643955"/>
            <a:ext cx="2673201" cy="3108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1446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1">
                                            <p:txEl>
                                              <p:pRg st="0" end="0"/>
                                            </p:txEl>
                                          </p:spTgt>
                                        </p:tgtEl>
                                        <p:attrNameLst>
                                          <p:attrName>style.visibility</p:attrName>
                                        </p:attrNameLst>
                                      </p:cBhvr>
                                      <p:to>
                                        <p:strVal val="visible"/>
                                      </p:to>
                                    </p:set>
                                    <p:animEffect transition="in" filter="wipe(down)">
                                      <p:cBhvr>
                                        <p:cTn id="14" dur="500"/>
                                        <p:tgtEl>
                                          <p:spTgt spid="2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1">
                                            <p:txEl>
                                              <p:pRg st="1" end="1"/>
                                            </p:txEl>
                                          </p:spTgt>
                                        </p:tgtEl>
                                        <p:attrNameLst>
                                          <p:attrName>style.visibility</p:attrName>
                                        </p:attrNameLst>
                                      </p:cBhvr>
                                      <p:to>
                                        <p:strVal val="visible"/>
                                      </p:to>
                                    </p:set>
                                    <p:animEffect transition="in" filter="wipe(down)">
                                      <p:cBhvr>
                                        <p:cTn id="19" dur="500"/>
                                        <p:tgtEl>
                                          <p:spTgt spid="21">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1">
                                            <p:txEl>
                                              <p:pRg st="2" end="2"/>
                                            </p:txEl>
                                          </p:spTgt>
                                        </p:tgtEl>
                                        <p:attrNameLst>
                                          <p:attrName>style.visibility</p:attrName>
                                        </p:attrNameLst>
                                      </p:cBhvr>
                                      <p:to>
                                        <p:strVal val="visible"/>
                                      </p:to>
                                    </p:set>
                                    <p:animEffect transition="in" filter="wipe(down)">
                                      <p:cBhvr>
                                        <p:cTn id="24" dur="500"/>
                                        <p:tgtEl>
                                          <p:spTgt spid="21">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1">
                                            <p:txEl>
                                              <p:pRg st="3" end="3"/>
                                            </p:txEl>
                                          </p:spTgt>
                                        </p:tgtEl>
                                        <p:attrNameLst>
                                          <p:attrName>style.visibility</p:attrName>
                                        </p:attrNameLst>
                                      </p:cBhvr>
                                      <p:to>
                                        <p:strVal val="visible"/>
                                      </p:to>
                                    </p:set>
                                    <p:animEffect transition="in" filter="wipe(down)">
                                      <p:cBhvr>
                                        <p:cTn id="29" dur="500"/>
                                        <p:tgtEl>
                                          <p:spTgt spid="21">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barn(inVertical)">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down)">
                                      <p:cBhvr>
                                        <p:cTn id="39" dur="580">
                                          <p:stCondLst>
                                            <p:cond delay="0"/>
                                          </p:stCondLst>
                                        </p:cTn>
                                        <p:tgtEl>
                                          <p:spTgt spid="22"/>
                                        </p:tgtEl>
                                      </p:cBhvr>
                                    </p:animEffect>
                                    <p:anim calcmode="lin" valueType="num">
                                      <p:cBhvr>
                                        <p:cTn id="40"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45" dur="26">
                                          <p:stCondLst>
                                            <p:cond delay="650"/>
                                          </p:stCondLst>
                                        </p:cTn>
                                        <p:tgtEl>
                                          <p:spTgt spid="22"/>
                                        </p:tgtEl>
                                      </p:cBhvr>
                                      <p:to x="100000" y="60000"/>
                                    </p:animScale>
                                    <p:animScale>
                                      <p:cBhvr>
                                        <p:cTn id="46" dur="166" decel="50000">
                                          <p:stCondLst>
                                            <p:cond delay="676"/>
                                          </p:stCondLst>
                                        </p:cTn>
                                        <p:tgtEl>
                                          <p:spTgt spid="22"/>
                                        </p:tgtEl>
                                      </p:cBhvr>
                                      <p:to x="100000" y="100000"/>
                                    </p:animScale>
                                    <p:animScale>
                                      <p:cBhvr>
                                        <p:cTn id="47" dur="26">
                                          <p:stCondLst>
                                            <p:cond delay="1312"/>
                                          </p:stCondLst>
                                        </p:cTn>
                                        <p:tgtEl>
                                          <p:spTgt spid="22"/>
                                        </p:tgtEl>
                                      </p:cBhvr>
                                      <p:to x="100000" y="80000"/>
                                    </p:animScale>
                                    <p:animScale>
                                      <p:cBhvr>
                                        <p:cTn id="48" dur="166" decel="50000">
                                          <p:stCondLst>
                                            <p:cond delay="1338"/>
                                          </p:stCondLst>
                                        </p:cTn>
                                        <p:tgtEl>
                                          <p:spTgt spid="22"/>
                                        </p:tgtEl>
                                      </p:cBhvr>
                                      <p:to x="100000" y="100000"/>
                                    </p:animScale>
                                    <p:animScale>
                                      <p:cBhvr>
                                        <p:cTn id="49" dur="26">
                                          <p:stCondLst>
                                            <p:cond delay="1642"/>
                                          </p:stCondLst>
                                        </p:cTn>
                                        <p:tgtEl>
                                          <p:spTgt spid="22"/>
                                        </p:tgtEl>
                                      </p:cBhvr>
                                      <p:to x="100000" y="90000"/>
                                    </p:animScale>
                                    <p:animScale>
                                      <p:cBhvr>
                                        <p:cTn id="50" dur="166" decel="50000">
                                          <p:stCondLst>
                                            <p:cond delay="1668"/>
                                          </p:stCondLst>
                                        </p:cTn>
                                        <p:tgtEl>
                                          <p:spTgt spid="22"/>
                                        </p:tgtEl>
                                      </p:cBhvr>
                                      <p:to x="100000" y="100000"/>
                                    </p:animScale>
                                    <p:animScale>
                                      <p:cBhvr>
                                        <p:cTn id="51" dur="26">
                                          <p:stCondLst>
                                            <p:cond delay="1808"/>
                                          </p:stCondLst>
                                        </p:cTn>
                                        <p:tgtEl>
                                          <p:spTgt spid="22"/>
                                        </p:tgtEl>
                                      </p:cBhvr>
                                      <p:to x="100000" y="95000"/>
                                    </p:animScale>
                                    <p:animScale>
                                      <p:cBhvr>
                                        <p:cTn id="52" dur="166" decel="50000">
                                          <p:stCondLst>
                                            <p:cond delay="1834"/>
                                          </p:stCondLst>
                                        </p:cTn>
                                        <p:tgtEl>
                                          <p:spTgt spid="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A26D3-39D0-42DE-B333-592168AF9993}"/>
              </a:ext>
            </a:extLst>
          </p:cNvPr>
          <p:cNvSpPr>
            <a:spLocks noGrp="1"/>
          </p:cNvSpPr>
          <p:nvPr>
            <p:ph type="title"/>
          </p:nvPr>
        </p:nvSpPr>
        <p:spPr>
          <a:xfrm>
            <a:off x="2030136" y="81793"/>
            <a:ext cx="9774890" cy="950053"/>
          </a:xfrm>
        </p:spPr>
        <p:txBody>
          <a:bodyPr/>
          <a:lstStyle/>
          <a:p>
            <a:r>
              <a:rPr lang="es-MX" dirty="0">
                <a:latin typeface="Calibri" panose="020F0502020204030204" pitchFamily="34" charset="0"/>
                <a:cs typeface="Calibri" panose="020F0502020204030204" pitchFamily="34" charset="0"/>
              </a:rPr>
              <a:t>Tipificación</a:t>
            </a:r>
            <a:endParaRPr lang="es-CO" dirty="0">
              <a:latin typeface="Calibri" panose="020F0502020204030204" pitchFamily="34" charset="0"/>
              <a:cs typeface="Calibri" panose="020F0502020204030204" pitchFamily="34" charset="0"/>
            </a:endParaRPr>
          </a:p>
        </p:txBody>
      </p:sp>
      <p:graphicFrame>
        <p:nvGraphicFramePr>
          <p:cNvPr id="7" name="Diagrama 6">
            <a:extLst>
              <a:ext uri="{FF2B5EF4-FFF2-40B4-BE49-F238E27FC236}">
                <a16:creationId xmlns:a16="http://schemas.microsoft.com/office/drawing/2014/main" id="{87239BAC-2510-4D2F-9D3E-D95EA1910643}"/>
              </a:ext>
            </a:extLst>
          </p:cNvPr>
          <p:cNvGraphicFramePr/>
          <p:nvPr/>
        </p:nvGraphicFramePr>
        <p:xfrm>
          <a:off x="0" y="0"/>
          <a:ext cx="1585519"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Marcador de número de diapositiva 8">
            <a:extLst>
              <a:ext uri="{FF2B5EF4-FFF2-40B4-BE49-F238E27FC236}">
                <a16:creationId xmlns:a16="http://schemas.microsoft.com/office/drawing/2014/main" id="{E8C0C238-F577-49A1-89D5-52065984168C}"/>
              </a:ext>
            </a:extLst>
          </p:cNvPr>
          <p:cNvSpPr txBox="1">
            <a:spLocks/>
          </p:cNvSpPr>
          <p:nvPr/>
        </p:nvSpPr>
        <p:spPr>
          <a:xfrm>
            <a:off x="11640833" y="6492875"/>
            <a:ext cx="551167" cy="365125"/>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fld id="{F6A81526-3F35-4D9C-9D94-C146B623EA7C}" type="slidenum">
              <a:rPr lang="es-CO" b="1" smtClean="0">
                <a:latin typeface="Calibri" panose="020F0502020204030204" pitchFamily="34" charset="0"/>
                <a:cs typeface="Calibri" panose="020F0502020204030204" pitchFamily="34" charset="0"/>
              </a:rPr>
              <a:pPr algn="ctr"/>
              <a:t>18</a:t>
            </a:fld>
            <a:endParaRPr lang="es-CO" b="1">
              <a:latin typeface="Calibri" panose="020F0502020204030204" pitchFamily="34" charset="0"/>
              <a:cs typeface="Calibri" panose="020F0502020204030204" pitchFamily="34" charset="0"/>
            </a:endParaRPr>
          </a:p>
        </p:txBody>
      </p:sp>
      <p:pic>
        <p:nvPicPr>
          <p:cNvPr id="18" name="Picture 6">
            <a:extLst>
              <a:ext uri="{FF2B5EF4-FFF2-40B4-BE49-F238E27FC236}">
                <a16:creationId xmlns:a16="http://schemas.microsoft.com/office/drawing/2014/main" id="{9ACE0549-845A-420A-BBFF-185A207CD2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24814" y="5811038"/>
            <a:ext cx="4221193" cy="1046962"/>
          </a:xfrm>
          <a:prstGeom prst="rect">
            <a:avLst/>
          </a:prstGeom>
          <a:noFill/>
          <a:extLst>
            <a:ext uri="{909E8E84-426E-40DD-AFC4-6F175D3DCCD1}">
              <a14:hiddenFill xmlns:a14="http://schemas.microsoft.com/office/drawing/2010/main">
                <a:solidFill>
                  <a:srgbClr val="FFFFFF"/>
                </a:solidFill>
              </a14:hiddenFill>
            </a:ext>
          </a:extLst>
        </p:spPr>
      </p:pic>
      <p:sp>
        <p:nvSpPr>
          <p:cNvPr id="12" name="Marcador de contenido 2">
            <a:extLst>
              <a:ext uri="{FF2B5EF4-FFF2-40B4-BE49-F238E27FC236}">
                <a16:creationId xmlns:a16="http://schemas.microsoft.com/office/drawing/2014/main" id="{665B7D1C-BBDB-441B-BB97-41BF53EE9D32}"/>
              </a:ext>
            </a:extLst>
          </p:cNvPr>
          <p:cNvSpPr>
            <a:spLocks noGrp="1"/>
          </p:cNvSpPr>
          <p:nvPr>
            <p:ph idx="1"/>
          </p:nvPr>
        </p:nvSpPr>
        <p:spPr>
          <a:xfrm>
            <a:off x="4270865" y="899062"/>
            <a:ext cx="7921135" cy="4707719"/>
          </a:xfrm>
        </p:spPr>
        <p:txBody>
          <a:bodyPr>
            <a:normAutofit fontScale="85000" lnSpcReduction="10000"/>
          </a:bodyPr>
          <a:lstStyle/>
          <a:p>
            <a:r>
              <a:rPr lang="es-ES" sz="3800" dirty="0"/>
              <a:t>Ventajas</a:t>
            </a:r>
          </a:p>
          <a:p>
            <a:r>
              <a:rPr lang="es-ES" dirty="0"/>
              <a:t>Nos olvidamos de declarar el tipo</a:t>
            </a:r>
          </a:p>
          <a:p>
            <a:r>
              <a:rPr lang="es-ES" dirty="0"/>
              <a:t>Podemos cambiar el tipo de la variable sobre la marcha. Por ejemplo, asignarle un </a:t>
            </a:r>
            <a:r>
              <a:rPr lang="es-ES" b="1" dirty="0"/>
              <a:t>String</a:t>
            </a:r>
            <a:r>
              <a:rPr lang="es-ES" dirty="0"/>
              <a:t> a un </a:t>
            </a:r>
            <a:r>
              <a:rPr lang="es-ES" b="1" dirty="0"/>
              <a:t>int</a:t>
            </a:r>
            <a:endParaRPr lang="es-ES" dirty="0"/>
          </a:p>
          <a:p>
            <a:r>
              <a:rPr lang="es-ES" dirty="0"/>
              <a:t>Escribimos menos código</a:t>
            </a:r>
          </a:p>
          <a:p>
            <a:pPr marL="0" indent="0">
              <a:buNone/>
            </a:pPr>
            <a:endParaRPr lang="es-ES" dirty="0"/>
          </a:p>
          <a:p>
            <a:pPr marL="0" indent="0">
              <a:buNone/>
            </a:pPr>
            <a:endParaRPr lang="es-ES" dirty="0"/>
          </a:p>
          <a:p>
            <a:pPr marL="0" indent="0">
              <a:buNone/>
            </a:pPr>
            <a:endParaRPr lang="es-ES" dirty="0"/>
          </a:p>
          <a:p>
            <a:r>
              <a:rPr lang="es-ES" sz="3800" dirty="0"/>
              <a:t>Desventajas:</a:t>
            </a:r>
          </a:p>
          <a:p>
            <a:r>
              <a:rPr lang="es-ES" dirty="0"/>
              <a:t>Al hacer operaciones, a veces éstas salen mal. Por ejemplo, puede que intentemos sumar 500 + “400.00” + 10, cosa que será errónea</a:t>
            </a:r>
          </a:p>
          <a:p>
            <a:endParaRPr lang="es-CO" dirty="0"/>
          </a:p>
        </p:txBody>
      </p:sp>
      <p:pic>
        <p:nvPicPr>
          <p:cNvPr id="13" name="Imagen 12">
            <a:extLst>
              <a:ext uri="{FF2B5EF4-FFF2-40B4-BE49-F238E27FC236}">
                <a16:creationId xmlns:a16="http://schemas.microsoft.com/office/drawing/2014/main" id="{EFE3CC2F-CE99-48B5-92BA-1FA7A5B3934D}"/>
              </a:ext>
            </a:extLst>
          </p:cNvPr>
          <p:cNvPicPr>
            <a:picLocks noChangeAspect="1"/>
          </p:cNvPicPr>
          <p:nvPr/>
        </p:nvPicPr>
        <p:blipFill>
          <a:blip r:embed="rId9"/>
          <a:stretch>
            <a:fillRect/>
          </a:stretch>
        </p:blipFill>
        <p:spPr>
          <a:xfrm>
            <a:off x="2384652" y="969111"/>
            <a:ext cx="1886213" cy="1886213"/>
          </a:xfrm>
          <a:prstGeom prst="rect">
            <a:avLst/>
          </a:prstGeom>
        </p:spPr>
      </p:pic>
      <p:pic>
        <p:nvPicPr>
          <p:cNvPr id="14" name="Imagen 13">
            <a:extLst>
              <a:ext uri="{FF2B5EF4-FFF2-40B4-BE49-F238E27FC236}">
                <a16:creationId xmlns:a16="http://schemas.microsoft.com/office/drawing/2014/main" id="{3AC92187-CCF5-4564-91D6-B4688F984AE7}"/>
              </a:ext>
            </a:extLst>
          </p:cNvPr>
          <p:cNvPicPr>
            <a:picLocks noChangeAspect="1"/>
          </p:cNvPicPr>
          <p:nvPr/>
        </p:nvPicPr>
        <p:blipFill>
          <a:blip r:embed="rId10"/>
          <a:stretch>
            <a:fillRect/>
          </a:stretch>
        </p:blipFill>
        <p:spPr>
          <a:xfrm>
            <a:off x="2500316" y="3681792"/>
            <a:ext cx="1867161" cy="1981477"/>
          </a:xfrm>
          <a:prstGeom prst="rect">
            <a:avLst/>
          </a:prstGeom>
        </p:spPr>
      </p:pic>
    </p:spTree>
    <p:extLst>
      <p:ext uri="{BB962C8B-B14F-4D97-AF65-F5344CB8AC3E}">
        <p14:creationId xmlns:p14="http://schemas.microsoft.com/office/powerpoint/2010/main" val="6581347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 calcmode="lin" valueType="num">
                                      <p:cBhvr additive="base">
                                        <p:cTn id="1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2">
                                            <p:txEl>
                                              <p:pRg st="1" end="1"/>
                                            </p:txEl>
                                          </p:spTgt>
                                        </p:tgtEl>
                                        <p:attrNameLst>
                                          <p:attrName>style.visibility</p:attrName>
                                        </p:attrNameLst>
                                      </p:cBhvr>
                                      <p:to>
                                        <p:strVal val="visible"/>
                                      </p:to>
                                    </p:set>
                                    <p:anim calcmode="lin" valueType="num">
                                      <p:cBhvr additive="base">
                                        <p:cTn id="20"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2">
                                            <p:txEl>
                                              <p:pRg st="2" end="2"/>
                                            </p:txEl>
                                          </p:spTgt>
                                        </p:tgtEl>
                                        <p:attrNameLst>
                                          <p:attrName>style.visibility</p:attrName>
                                        </p:attrNameLst>
                                      </p:cBhvr>
                                      <p:to>
                                        <p:strVal val="visible"/>
                                      </p:to>
                                    </p:set>
                                    <p:anim calcmode="lin" valueType="num">
                                      <p:cBhvr additive="base">
                                        <p:cTn id="26"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2">
                                            <p:txEl>
                                              <p:pRg st="3" end="3"/>
                                            </p:txEl>
                                          </p:spTgt>
                                        </p:tgtEl>
                                        <p:attrNameLst>
                                          <p:attrName>style.visibility</p:attrName>
                                        </p:attrNameLst>
                                      </p:cBhvr>
                                      <p:to>
                                        <p:strVal val="visible"/>
                                      </p:to>
                                    </p:set>
                                    <p:anim calcmode="lin" valueType="num">
                                      <p:cBhvr additive="base">
                                        <p:cTn id="32"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ppt_x"/>
                                          </p:val>
                                        </p:tav>
                                        <p:tav tm="100000">
                                          <p:val>
                                            <p:strVal val="#ppt_x"/>
                                          </p:val>
                                        </p:tav>
                                      </p:tavLst>
                                    </p:anim>
                                    <p:anim calcmode="lin" valueType="num">
                                      <p:cBhvr additive="base">
                                        <p:cTn id="3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2">
                                            <p:txEl>
                                              <p:pRg st="7" end="7"/>
                                            </p:txEl>
                                          </p:spTgt>
                                        </p:tgtEl>
                                        <p:attrNameLst>
                                          <p:attrName>style.visibility</p:attrName>
                                        </p:attrNameLst>
                                      </p:cBhvr>
                                      <p:to>
                                        <p:strVal val="visible"/>
                                      </p:to>
                                    </p:set>
                                    <p:anim calcmode="lin" valueType="num">
                                      <p:cBhvr additive="base">
                                        <p:cTn id="44"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2">
                                            <p:txEl>
                                              <p:pRg st="8" end="8"/>
                                            </p:txEl>
                                          </p:spTgt>
                                        </p:tgtEl>
                                        <p:attrNameLst>
                                          <p:attrName>style.visibility</p:attrName>
                                        </p:attrNameLst>
                                      </p:cBhvr>
                                      <p:to>
                                        <p:strVal val="visible"/>
                                      </p:to>
                                    </p:set>
                                    <p:anim calcmode="lin" valueType="num">
                                      <p:cBhvr additive="base">
                                        <p:cTn id="50"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A26D3-39D0-42DE-B333-592168AF9993}"/>
              </a:ext>
            </a:extLst>
          </p:cNvPr>
          <p:cNvSpPr>
            <a:spLocks noGrp="1"/>
          </p:cNvSpPr>
          <p:nvPr>
            <p:ph type="title"/>
          </p:nvPr>
        </p:nvSpPr>
        <p:spPr>
          <a:xfrm>
            <a:off x="2030136" y="81793"/>
            <a:ext cx="9774890" cy="950053"/>
          </a:xfrm>
        </p:spPr>
        <p:txBody>
          <a:bodyPr/>
          <a:lstStyle/>
          <a:p>
            <a:r>
              <a:rPr lang="es-MX" dirty="0">
                <a:latin typeface="Calibri" panose="020F0502020204030204" pitchFamily="34" charset="0"/>
                <a:cs typeface="Calibri" panose="020F0502020204030204" pitchFamily="34" charset="0"/>
              </a:rPr>
              <a:t>Tipificación</a:t>
            </a:r>
            <a:endParaRPr lang="es-CO" dirty="0">
              <a:latin typeface="Calibri" panose="020F0502020204030204" pitchFamily="34" charset="0"/>
              <a:cs typeface="Calibri" panose="020F0502020204030204" pitchFamily="34" charset="0"/>
            </a:endParaRPr>
          </a:p>
        </p:txBody>
      </p:sp>
      <p:graphicFrame>
        <p:nvGraphicFramePr>
          <p:cNvPr id="7" name="Diagrama 6">
            <a:extLst>
              <a:ext uri="{FF2B5EF4-FFF2-40B4-BE49-F238E27FC236}">
                <a16:creationId xmlns:a16="http://schemas.microsoft.com/office/drawing/2014/main" id="{87239BAC-2510-4D2F-9D3E-D95EA1910643}"/>
              </a:ext>
            </a:extLst>
          </p:cNvPr>
          <p:cNvGraphicFramePr/>
          <p:nvPr/>
        </p:nvGraphicFramePr>
        <p:xfrm>
          <a:off x="0" y="0"/>
          <a:ext cx="1585519"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Marcador de número de diapositiva 8">
            <a:extLst>
              <a:ext uri="{FF2B5EF4-FFF2-40B4-BE49-F238E27FC236}">
                <a16:creationId xmlns:a16="http://schemas.microsoft.com/office/drawing/2014/main" id="{E8C0C238-F577-49A1-89D5-52065984168C}"/>
              </a:ext>
            </a:extLst>
          </p:cNvPr>
          <p:cNvSpPr txBox="1">
            <a:spLocks/>
          </p:cNvSpPr>
          <p:nvPr/>
        </p:nvSpPr>
        <p:spPr>
          <a:xfrm>
            <a:off x="11640833" y="6492875"/>
            <a:ext cx="551167" cy="365125"/>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fld id="{F6A81526-3F35-4D9C-9D94-C146B623EA7C}" type="slidenum">
              <a:rPr lang="es-CO" b="1" smtClean="0">
                <a:latin typeface="Calibri" panose="020F0502020204030204" pitchFamily="34" charset="0"/>
                <a:cs typeface="Calibri" panose="020F0502020204030204" pitchFamily="34" charset="0"/>
              </a:rPr>
              <a:pPr algn="ctr"/>
              <a:t>19</a:t>
            </a:fld>
            <a:endParaRPr lang="es-CO" b="1">
              <a:latin typeface="Calibri" panose="020F0502020204030204" pitchFamily="34" charset="0"/>
              <a:cs typeface="Calibri" panose="020F0502020204030204" pitchFamily="34" charset="0"/>
            </a:endParaRPr>
          </a:p>
        </p:txBody>
      </p:sp>
      <p:pic>
        <p:nvPicPr>
          <p:cNvPr id="18" name="Picture 6">
            <a:extLst>
              <a:ext uri="{FF2B5EF4-FFF2-40B4-BE49-F238E27FC236}">
                <a16:creationId xmlns:a16="http://schemas.microsoft.com/office/drawing/2014/main" id="{9ACE0549-845A-420A-BBFF-185A207CD2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24814" y="5811038"/>
            <a:ext cx="4221193" cy="1046962"/>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a:extLst>
              <a:ext uri="{FF2B5EF4-FFF2-40B4-BE49-F238E27FC236}">
                <a16:creationId xmlns:a16="http://schemas.microsoft.com/office/drawing/2014/main" id="{A4D5E925-DBCB-4075-BCAB-9535C13873CD}"/>
              </a:ext>
            </a:extLst>
          </p:cNvPr>
          <p:cNvSpPr/>
          <p:nvPr/>
        </p:nvSpPr>
        <p:spPr>
          <a:xfrm>
            <a:off x="2061029" y="648443"/>
            <a:ext cx="5420074" cy="830997"/>
          </a:xfrm>
          <a:prstGeom prst="rect">
            <a:avLst/>
          </a:prstGeom>
        </p:spPr>
        <p:txBody>
          <a:bodyPr wrap="none">
            <a:spAutoFit/>
          </a:bodyPr>
          <a:lstStyle/>
          <a:p>
            <a:r>
              <a:rPr lang="es-CO" sz="4800" dirty="0"/>
              <a:t>Tipado débil y fuerte</a:t>
            </a:r>
          </a:p>
        </p:txBody>
      </p:sp>
      <p:sp>
        <p:nvSpPr>
          <p:cNvPr id="15" name="Marcador de contenido 2">
            <a:extLst>
              <a:ext uri="{FF2B5EF4-FFF2-40B4-BE49-F238E27FC236}">
                <a16:creationId xmlns:a16="http://schemas.microsoft.com/office/drawing/2014/main" id="{68D4A419-78FA-49F8-96B8-53D7DA1F8873}"/>
              </a:ext>
            </a:extLst>
          </p:cNvPr>
          <p:cNvSpPr>
            <a:spLocks noGrp="1"/>
          </p:cNvSpPr>
          <p:nvPr>
            <p:ph idx="1"/>
          </p:nvPr>
        </p:nvSpPr>
        <p:spPr>
          <a:xfrm>
            <a:off x="2229841" y="1345664"/>
            <a:ext cx="9704160" cy="4621501"/>
          </a:xfrm>
        </p:spPr>
        <p:txBody>
          <a:bodyPr>
            <a:normAutofit/>
          </a:bodyPr>
          <a:lstStyle/>
          <a:p>
            <a:r>
              <a:rPr lang="es-CO" dirty="0"/>
              <a:t> </a:t>
            </a:r>
            <a:r>
              <a:rPr lang="es-CO" sz="3200" b="1" i="1" u="sng" dirty="0">
                <a:solidFill>
                  <a:srgbClr val="FF0000"/>
                </a:solidFill>
              </a:rPr>
              <a:t>El tipado fuerte</a:t>
            </a:r>
            <a:r>
              <a:rPr lang="es-CO" sz="3200" dirty="0">
                <a:solidFill>
                  <a:srgbClr val="FF0000"/>
                </a:solidFill>
              </a:rPr>
              <a:t> </a:t>
            </a:r>
            <a:r>
              <a:rPr lang="es-CO" dirty="0"/>
              <a:t>es aquel </a:t>
            </a:r>
            <a:r>
              <a:rPr lang="es-ES" dirty="0"/>
              <a:t>en donde indicamos el tipo de dato al declarar la variable. Dicho tipo no puede ser cambiado nunca. Y no podemos operar entre distintos tipos.</a:t>
            </a:r>
          </a:p>
          <a:p>
            <a:r>
              <a:rPr lang="es-ES" dirty="0"/>
              <a:t>Lenguajes de programación que tienen tipado fuerte:</a:t>
            </a:r>
          </a:p>
          <a:p>
            <a:r>
              <a:rPr lang="es-ES" dirty="0"/>
              <a:t>C</a:t>
            </a:r>
          </a:p>
          <a:p>
            <a:r>
              <a:rPr lang="es-ES" dirty="0"/>
              <a:t>Java</a:t>
            </a:r>
          </a:p>
          <a:p>
            <a:r>
              <a:rPr lang="es-ES" dirty="0"/>
              <a:t>Ruby</a:t>
            </a:r>
          </a:p>
          <a:p>
            <a:r>
              <a:rPr lang="es-ES" dirty="0"/>
              <a:t>Python</a:t>
            </a:r>
          </a:p>
        </p:txBody>
      </p:sp>
      <p:pic>
        <p:nvPicPr>
          <p:cNvPr id="16" name="Picture 2">
            <a:extLst>
              <a:ext uri="{FF2B5EF4-FFF2-40B4-BE49-F238E27FC236}">
                <a16:creationId xmlns:a16="http://schemas.microsoft.com/office/drawing/2014/main" id="{8B432378-934B-4EEE-B852-E49CE91309F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62675" y="3640361"/>
            <a:ext cx="5135411" cy="168401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Yashin Quesada on Twitter: &quot;.@juventusfc les tenemos una ...">
            <a:extLst>
              <a:ext uri="{FF2B5EF4-FFF2-40B4-BE49-F238E27FC236}">
                <a16:creationId xmlns:a16="http://schemas.microsoft.com/office/drawing/2014/main" id="{F518310F-E5D9-46F7-85B8-D55B899B9BB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95661" y="3256302"/>
            <a:ext cx="4487013" cy="3763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1594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fade">
                                      <p:cBhvr>
                                        <p:cTn id="12" dur="1000"/>
                                        <p:tgtEl>
                                          <p:spTgt spid="15">
                                            <p:txEl>
                                              <p:pRg st="0" end="0"/>
                                            </p:txEl>
                                          </p:spTgt>
                                        </p:tgtEl>
                                      </p:cBhvr>
                                    </p:animEffect>
                                    <p:anim calcmode="lin" valueType="num">
                                      <p:cBhvr>
                                        <p:cTn id="13"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5">
                                            <p:txEl>
                                              <p:pRg st="1" end="1"/>
                                            </p:txEl>
                                          </p:spTgt>
                                        </p:tgtEl>
                                        <p:attrNameLst>
                                          <p:attrName>style.visibility</p:attrName>
                                        </p:attrNameLst>
                                      </p:cBhvr>
                                      <p:to>
                                        <p:strVal val="visible"/>
                                      </p:to>
                                    </p:set>
                                    <p:animEffect transition="in" filter="fade">
                                      <p:cBhvr>
                                        <p:cTn id="19" dur="1000"/>
                                        <p:tgtEl>
                                          <p:spTgt spid="15">
                                            <p:txEl>
                                              <p:pRg st="1" end="1"/>
                                            </p:txEl>
                                          </p:spTgt>
                                        </p:tgtEl>
                                      </p:cBhvr>
                                    </p:animEffect>
                                    <p:anim calcmode="lin" valueType="num">
                                      <p:cBhvr>
                                        <p:cTn id="20"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5">
                                            <p:txEl>
                                              <p:pRg st="2" end="2"/>
                                            </p:txEl>
                                          </p:spTgt>
                                        </p:tgtEl>
                                        <p:attrNameLst>
                                          <p:attrName>style.visibility</p:attrName>
                                        </p:attrNameLst>
                                      </p:cBhvr>
                                      <p:to>
                                        <p:strVal val="visible"/>
                                      </p:to>
                                    </p:set>
                                    <p:animEffect transition="in" filter="fade">
                                      <p:cBhvr>
                                        <p:cTn id="26" dur="1000"/>
                                        <p:tgtEl>
                                          <p:spTgt spid="15">
                                            <p:txEl>
                                              <p:pRg st="2" end="2"/>
                                            </p:txEl>
                                          </p:spTgt>
                                        </p:tgtEl>
                                      </p:cBhvr>
                                    </p:animEffect>
                                    <p:anim calcmode="lin" valueType="num">
                                      <p:cBhvr>
                                        <p:cTn id="27"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5">
                                            <p:txEl>
                                              <p:pRg st="3" end="3"/>
                                            </p:txEl>
                                          </p:spTgt>
                                        </p:tgtEl>
                                        <p:attrNameLst>
                                          <p:attrName>style.visibility</p:attrName>
                                        </p:attrNameLst>
                                      </p:cBhvr>
                                      <p:to>
                                        <p:strVal val="visible"/>
                                      </p:to>
                                    </p:set>
                                    <p:animEffect transition="in" filter="fade">
                                      <p:cBhvr>
                                        <p:cTn id="33" dur="1000"/>
                                        <p:tgtEl>
                                          <p:spTgt spid="15">
                                            <p:txEl>
                                              <p:pRg st="3" end="3"/>
                                            </p:txEl>
                                          </p:spTgt>
                                        </p:tgtEl>
                                      </p:cBhvr>
                                    </p:animEffect>
                                    <p:anim calcmode="lin" valueType="num">
                                      <p:cBhvr>
                                        <p:cTn id="34" dur="1000" fill="hold"/>
                                        <p:tgtEl>
                                          <p:spTgt spid="15">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5">
                                            <p:txEl>
                                              <p:pRg st="4" end="4"/>
                                            </p:txEl>
                                          </p:spTgt>
                                        </p:tgtEl>
                                        <p:attrNameLst>
                                          <p:attrName>style.visibility</p:attrName>
                                        </p:attrNameLst>
                                      </p:cBhvr>
                                      <p:to>
                                        <p:strVal val="visible"/>
                                      </p:to>
                                    </p:set>
                                    <p:animEffect transition="in" filter="fade">
                                      <p:cBhvr>
                                        <p:cTn id="40" dur="1000"/>
                                        <p:tgtEl>
                                          <p:spTgt spid="15">
                                            <p:txEl>
                                              <p:pRg st="4" end="4"/>
                                            </p:txEl>
                                          </p:spTgt>
                                        </p:tgtEl>
                                      </p:cBhvr>
                                    </p:animEffect>
                                    <p:anim calcmode="lin" valueType="num">
                                      <p:cBhvr>
                                        <p:cTn id="41" dur="1000" fill="hold"/>
                                        <p:tgtEl>
                                          <p:spTgt spid="15">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5">
                                            <p:txEl>
                                              <p:pRg st="5" end="5"/>
                                            </p:txEl>
                                          </p:spTgt>
                                        </p:tgtEl>
                                        <p:attrNameLst>
                                          <p:attrName>style.visibility</p:attrName>
                                        </p:attrNameLst>
                                      </p:cBhvr>
                                      <p:to>
                                        <p:strVal val="visible"/>
                                      </p:to>
                                    </p:set>
                                    <p:animEffect transition="in" filter="fade">
                                      <p:cBhvr>
                                        <p:cTn id="47" dur="1000"/>
                                        <p:tgtEl>
                                          <p:spTgt spid="15">
                                            <p:txEl>
                                              <p:pRg st="5" end="5"/>
                                            </p:txEl>
                                          </p:spTgt>
                                        </p:tgtEl>
                                      </p:cBhvr>
                                    </p:animEffect>
                                    <p:anim calcmode="lin" valueType="num">
                                      <p:cBhvr>
                                        <p:cTn id="48" dur="1000" fill="hold"/>
                                        <p:tgtEl>
                                          <p:spTgt spid="15">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1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nodeType="click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p:cTn id="54" dur="1000" fill="hold"/>
                                        <p:tgtEl>
                                          <p:spTgt spid="19"/>
                                        </p:tgtEl>
                                        <p:attrNameLst>
                                          <p:attrName>ppt_w</p:attrName>
                                        </p:attrNameLst>
                                      </p:cBhvr>
                                      <p:tavLst>
                                        <p:tav tm="0">
                                          <p:val>
                                            <p:fltVal val="0"/>
                                          </p:val>
                                        </p:tav>
                                        <p:tav tm="100000">
                                          <p:val>
                                            <p:strVal val="#ppt_w"/>
                                          </p:val>
                                        </p:tav>
                                      </p:tavLst>
                                    </p:anim>
                                    <p:anim calcmode="lin" valueType="num">
                                      <p:cBhvr>
                                        <p:cTn id="55" dur="1000" fill="hold"/>
                                        <p:tgtEl>
                                          <p:spTgt spid="19"/>
                                        </p:tgtEl>
                                        <p:attrNameLst>
                                          <p:attrName>ppt_h</p:attrName>
                                        </p:attrNameLst>
                                      </p:cBhvr>
                                      <p:tavLst>
                                        <p:tav tm="0">
                                          <p:val>
                                            <p:fltVal val="0"/>
                                          </p:val>
                                        </p:tav>
                                        <p:tav tm="100000">
                                          <p:val>
                                            <p:strVal val="#ppt_h"/>
                                          </p:val>
                                        </p:tav>
                                      </p:tavLst>
                                    </p:anim>
                                    <p:anim calcmode="lin" valueType="num">
                                      <p:cBhvr>
                                        <p:cTn id="56" dur="1000" fill="hold"/>
                                        <p:tgtEl>
                                          <p:spTgt spid="19"/>
                                        </p:tgtEl>
                                        <p:attrNameLst>
                                          <p:attrName>style.rotation</p:attrName>
                                        </p:attrNameLst>
                                      </p:cBhvr>
                                      <p:tavLst>
                                        <p:tav tm="0">
                                          <p:val>
                                            <p:fltVal val="90"/>
                                          </p:val>
                                        </p:tav>
                                        <p:tav tm="100000">
                                          <p:val>
                                            <p:fltVal val="0"/>
                                          </p:val>
                                        </p:tav>
                                      </p:tavLst>
                                    </p:anim>
                                    <p:animEffect transition="in" filter="fade">
                                      <p:cBhvr>
                                        <p:cTn id="57" dur="10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6">
            <a:extLst>
              <a:ext uri="{FF2B5EF4-FFF2-40B4-BE49-F238E27FC236}">
                <a16:creationId xmlns:a16="http://schemas.microsoft.com/office/drawing/2014/main" id="{303DC0D7-296F-4ADC-A337-2E9F4E029A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4814" y="5811038"/>
            <a:ext cx="4221193" cy="1046962"/>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06D927B9-0BAD-460A-BE6C-AD7F2BFDC8E8}"/>
              </a:ext>
            </a:extLst>
          </p:cNvPr>
          <p:cNvSpPr>
            <a:spLocks noGrp="1"/>
          </p:cNvSpPr>
          <p:nvPr>
            <p:ph type="title"/>
          </p:nvPr>
        </p:nvSpPr>
        <p:spPr>
          <a:xfrm>
            <a:off x="1612406" y="137507"/>
            <a:ext cx="10018713" cy="1031148"/>
          </a:xfrm>
        </p:spPr>
        <p:txBody>
          <a:bodyPr/>
          <a:lstStyle/>
          <a:p>
            <a:r>
              <a:rPr lang="en-US" dirty="0">
                <a:latin typeface="Calibri" panose="020F0502020204030204" pitchFamily="34" charset="0"/>
                <a:cs typeface="Calibri" panose="020F0502020204030204" pitchFamily="34" charset="0"/>
              </a:rPr>
              <a:t>Agenda</a:t>
            </a:r>
          </a:p>
        </p:txBody>
      </p:sp>
      <p:sp>
        <p:nvSpPr>
          <p:cNvPr id="3" name="Marcador de contenido 2">
            <a:extLst>
              <a:ext uri="{FF2B5EF4-FFF2-40B4-BE49-F238E27FC236}">
                <a16:creationId xmlns:a16="http://schemas.microsoft.com/office/drawing/2014/main" id="{46291680-76A2-4B98-A1E2-46B72DA49743}"/>
              </a:ext>
            </a:extLst>
          </p:cNvPr>
          <p:cNvSpPr>
            <a:spLocks noGrp="1"/>
          </p:cNvSpPr>
          <p:nvPr>
            <p:ph idx="1"/>
          </p:nvPr>
        </p:nvSpPr>
        <p:spPr>
          <a:xfrm>
            <a:off x="1523459" y="1693957"/>
            <a:ext cx="10018713" cy="3124201"/>
          </a:xfrm>
        </p:spPr>
        <p:txBody>
          <a:bodyPr anchor="ctr">
            <a:noAutofit/>
          </a:bodyPr>
          <a:lstStyle/>
          <a:p>
            <a:pPr marL="457200" indent="-457200">
              <a:buSzPct val="100000"/>
              <a:buFont typeface="+mj-lt"/>
              <a:buAutoNum type="arabicPeriod"/>
            </a:pPr>
            <a:r>
              <a:rPr lang="es-CO" dirty="0">
                <a:latin typeface="Calibri" panose="020F0502020204030204" pitchFamily="34" charset="0"/>
                <a:cs typeface="Calibri" panose="020F0502020204030204" pitchFamily="34" charset="0"/>
              </a:rPr>
              <a:t>Evolución de los lenguajes de programación: generaciones.</a:t>
            </a:r>
          </a:p>
          <a:p>
            <a:pPr marL="457200" indent="-457200">
              <a:buSzPct val="100000"/>
              <a:buFont typeface="+mj-lt"/>
              <a:buAutoNum type="arabicPeriod"/>
            </a:pPr>
            <a:r>
              <a:rPr lang="es-CO" dirty="0">
                <a:latin typeface="Calibri" panose="020F0502020204030204" pitchFamily="34" charset="0"/>
                <a:cs typeface="Calibri" panose="020F0502020204030204" pitchFamily="34" charset="0"/>
              </a:rPr>
              <a:t>Tipos de datos: ¿Qué es un tipo de dato?</a:t>
            </a:r>
          </a:p>
          <a:p>
            <a:pPr marL="457200" indent="-457200">
              <a:buSzPct val="100000"/>
              <a:buFont typeface="+mj-lt"/>
              <a:buAutoNum type="arabicPeriod"/>
            </a:pPr>
            <a:r>
              <a:rPr lang="es-CO" dirty="0">
                <a:latin typeface="Calibri" panose="020F0502020204030204" pitchFamily="34" charset="0"/>
                <a:cs typeface="Calibri" panose="020F0502020204030204" pitchFamily="34" charset="0"/>
              </a:rPr>
              <a:t>Tipos de datos básicos</a:t>
            </a:r>
          </a:p>
          <a:p>
            <a:pPr marL="457200" indent="-457200">
              <a:buSzPct val="100000"/>
              <a:buFont typeface="+mj-lt"/>
              <a:buAutoNum type="arabicPeriod"/>
            </a:pPr>
            <a:r>
              <a:rPr lang="es-CO" dirty="0">
                <a:latin typeface="Calibri" panose="020F0502020204030204" pitchFamily="34" charset="0"/>
                <a:cs typeface="Calibri" panose="020F0502020204030204" pitchFamily="34" charset="0"/>
              </a:rPr>
              <a:t>Tipado: ¿Qué es el tipado?</a:t>
            </a:r>
          </a:p>
          <a:p>
            <a:pPr marL="457200" indent="-457200">
              <a:buSzPct val="100000"/>
              <a:buFont typeface="+mj-lt"/>
              <a:buAutoNum type="arabicPeriod"/>
            </a:pPr>
            <a:r>
              <a:rPr lang="es-CO" dirty="0">
                <a:latin typeface="Calibri" panose="020F0502020204030204" pitchFamily="34" charset="0"/>
                <a:cs typeface="Calibri" panose="020F0502020204030204" pitchFamily="34" charset="0"/>
              </a:rPr>
              <a:t>Chequeo/validación de tipificación</a:t>
            </a:r>
          </a:p>
        </p:txBody>
      </p:sp>
      <p:sp>
        <p:nvSpPr>
          <p:cNvPr id="9" name="Marcador de número de diapositiva 8">
            <a:extLst>
              <a:ext uri="{FF2B5EF4-FFF2-40B4-BE49-F238E27FC236}">
                <a16:creationId xmlns:a16="http://schemas.microsoft.com/office/drawing/2014/main" id="{571FAF96-88A6-4B35-9339-E063AFDD9C35}"/>
              </a:ext>
            </a:extLst>
          </p:cNvPr>
          <p:cNvSpPr>
            <a:spLocks noGrp="1"/>
          </p:cNvSpPr>
          <p:nvPr>
            <p:ph type="sldNum" sz="quarter" idx="12"/>
          </p:nvPr>
        </p:nvSpPr>
        <p:spPr>
          <a:xfrm>
            <a:off x="11640833" y="6492875"/>
            <a:ext cx="551167" cy="365125"/>
          </a:xfrm>
        </p:spPr>
        <p:style>
          <a:lnRef idx="1">
            <a:schemeClr val="dk1"/>
          </a:lnRef>
          <a:fillRef idx="2">
            <a:schemeClr val="dk1"/>
          </a:fillRef>
          <a:effectRef idx="1">
            <a:schemeClr val="dk1"/>
          </a:effectRef>
          <a:fontRef idx="minor">
            <a:schemeClr val="dk1"/>
          </a:fontRef>
        </p:style>
        <p:txBody>
          <a:bodyPr/>
          <a:lstStyle/>
          <a:p>
            <a:pPr algn="ctr"/>
            <a:fld id="{F6A81526-3F35-4D9C-9D94-C146B623EA7C}" type="slidenum">
              <a:rPr lang="es-CO" b="1" smtClean="0">
                <a:latin typeface="Calibri" panose="020F0502020204030204" pitchFamily="34" charset="0"/>
                <a:cs typeface="Calibri" panose="020F0502020204030204" pitchFamily="34" charset="0"/>
              </a:rPr>
              <a:pPr algn="ctr"/>
              <a:t>2</a:t>
            </a:fld>
            <a:endParaRPr lang="es-CO" b="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28634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A26D3-39D0-42DE-B333-592168AF9993}"/>
              </a:ext>
            </a:extLst>
          </p:cNvPr>
          <p:cNvSpPr>
            <a:spLocks noGrp="1"/>
          </p:cNvSpPr>
          <p:nvPr>
            <p:ph type="title"/>
          </p:nvPr>
        </p:nvSpPr>
        <p:spPr>
          <a:xfrm>
            <a:off x="2030136" y="81793"/>
            <a:ext cx="9774890" cy="950053"/>
          </a:xfrm>
        </p:spPr>
        <p:txBody>
          <a:bodyPr/>
          <a:lstStyle/>
          <a:p>
            <a:r>
              <a:rPr lang="es-MX" dirty="0">
                <a:latin typeface="Calibri" panose="020F0502020204030204" pitchFamily="34" charset="0"/>
                <a:cs typeface="Calibri" panose="020F0502020204030204" pitchFamily="34" charset="0"/>
              </a:rPr>
              <a:t>Tipificación</a:t>
            </a:r>
            <a:endParaRPr lang="es-CO" dirty="0">
              <a:latin typeface="Calibri" panose="020F0502020204030204" pitchFamily="34" charset="0"/>
              <a:cs typeface="Calibri" panose="020F0502020204030204" pitchFamily="34" charset="0"/>
            </a:endParaRPr>
          </a:p>
        </p:txBody>
      </p:sp>
      <p:graphicFrame>
        <p:nvGraphicFramePr>
          <p:cNvPr id="7" name="Diagrama 6">
            <a:extLst>
              <a:ext uri="{FF2B5EF4-FFF2-40B4-BE49-F238E27FC236}">
                <a16:creationId xmlns:a16="http://schemas.microsoft.com/office/drawing/2014/main" id="{87239BAC-2510-4D2F-9D3E-D95EA1910643}"/>
              </a:ext>
            </a:extLst>
          </p:cNvPr>
          <p:cNvGraphicFramePr/>
          <p:nvPr/>
        </p:nvGraphicFramePr>
        <p:xfrm>
          <a:off x="0" y="0"/>
          <a:ext cx="1585519"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Marcador de número de diapositiva 8">
            <a:extLst>
              <a:ext uri="{FF2B5EF4-FFF2-40B4-BE49-F238E27FC236}">
                <a16:creationId xmlns:a16="http://schemas.microsoft.com/office/drawing/2014/main" id="{E8C0C238-F577-49A1-89D5-52065984168C}"/>
              </a:ext>
            </a:extLst>
          </p:cNvPr>
          <p:cNvSpPr txBox="1">
            <a:spLocks/>
          </p:cNvSpPr>
          <p:nvPr/>
        </p:nvSpPr>
        <p:spPr>
          <a:xfrm>
            <a:off x="11640833" y="6492875"/>
            <a:ext cx="551167" cy="365125"/>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fld id="{F6A81526-3F35-4D9C-9D94-C146B623EA7C}" type="slidenum">
              <a:rPr lang="es-CO" b="1" smtClean="0">
                <a:latin typeface="Calibri" panose="020F0502020204030204" pitchFamily="34" charset="0"/>
                <a:cs typeface="Calibri" panose="020F0502020204030204" pitchFamily="34" charset="0"/>
              </a:rPr>
              <a:pPr algn="ctr"/>
              <a:t>20</a:t>
            </a:fld>
            <a:endParaRPr lang="es-CO" b="1">
              <a:latin typeface="Calibri" panose="020F0502020204030204" pitchFamily="34" charset="0"/>
              <a:cs typeface="Calibri" panose="020F0502020204030204" pitchFamily="34" charset="0"/>
            </a:endParaRPr>
          </a:p>
        </p:txBody>
      </p:sp>
      <p:pic>
        <p:nvPicPr>
          <p:cNvPr id="18" name="Picture 6">
            <a:extLst>
              <a:ext uri="{FF2B5EF4-FFF2-40B4-BE49-F238E27FC236}">
                <a16:creationId xmlns:a16="http://schemas.microsoft.com/office/drawing/2014/main" id="{9ACE0549-845A-420A-BBFF-185A207CD2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24814" y="5811038"/>
            <a:ext cx="4221193" cy="1046962"/>
          </a:xfrm>
          <a:prstGeom prst="rect">
            <a:avLst/>
          </a:prstGeom>
          <a:noFill/>
          <a:extLst>
            <a:ext uri="{909E8E84-426E-40DD-AFC4-6F175D3DCCD1}">
              <a14:hiddenFill xmlns:a14="http://schemas.microsoft.com/office/drawing/2010/main">
                <a:solidFill>
                  <a:srgbClr val="FFFFFF"/>
                </a:solidFill>
              </a14:hiddenFill>
            </a:ext>
          </a:extLst>
        </p:spPr>
      </p:pic>
      <p:sp>
        <p:nvSpPr>
          <p:cNvPr id="12" name="Marcador de contenido 2">
            <a:extLst>
              <a:ext uri="{FF2B5EF4-FFF2-40B4-BE49-F238E27FC236}">
                <a16:creationId xmlns:a16="http://schemas.microsoft.com/office/drawing/2014/main" id="{CAE26D33-6CD7-4D02-AB14-64F640803B36}"/>
              </a:ext>
            </a:extLst>
          </p:cNvPr>
          <p:cNvSpPr>
            <a:spLocks noGrp="1"/>
          </p:cNvSpPr>
          <p:nvPr>
            <p:ph idx="1"/>
          </p:nvPr>
        </p:nvSpPr>
        <p:spPr>
          <a:xfrm>
            <a:off x="4597083" y="392137"/>
            <a:ext cx="6699862" cy="6108895"/>
          </a:xfrm>
        </p:spPr>
        <p:txBody>
          <a:bodyPr>
            <a:normAutofit/>
          </a:bodyPr>
          <a:lstStyle/>
          <a:p>
            <a:r>
              <a:rPr lang="es-ES" sz="3800" dirty="0"/>
              <a:t>Ventajas</a:t>
            </a:r>
          </a:p>
          <a:p>
            <a:r>
              <a:rPr lang="es-ES" dirty="0"/>
              <a:t>Código expresivo: ahora sí sabremos de qué tipo espera un argumento una función</a:t>
            </a:r>
          </a:p>
          <a:p>
            <a:r>
              <a:rPr lang="es-ES" dirty="0"/>
              <a:t>“Menos errores”: Nos olvidaremos de ver el tipo de variable antes de hacer operaciones con ésta</a:t>
            </a:r>
          </a:p>
          <a:p>
            <a:pPr marL="0" indent="0">
              <a:buNone/>
            </a:pPr>
            <a:endParaRPr lang="es-ES" dirty="0"/>
          </a:p>
          <a:p>
            <a:r>
              <a:rPr lang="es-ES" sz="3500" dirty="0"/>
              <a:t>Desventajas</a:t>
            </a:r>
          </a:p>
          <a:p>
            <a:r>
              <a:rPr lang="es-ES" dirty="0"/>
              <a:t>“Escribir más código”: tenemos que declarar el tipo de variable al declararla</a:t>
            </a:r>
          </a:p>
          <a:p>
            <a:endParaRPr lang="es-CO" dirty="0"/>
          </a:p>
        </p:txBody>
      </p:sp>
      <p:pic>
        <p:nvPicPr>
          <p:cNvPr id="13" name="Imagen 12">
            <a:extLst>
              <a:ext uri="{FF2B5EF4-FFF2-40B4-BE49-F238E27FC236}">
                <a16:creationId xmlns:a16="http://schemas.microsoft.com/office/drawing/2014/main" id="{D1BCA23E-4082-4D9C-B73B-F92D5A6FFC4C}"/>
              </a:ext>
            </a:extLst>
          </p:cNvPr>
          <p:cNvPicPr>
            <a:picLocks noChangeAspect="1"/>
          </p:cNvPicPr>
          <p:nvPr/>
        </p:nvPicPr>
        <p:blipFill>
          <a:blip r:embed="rId9"/>
          <a:stretch>
            <a:fillRect/>
          </a:stretch>
        </p:blipFill>
        <p:spPr>
          <a:xfrm>
            <a:off x="2710870" y="911042"/>
            <a:ext cx="1886213" cy="1886213"/>
          </a:xfrm>
          <a:prstGeom prst="rect">
            <a:avLst/>
          </a:prstGeom>
        </p:spPr>
      </p:pic>
      <p:pic>
        <p:nvPicPr>
          <p:cNvPr id="14" name="Imagen 13">
            <a:extLst>
              <a:ext uri="{FF2B5EF4-FFF2-40B4-BE49-F238E27FC236}">
                <a16:creationId xmlns:a16="http://schemas.microsoft.com/office/drawing/2014/main" id="{7EFB6930-DAE6-4331-8B01-B28DDEFA0EB2}"/>
              </a:ext>
            </a:extLst>
          </p:cNvPr>
          <p:cNvPicPr>
            <a:picLocks noChangeAspect="1"/>
          </p:cNvPicPr>
          <p:nvPr/>
        </p:nvPicPr>
        <p:blipFill>
          <a:blip r:embed="rId10"/>
          <a:stretch>
            <a:fillRect/>
          </a:stretch>
        </p:blipFill>
        <p:spPr>
          <a:xfrm>
            <a:off x="2729922" y="3475627"/>
            <a:ext cx="1867161" cy="1981477"/>
          </a:xfrm>
          <a:prstGeom prst="rect">
            <a:avLst/>
          </a:prstGeom>
        </p:spPr>
      </p:pic>
    </p:spTree>
    <p:extLst>
      <p:ext uri="{BB962C8B-B14F-4D97-AF65-F5344CB8AC3E}">
        <p14:creationId xmlns:p14="http://schemas.microsoft.com/office/powerpoint/2010/main" val="32538462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wipe(down)">
                                      <p:cBhvr>
                                        <p:cTn id="12" dur="580">
                                          <p:stCondLst>
                                            <p:cond delay="0"/>
                                          </p:stCondLst>
                                        </p:cTn>
                                        <p:tgtEl>
                                          <p:spTgt spid="12">
                                            <p:txEl>
                                              <p:pRg st="0" end="0"/>
                                            </p:txEl>
                                          </p:spTgt>
                                        </p:tgtEl>
                                      </p:cBhvr>
                                    </p:animEffect>
                                    <p:anim calcmode="lin" valueType="num">
                                      <p:cBhvr>
                                        <p:cTn id="13" dur="1822" tmFilter="0,0; 0.14,0.36; 0.43,0.73; 0.71,0.91; 1.0,1.0">
                                          <p:stCondLst>
                                            <p:cond delay="0"/>
                                          </p:stCondLst>
                                        </p:cTn>
                                        <p:tgtEl>
                                          <p:spTgt spid="12">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2">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2">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2">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2">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12">
                                            <p:txEl>
                                              <p:pRg st="0" end="0"/>
                                            </p:txEl>
                                          </p:spTgt>
                                        </p:tgtEl>
                                      </p:cBhvr>
                                      <p:to x="100000" y="60000"/>
                                    </p:animScale>
                                    <p:animScale>
                                      <p:cBhvr>
                                        <p:cTn id="19" dur="166" decel="50000">
                                          <p:stCondLst>
                                            <p:cond delay="676"/>
                                          </p:stCondLst>
                                        </p:cTn>
                                        <p:tgtEl>
                                          <p:spTgt spid="12">
                                            <p:txEl>
                                              <p:pRg st="0" end="0"/>
                                            </p:txEl>
                                          </p:spTgt>
                                        </p:tgtEl>
                                      </p:cBhvr>
                                      <p:to x="100000" y="100000"/>
                                    </p:animScale>
                                    <p:animScale>
                                      <p:cBhvr>
                                        <p:cTn id="20" dur="26">
                                          <p:stCondLst>
                                            <p:cond delay="1312"/>
                                          </p:stCondLst>
                                        </p:cTn>
                                        <p:tgtEl>
                                          <p:spTgt spid="12">
                                            <p:txEl>
                                              <p:pRg st="0" end="0"/>
                                            </p:txEl>
                                          </p:spTgt>
                                        </p:tgtEl>
                                      </p:cBhvr>
                                      <p:to x="100000" y="80000"/>
                                    </p:animScale>
                                    <p:animScale>
                                      <p:cBhvr>
                                        <p:cTn id="21" dur="166" decel="50000">
                                          <p:stCondLst>
                                            <p:cond delay="1338"/>
                                          </p:stCondLst>
                                        </p:cTn>
                                        <p:tgtEl>
                                          <p:spTgt spid="12">
                                            <p:txEl>
                                              <p:pRg st="0" end="0"/>
                                            </p:txEl>
                                          </p:spTgt>
                                        </p:tgtEl>
                                      </p:cBhvr>
                                      <p:to x="100000" y="100000"/>
                                    </p:animScale>
                                    <p:animScale>
                                      <p:cBhvr>
                                        <p:cTn id="22" dur="26">
                                          <p:stCondLst>
                                            <p:cond delay="1642"/>
                                          </p:stCondLst>
                                        </p:cTn>
                                        <p:tgtEl>
                                          <p:spTgt spid="12">
                                            <p:txEl>
                                              <p:pRg st="0" end="0"/>
                                            </p:txEl>
                                          </p:spTgt>
                                        </p:tgtEl>
                                      </p:cBhvr>
                                      <p:to x="100000" y="90000"/>
                                    </p:animScale>
                                    <p:animScale>
                                      <p:cBhvr>
                                        <p:cTn id="23" dur="166" decel="50000">
                                          <p:stCondLst>
                                            <p:cond delay="1668"/>
                                          </p:stCondLst>
                                        </p:cTn>
                                        <p:tgtEl>
                                          <p:spTgt spid="12">
                                            <p:txEl>
                                              <p:pRg st="0" end="0"/>
                                            </p:txEl>
                                          </p:spTgt>
                                        </p:tgtEl>
                                      </p:cBhvr>
                                      <p:to x="100000" y="100000"/>
                                    </p:animScale>
                                    <p:animScale>
                                      <p:cBhvr>
                                        <p:cTn id="24" dur="26">
                                          <p:stCondLst>
                                            <p:cond delay="1808"/>
                                          </p:stCondLst>
                                        </p:cTn>
                                        <p:tgtEl>
                                          <p:spTgt spid="12">
                                            <p:txEl>
                                              <p:pRg st="0" end="0"/>
                                            </p:txEl>
                                          </p:spTgt>
                                        </p:tgtEl>
                                      </p:cBhvr>
                                      <p:to x="100000" y="95000"/>
                                    </p:animScale>
                                    <p:animScale>
                                      <p:cBhvr>
                                        <p:cTn id="25" dur="166" decel="50000">
                                          <p:stCondLst>
                                            <p:cond delay="1834"/>
                                          </p:stCondLst>
                                        </p:cTn>
                                        <p:tgtEl>
                                          <p:spTgt spid="12">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12">
                                            <p:txEl>
                                              <p:pRg st="1" end="1"/>
                                            </p:txEl>
                                          </p:spTgt>
                                        </p:tgtEl>
                                        <p:attrNameLst>
                                          <p:attrName>style.visibility</p:attrName>
                                        </p:attrNameLst>
                                      </p:cBhvr>
                                      <p:to>
                                        <p:strVal val="visible"/>
                                      </p:to>
                                    </p:set>
                                    <p:animEffect transition="in" filter="wipe(down)">
                                      <p:cBhvr>
                                        <p:cTn id="30" dur="580">
                                          <p:stCondLst>
                                            <p:cond delay="0"/>
                                          </p:stCondLst>
                                        </p:cTn>
                                        <p:tgtEl>
                                          <p:spTgt spid="12">
                                            <p:txEl>
                                              <p:pRg st="1" end="1"/>
                                            </p:txEl>
                                          </p:spTgt>
                                        </p:tgtEl>
                                      </p:cBhvr>
                                    </p:animEffect>
                                    <p:anim calcmode="lin" valueType="num">
                                      <p:cBhvr>
                                        <p:cTn id="31" dur="1822" tmFilter="0,0; 0.14,0.36; 0.43,0.73; 0.71,0.91; 1.0,1.0">
                                          <p:stCondLst>
                                            <p:cond delay="0"/>
                                          </p:stCondLst>
                                        </p:cTn>
                                        <p:tgtEl>
                                          <p:spTgt spid="12">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12">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12">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12">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12">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12">
                                            <p:txEl>
                                              <p:pRg st="1" end="1"/>
                                            </p:txEl>
                                          </p:spTgt>
                                        </p:tgtEl>
                                      </p:cBhvr>
                                      <p:to x="100000" y="60000"/>
                                    </p:animScale>
                                    <p:animScale>
                                      <p:cBhvr>
                                        <p:cTn id="37" dur="166" decel="50000">
                                          <p:stCondLst>
                                            <p:cond delay="676"/>
                                          </p:stCondLst>
                                        </p:cTn>
                                        <p:tgtEl>
                                          <p:spTgt spid="12">
                                            <p:txEl>
                                              <p:pRg st="1" end="1"/>
                                            </p:txEl>
                                          </p:spTgt>
                                        </p:tgtEl>
                                      </p:cBhvr>
                                      <p:to x="100000" y="100000"/>
                                    </p:animScale>
                                    <p:animScale>
                                      <p:cBhvr>
                                        <p:cTn id="38" dur="26">
                                          <p:stCondLst>
                                            <p:cond delay="1312"/>
                                          </p:stCondLst>
                                        </p:cTn>
                                        <p:tgtEl>
                                          <p:spTgt spid="12">
                                            <p:txEl>
                                              <p:pRg st="1" end="1"/>
                                            </p:txEl>
                                          </p:spTgt>
                                        </p:tgtEl>
                                      </p:cBhvr>
                                      <p:to x="100000" y="80000"/>
                                    </p:animScale>
                                    <p:animScale>
                                      <p:cBhvr>
                                        <p:cTn id="39" dur="166" decel="50000">
                                          <p:stCondLst>
                                            <p:cond delay="1338"/>
                                          </p:stCondLst>
                                        </p:cTn>
                                        <p:tgtEl>
                                          <p:spTgt spid="12">
                                            <p:txEl>
                                              <p:pRg st="1" end="1"/>
                                            </p:txEl>
                                          </p:spTgt>
                                        </p:tgtEl>
                                      </p:cBhvr>
                                      <p:to x="100000" y="100000"/>
                                    </p:animScale>
                                    <p:animScale>
                                      <p:cBhvr>
                                        <p:cTn id="40" dur="26">
                                          <p:stCondLst>
                                            <p:cond delay="1642"/>
                                          </p:stCondLst>
                                        </p:cTn>
                                        <p:tgtEl>
                                          <p:spTgt spid="12">
                                            <p:txEl>
                                              <p:pRg st="1" end="1"/>
                                            </p:txEl>
                                          </p:spTgt>
                                        </p:tgtEl>
                                      </p:cBhvr>
                                      <p:to x="100000" y="90000"/>
                                    </p:animScale>
                                    <p:animScale>
                                      <p:cBhvr>
                                        <p:cTn id="41" dur="166" decel="50000">
                                          <p:stCondLst>
                                            <p:cond delay="1668"/>
                                          </p:stCondLst>
                                        </p:cTn>
                                        <p:tgtEl>
                                          <p:spTgt spid="12">
                                            <p:txEl>
                                              <p:pRg st="1" end="1"/>
                                            </p:txEl>
                                          </p:spTgt>
                                        </p:tgtEl>
                                      </p:cBhvr>
                                      <p:to x="100000" y="100000"/>
                                    </p:animScale>
                                    <p:animScale>
                                      <p:cBhvr>
                                        <p:cTn id="42" dur="26">
                                          <p:stCondLst>
                                            <p:cond delay="1808"/>
                                          </p:stCondLst>
                                        </p:cTn>
                                        <p:tgtEl>
                                          <p:spTgt spid="12">
                                            <p:txEl>
                                              <p:pRg st="1" end="1"/>
                                            </p:txEl>
                                          </p:spTgt>
                                        </p:tgtEl>
                                      </p:cBhvr>
                                      <p:to x="100000" y="95000"/>
                                    </p:animScale>
                                    <p:animScale>
                                      <p:cBhvr>
                                        <p:cTn id="43" dur="166" decel="50000">
                                          <p:stCondLst>
                                            <p:cond delay="1834"/>
                                          </p:stCondLst>
                                        </p:cTn>
                                        <p:tgtEl>
                                          <p:spTgt spid="12">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12">
                                            <p:txEl>
                                              <p:pRg st="2" end="2"/>
                                            </p:txEl>
                                          </p:spTgt>
                                        </p:tgtEl>
                                        <p:attrNameLst>
                                          <p:attrName>style.visibility</p:attrName>
                                        </p:attrNameLst>
                                      </p:cBhvr>
                                      <p:to>
                                        <p:strVal val="visible"/>
                                      </p:to>
                                    </p:set>
                                    <p:animEffect transition="in" filter="wipe(down)">
                                      <p:cBhvr>
                                        <p:cTn id="48" dur="580">
                                          <p:stCondLst>
                                            <p:cond delay="0"/>
                                          </p:stCondLst>
                                        </p:cTn>
                                        <p:tgtEl>
                                          <p:spTgt spid="12">
                                            <p:txEl>
                                              <p:pRg st="2" end="2"/>
                                            </p:txEl>
                                          </p:spTgt>
                                        </p:tgtEl>
                                      </p:cBhvr>
                                    </p:animEffect>
                                    <p:anim calcmode="lin" valueType="num">
                                      <p:cBhvr>
                                        <p:cTn id="49" dur="1822" tmFilter="0,0; 0.14,0.36; 0.43,0.73; 0.71,0.91; 1.0,1.0">
                                          <p:stCondLst>
                                            <p:cond delay="0"/>
                                          </p:stCondLst>
                                        </p:cTn>
                                        <p:tgtEl>
                                          <p:spTgt spid="12">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12">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12">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12">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12">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12">
                                            <p:txEl>
                                              <p:pRg st="2" end="2"/>
                                            </p:txEl>
                                          </p:spTgt>
                                        </p:tgtEl>
                                      </p:cBhvr>
                                      <p:to x="100000" y="60000"/>
                                    </p:animScale>
                                    <p:animScale>
                                      <p:cBhvr>
                                        <p:cTn id="55" dur="166" decel="50000">
                                          <p:stCondLst>
                                            <p:cond delay="676"/>
                                          </p:stCondLst>
                                        </p:cTn>
                                        <p:tgtEl>
                                          <p:spTgt spid="12">
                                            <p:txEl>
                                              <p:pRg st="2" end="2"/>
                                            </p:txEl>
                                          </p:spTgt>
                                        </p:tgtEl>
                                      </p:cBhvr>
                                      <p:to x="100000" y="100000"/>
                                    </p:animScale>
                                    <p:animScale>
                                      <p:cBhvr>
                                        <p:cTn id="56" dur="26">
                                          <p:stCondLst>
                                            <p:cond delay="1312"/>
                                          </p:stCondLst>
                                        </p:cTn>
                                        <p:tgtEl>
                                          <p:spTgt spid="12">
                                            <p:txEl>
                                              <p:pRg st="2" end="2"/>
                                            </p:txEl>
                                          </p:spTgt>
                                        </p:tgtEl>
                                      </p:cBhvr>
                                      <p:to x="100000" y="80000"/>
                                    </p:animScale>
                                    <p:animScale>
                                      <p:cBhvr>
                                        <p:cTn id="57" dur="166" decel="50000">
                                          <p:stCondLst>
                                            <p:cond delay="1338"/>
                                          </p:stCondLst>
                                        </p:cTn>
                                        <p:tgtEl>
                                          <p:spTgt spid="12">
                                            <p:txEl>
                                              <p:pRg st="2" end="2"/>
                                            </p:txEl>
                                          </p:spTgt>
                                        </p:tgtEl>
                                      </p:cBhvr>
                                      <p:to x="100000" y="100000"/>
                                    </p:animScale>
                                    <p:animScale>
                                      <p:cBhvr>
                                        <p:cTn id="58" dur="26">
                                          <p:stCondLst>
                                            <p:cond delay="1642"/>
                                          </p:stCondLst>
                                        </p:cTn>
                                        <p:tgtEl>
                                          <p:spTgt spid="12">
                                            <p:txEl>
                                              <p:pRg st="2" end="2"/>
                                            </p:txEl>
                                          </p:spTgt>
                                        </p:tgtEl>
                                      </p:cBhvr>
                                      <p:to x="100000" y="90000"/>
                                    </p:animScale>
                                    <p:animScale>
                                      <p:cBhvr>
                                        <p:cTn id="59" dur="166" decel="50000">
                                          <p:stCondLst>
                                            <p:cond delay="1668"/>
                                          </p:stCondLst>
                                        </p:cTn>
                                        <p:tgtEl>
                                          <p:spTgt spid="12">
                                            <p:txEl>
                                              <p:pRg st="2" end="2"/>
                                            </p:txEl>
                                          </p:spTgt>
                                        </p:tgtEl>
                                      </p:cBhvr>
                                      <p:to x="100000" y="100000"/>
                                    </p:animScale>
                                    <p:animScale>
                                      <p:cBhvr>
                                        <p:cTn id="60" dur="26">
                                          <p:stCondLst>
                                            <p:cond delay="1808"/>
                                          </p:stCondLst>
                                        </p:cTn>
                                        <p:tgtEl>
                                          <p:spTgt spid="12">
                                            <p:txEl>
                                              <p:pRg st="2" end="2"/>
                                            </p:txEl>
                                          </p:spTgt>
                                        </p:tgtEl>
                                      </p:cBhvr>
                                      <p:to x="100000" y="95000"/>
                                    </p:animScale>
                                    <p:animScale>
                                      <p:cBhvr>
                                        <p:cTn id="61" dur="166" decel="50000">
                                          <p:stCondLst>
                                            <p:cond delay="1834"/>
                                          </p:stCondLst>
                                        </p:cTn>
                                        <p:tgtEl>
                                          <p:spTgt spid="12">
                                            <p:txEl>
                                              <p:pRg st="2" end="2"/>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14"/>
                                        </p:tgtEl>
                                        <p:attrNameLst>
                                          <p:attrName>style.visibility</p:attrName>
                                        </p:attrNameLst>
                                      </p:cBhvr>
                                      <p:to>
                                        <p:strVal val="visible"/>
                                      </p:to>
                                    </p:set>
                                    <p:anim calcmode="lin" valueType="num">
                                      <p:cBhvr additive="base">
                                        <p:cTn id="66" dur="500" fill="hold"/>
                                        <p:tgtEl>
                                          <p:spTgt spid="14"/>
                                        </p:tgtEl>
                                        <p:attrNameLst>
                                          <p:attrName>ppt_x</p:attrName>
                                        </p:attrNameLst>
                                      </p:cBhvr>
                                      <p:tavLst>
                                        <p:tav tm="0">
                                          <p:val>
                                            <p:strVal val="#ppt_x"/>
                                          </p:val>
                                        </p:tav>
                                        <p:tav tm="100000">
                                          <p:val>
                                            <p:strVal val="#ppt_x"/>
                                          </p:val>
                                        </p:tav>
                                      </p:tavLst>
                                    </p:anim>
                                    <p:anim calcmode="lin" valueType="num">
                                      <p:cBhvr additive="base">
                                        <p:cTn id="6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6" presetClass="entr" presetSubtype="0" fill="hold" grpId="0" nodeType="clickEffect">
                                  <p:stCondLst>
                                    <p:cond delay="0"/>
                                  </p:stCondLst>
                                  <p:childTnLst>
                                    <p:set>
                                      <p:cBhvr>
                                        <p:cTn id="71" dur="1" fill="hold">
                                          <p:stCondLst>
                                            <p:cond delay="0"/>
                                          </p:stCondLst>
                                        </p:cTn>
                                        <p:tgtEl>
                                          <p:spTgt spid="12">
                                            <p:txEl>
                                              <p:pRg st="4" end="4"/>
                                            </p:txEl>
                                          </p:spTgt>
                                        </p:tgtEl>
                                        <p:attrNameLst>
                                          <p:attrName>style.visibility</p:attrName>
                                        </p:attrNameLst>
                                      </p:cBhvr>
                                      <p:to>
                                        <p:strVal val="visible"/>
                                      </p:to>
                                    </p:set>
                                    <p:animEffect transition="in" filter="wipe(down)">
                                      <p:cBhvr>
                                        <p:cTn id="72" dur="580">
                                          <p:stCondLst>
                                            <p:cond delay="0"/>
                                          </p:stCondLst>
                                        </p:cTn>
                                        <p:tgtEl>
                                          <p:spTgt spid="12">
                                            <p:txEl>
                                              <p:pRg st="4" end="4"/>
                                            </p:txEl>
                                          </p:spTgt>
                                        </p:tgtEl>
                                      </p:cBhvr>
                                    </p:animEffect>
                                    <p:anim calcmode="lin" valueType="num">
                                      <p:cBhvr>
                                        <p:cTn id="73" dur="1822" tmFilter="0,0; 0.14,0.36; 0.43,0.73; 0.71,0.91; 1.0,1.0">
                                          <p:stCondLst>
                                            <p:cond delay="0"/>
                                          </p:stCondLst>
                                        </p:cTn>
                                        <p:tgtEl>
                                          <p:spTgt spid="12">
                                            <p:txEl>
                                              <p:pRg st="4" end="4"/>
                                            </p:txEl>
                                          </p:spTgt>
                                        </p:tgtEl>
                                        <p:attrNameLst>
                                          <p:attrName>ppt_x</p:attrName>
                                        </p:attrNameLst>
                                      </p:cBhvr>
                                      <p:tavLst>
                                        <p:tav tm="0">
                                          <p:val>
                                            <p:strVal val="#ppt_x-0.25"/>
                                          </p:val>
                                        </p:tav>
                                        <p:tav tm="100000">
                                          <p:val>
                                            <p:strVal val="#ppt_x"/>
                                          </p:val>
                                        </p:tav>
                                      </p:tavLst>
                                    </p:anim>
                                    <p:anim calcmode="lin" valueType="num">
                                      <p:cBhvr>
                                        <p:cTn id="74" dur="664" tmFilter="0.0,0.0; 0.25,0.07; 0.50,0.2; 0.75,0.467; 1.0,1.0">
                                          <p:stCondLst>
                                            <p:cond delay="0"/>
                                          </p:stCondLst>
                                        </p:cTn>
                                        <p:tgtEl>
                                          <p:spTgt spid="12">
                                            <p:txEl>
                                              <p:pRg st="4" end="4"/>
                                            </p:txEl>
                                          </p:spTgt>
                                        </p:tgtEl>
                                        <p:attrNameLst>
                                          <p:attrName>ppt_y</p:attrName>
                                        </p:attrNameLst>
                                      </p:cBhvr>
                                      <p:tavLst>
                                        <p:tav tm="0" fmla="#ppt_y-sin(pi*$)/3">
                                          <p:val>
                                            <p:fltVal val="0.5"/>
                                          </p:val>
                                        </p:tav>
                                        <p:tav tm="100000">
                                          <p:val>
                                            <p:fltVal val="1"/>
                                          </p:val>
                                        </p:tav>
                                      </p:tavLst>
                                    </p:anim>
                                    <p:anim calcmode="lin" valueType="num">
                                      <p:cBhvr>
                                        <p:cTn id="75" dur="664" tmFilter="0, 0; 0.125,0.2665; 0.25,0.4; 0.375,0.465; 0.5,0.5;  0.625,0.535; 0.75,0.6; 0.875,0.7335; 1,1">
                                          <p:stCondLst>
                                            <p:cond delay="664"/>
                                          </p:stCondLst>
                                        </p:cTn>
                                        <p:tgtEl>
                                          <p:spTgt spid="12">
                                            <p:txEl>
                                              <p:pRg st="4" end="4"/>
                                            </p:txEl>
                                          </p:spTgt>
                                        </p:tgtEl>
                                        <p:attrNameLst>
                                          <p:attrName>ppt_y</p:attrName>
                                        </p:attrNameLst>
                                      </p:cBhvr>
                                      <p:tavLst>
                                        <p:tav tm="0" fmla="#ppt_y-sin(pi*$)/9">
                                          <p:val>
                                            <p:fltVal val="0"/>
                                          </p:val>
                                        </p:tav>
                                        <p:tav tm="100000">
                                          <p:val>
                                            <p:fltVal val="1"/>
                                          </p:val>
                                        </p:tav>
                                      </p:tavLst>
                                    </p:anim>
                                    <p:anim calcmode="lin" valueType="num">
                                      <p:cBhvr>
                                        <p:cTn id="76" dur="332" tmFilter="0, 0; 0.125,0.2665; 0.25,0.4; 0.375,0.465; 0.5,0.5;  0.625,0.535; 0.75,0.6; 0.875,0.7335; 1,1">
                                          <p:stCondLst>
                                            <p:cond delay="1324"/>
                                          </p:stCondLst>
                                        </p:cTn>
                                        <p:tgtEl>
                                          <p:spTgt spid="12">
                                            <p:txEl>
                                              <p:pRg st="4" end="4"/>
                                            </p:txEl>
                                          </p:spTgt>
                                        </p:tgtEl>
                                        <p:attrNameLst>
                                          <p:attrName>ppt_y</p:attrName>
                                        </p:attrNameLst>
                                      </p:cBhvr>
                                      <p:tavLst>
                                        <p:tav tm="0" fmla="#ppt_y-sin(pi*$)/27">
                                          <p:val>
                                            <p:fltVal val="0"/>
                                          </p:val>
                                        </p:tav>
                                        <p:tav tm="100000">
                                          <p:val>
                                            <p:fltVal val="1"/>
                                          </p:val>
                                        </p:tav>
                                      </p:tavLst>
                                    </p:anim>
                                    <p:anim calcmode="lin" valueType="num">
                                      <p:cBhvr>
                                        <p:cTn id="77" dur="164" tmFilter="0, 0; 0.125,0.2665; 0.25,0.4; 0.375,0.465; 0.5,0.5;  0.625,0.535; 0.75,0.6; 0.875,0.7335; 1,1">
                                          <p:stCondLst>
                                            <p:cond delay="1656"/>
                                          </p:stCondLst>
                                        </p:cTn>
                                        <p:tgtEl>
                                          <p:spTgt spid="12">
                                            <p:txEl>
                                              <p:pRg st="4" end="4"/>
                                            </p:txEl>
                                          </p:spTgt>
                                        </p:tgtEl>
                                        <p:attrNameLst>
                                          <p:attrName>ppt_y</p:attrName>
                                        </p:attrNameLst>
                                      </p:cBhvr>
                                      <p:tavLst>
                                        <p:tav tm="0" fmla="#ppt_y-sin(pi*$)/81">
                                          <p:val>
                                            <p:fltVal val="0"/>
                                          </p:val>
                                        </p:tav>
                                        <p:tav tm="100000">
                                          <p:val>
                                            <p:fltVal val="1"/>
                                          </p:val>
                                        </p:tav>
                                      </p:tavLst>
                                    </p:anim>
                                    <p:animScale>
                                      <p:cBhvr>
                                        <p:cTn id="78" dur="26">
                                          <p:stCondLst>
                                            <p:cond delay="650"/>
                                          </p:stCondLst>
                                        </p:cTn>
                                        <p:tgtEl>
                                          <p:spTgt spid="12">
                                            <p:txEl>
                                              <p:pRg st="4" end="4"/>
                                            </p:txEl>
                                          </p:spTgt>
                                        </p:tgtEl>
                                      </p:cBhvr>
                                      <p:to x="100000" y="60000"/>
                                    </p:animScale>
                                    <p:animScale>
                                      <p:cBhvr>
                                        <p:cTn id="79" dur="166" decel="50000">
                                          <p:stCondLst>
                                            <p:cond delay="676"/>
                                          </p:stCondLst>
                                        </p:cTn>
                                        <p:tgtEl>
                                          <p:spTgt spid="12">
                                            <p:txEl>
                                              <p:pRg st="4" end="4"/>
                                            </p:txEl>
                                          </p:spTgt>
                                        </p:tgtEl>
                                      </p:cBhvr>
                                      <p:to x="100000" y="100000"/>
                                    </p:animScale>
                                    <p:animScale>
                                      <p:cBhvr>
                                        <p:cTn id="80" dur="26">
                                          <p:stCondLst>
                                            <p:cond delay="1312"/>
                                          </p:stCondLst>
                                        </p:cTn>
                                        <p:tgtEl>
                                          <p:spTgt spid="12">
                                            <p:txEl>
                                              <p:pRg st="4" end="4"/>
                                            </p:txEl>
                                          </p:spTgt>
                                        </p:tgtEl>
                                      </p:cBhvr>
                                      <p:to x="100000" y="80000"/>
                                    </p:animScale>
                                    <p:animScale>
                                      <p:cBhvr>
                                        <p:cTn id="81" dur="166" decel="50000">
                                          <p:stCondLst>
                                            <p:cond delay="1338"/>
                                          </p:stCondLst>
                                        </p:cTn>
                                        <p:tgtEl>
                                          <p:spTgt spid="12">
                                            <p:txEl>
                                              <p:pRg st="4" end="4"/>
                                            </p:txEl>
                                          </p:spTgt>
                                        </p:tgtEl>
                                      </p:cBhvr>
                                      <p:to x="100000" y="100000"/>
                                    </p:animScale>
                                    <p:animScale>
                                      <p:cBhvr>
                                        <p:cTn id="82" dur="26">
                                          <p:stCondLst>
                                            <p:cond delay="1642"/>
                                          </p:stCondLst>
                                        </p:cTn>
                                        <p:tgtEl>
                                          <p:spTgt spid="12">
                                            <p:txEl>
                                              <p:pRg st="4" end="4"/>
                                            </p:txEl>
                                          </p:spTgt>
                                        </p:tgtEl>
                                      </p:cBhvr>
                                      <p:to x="100000" y="90000"/>
                                    </p:animScale>
                                    <p:animScale>
                                      <p:cBhvr>
                                        <p:cTn id="83" dur="166" decel="50000">
                                          <p:stCondLst>
                                            <p:cond delay="1668"/>
                                          </p:stCondLst>
                                        </p:cTn>
                                        <p:tgtEl>
                                          <p:spTgt spid="12">
                                            <p:txEl>
                                              <p:pRg st="4" end="4"/>
                                            </p:txEl>
                                          </p:spTgt>
                                        </p:tgtEl>
                                      </p:cBhvr>
                                      <p:to x="100000" y="100000"/>
                                    </p:animScale>
                                    <p:animScale>
                                      <p:cBhvr>
                                        <p:cTn id="84" dur="26">
                                          <p:stCondLst>
                                            <p:cond delay="1808"/>
                                          </p:stCondLst>
                                        </p:cTn>
                                        <p:tgtEl>
                                          <p:spTgt spid="12">
                                            <p:txEl>
                                              <p:pRg st="4" end="4"/>
                                            </p:txEl>
                                          </p:spTgt>
                                        </p:tgtEl>
                                      </p:cBhvr>
                                      <p:to x="100000" y="95000"/>
                                    </p:animScale>
                                    <p:animScale>
                                      <p:cBhvr>
                                        <p:cTn id="85" dur="166" decel="50000">
                                          <p:stCondLst>
                                            <p:cond delay="1834"/>
                                          </p:stCondLst>
                                        </p:cTn>
                                        <p:tgtEl>
                                          <p:spTgt spid="12">
                                            <p:txEl>
                                              <p:pRg st="4" end="4"/>
                                            </p:txEl>
                                          </p:spTgt>
                                        </p:tgtEl>
                                      </p:cBhvr>
                                      <p:to x="100000" y="100000"/>
                                    </p:animScale>
                                  </p:childTnLst>
                                </p:cTn>
                              </p:par>
                            </p:childTnLst>
                          </p:cTn>
                        </p:par>
                      </p:childTnLst>
                    </p:cTn>
                  </p:par>
                  <p:par>
                    <p:cTn id="86" fill="hold">
                      <p:stCondLst>
                        <p:cond delay="indefinite"/>
                      </p:stCondLst>
                      <p:childTnLst>
                        <p:par>
                          <p:cTn id="87" fill="hold">
                            <p:stCondLst>
                              <p:cond delay="0"/>
                            </p:stCondLst>
                            <p:childTnLst>
                              <p:par>
                                <p:cTn id="88" presetID="26" presetClass="entr" presetSubtype="0" fill="hold" grpId="0" nodeType="clickEffect">
                                  <p:stCondLst>
                                    <p:cond delay="0"/>
                                  </p:stCondLst>
                                  <p:childTnLst>
                                    <p:set>
                                      <p:cBhvr>
                                        <p:cTn id="89" dur="1" fill="hold">
                                          <p:stCondLst>
                                            <p:cond delay="0"/>
                                          </p:stCondLst>
                                        </p:cTn>
                                        <p:tgtEl>
                                          <p:spTgt spid="12">
                                            <p:txEl>
                                              <p:pRg st="5" end="5"/>
                                            </p:txEl>
                                          </p:spTgt>
                                        </p:tgtEl>
                                        <p:attrNameLst>
                                          <p:attrName>style.visibility</p:attrName>
                                        </p:attrNameLst>
                                      </p:cBhvr>
                                      <p:to>
                                        <p:strVal val="visible"/>
                                      </p:to>
                                    </p:set>
                                    <p:animEffect transition="in" filter="wipe(down)">
                                      <p:cBhvr>
                                        <p:cTn id="90" dur="580">
                                          <p:stCondLst>
                                            <p:cond delay="0"/>
                                          </p:stCondLst>
                                        </p:cTn>
                                        <p:tgtEl>
                                          <p:spTgt spid="12">
                                            <p:txEl>
                                              <p:pRg st="5" end="5"/>
                                            </p:txEl>
                                          </p:spTgt>
                                        </p:tgtEl>
                                      </p:cBhvr>
                                    </p:animEffect>
                                    <p:anim calcmode="lin" valueType="num">
                                      <p:cBhvr>
                                        <p:cTn id="91" dur="1822" tmFilter="0,0; 0.14,0.36; 0.43,0.73; 0.71,0.91; 1.0,1.0">
                                          <p:stCondLst>
                                            <p:cond delay="0"/>
                                          </p:stCondLst>
                                        </p:cTn>
                                        <p:tgtEl>
                                          <p:spTgt spid="12">
                                            <p:txEl>
                                              <p:pRg st="5" end="5"/>
                                            </p:txEl>
                                          </p:spTgt>
                                        </p:tgtEl>
                                        <p:attrNameLst>
                                          <p:attrName>ppt_x</p:attrName>
                                        </p:attrNameLst>
                                      </p:cBhvr>
                                      <p:tavLst>
                                        <p:tav tm="0">
                                          <p:val>
                                            <p:strVal val="#ppt_x-0.25"/>
                                          </p:val>
                                        </p:tav>
                                        <p:tav tm="100000">
                                          <p:val>
                                            <p:strVal val="#ppt_x"/>
                                          </p:val>
                                        </p:tav>
                                      </p:tavLst>
                                    </p:anim>
                                    <p:anim calcmode="lin" valueType="num">
                                      <p:cBhvr>
                                        <p:cTn id="92" dur="664" tmFilter="0.0,0.0; 0.25,0.07; 0.50,0.2; 0.75,0.467; 1.0,1.0">
                                          <p:stCondLst>
                                            <p:cond delay="0"/>
                                          </p:stCondLst>
                                        </p:cTn>
                                        <p:tgtEl>
                                          <p:spTgt spid="12">
                                            <p:txEl>
                                              <p:pRg st="5" end="5"/>
                                            </p:txEl>
                                          </p:spTgt>
                                        </p:tgtEl>
                                        <p:attrNameLst>
                                          <p:attrName>ppt_y</p:attrName>
                                        </p:attrNameLst>
                                      </p:cBhvr>
                                      <p:tavLst>
                                        <p:tav tm="0" fmla="#ppt_y-sin(pi*$)/3">
                                          <p:val>
                                            <p:fltVal val="0.5"/>
                                          </p:val>
                                        </p:tav>
                                        <p:tav tm="100000">
                                          <p:val>
                                            <p:fltVal val="1"/>
                                          </p:val>
                                        </p:tav>
                                      </p:tavLst>
                                    </p:anim>
                                    <p:anim calcmode="lin" valueType="num">
                                      <p:cBhvr>
                                        <p:cTn id="93" dur="664" tmFilter="0, 0; 0.125,0.2665; 0.25,0.4; 0.375,0.465; 0.5,0.5;  0.625,0.535; 0.75,0.6; 0.875,0.7335; 1,1">
                                          <p:stCondLst>
                                            <p:cond delay="664"/>
                                          </p:stCondLst>
                                        </p:cTn>
                                        <p:tgtEl>
                                          <p:spTgt spid="12">
                                            <p:txEl>
                                              <p:pRg st="5" end="5"/>
                                            </p:txEl>
                                          </p:spTgt>
                                        </p:tgtEl>
                                        <p:attrNameLst>
                                          <p:attrName>ppt_y</p:attrName>
                                        </p:attrNameLst>
                                      </p:cBhvr>
                                      <p:tavLst>
                                        <p:tav tm="0" fmla="#ppt_y-sin(pi*$)/9">
                                          <p:val>
                                            <p:fltVal val="0"/>
                                          </p:val>
                                        </p:tav>
                                        <p:tav tm="100000">
                                          <p:val>
                                            <p:fltVal val="1"/>
                                          </p:val>
                                        </p:tav>
                                      </p:tavLst>
                                    </p:anim>
                                    <p:anim calcmode="lin" valueType="num">
                                      <p:cBhvr>
                                        <p:cTn id="94" dur="332" tmFilter="0, 0; 0.125,0.2665; 0.25,0.4; 0.375,0.465; 0.5,0.5;  0.625,0.535; 0.75,0.6; 0.875,0.7335; 1,1">
                                          <p:stCondLst>
                                            <p:cond delay="1324"/>
                                          </p:stCondLst>
                                        </p:cTn>
                                        <p:tgtEl>
                                          <p:spTgt spid="12">
                                            <p:txEl>
                                              <p:pRg st="5" end="5"/>
                                            </p:txEl>
                                          </p:spTgt>
                                        </p:tgtEl>
                                        <p:attrNameLst>
                                          <p:attrName>ppt_y</p:attrName>
                                        </p:attrNameLst>
                                      </p:cBhvr>
                                      <p:tavLst>
                                        <p:tav tm="0" fmla="#ppt_y-sin(pi*$)/27">
                                          <p:val>
                                            <p:fltVal val="0"/>
                                          </p:val>
                                        </p:tav>
                                        <p:tav tm="100000">
                                          <p:val>
                                            <p:fltVal val="1"/>
                                          </p:val>
                                        </p:tav>
                                      </p:tavLst>
                                    </p:anim>
                                    <p:anim calcmode="lin" valueType="num">
                                      <p:cBhvr>
                                        <p:cTn id="95" dur="164" tmFilter="0, 0; 0.125,0.2665; 0.25,0.4; 0.375,0.465; 0.5,0.5;  0.625,0.535; 0.75,0.6; 0.875,0.7335; 1,1">
                                          <p:stCondLst>
                                            <p:cond delay="1656"/>
                                          </p:stCondLst>
                                        </p:cTn>
                                        <p:tgtEl>
                                          <p:spTgt spid="12">
                                            <p:txEl>
                                              <p:pRg st="5" end="5"/>
                                            </p:txEl>
                                          </p:spTgt>
                                        </p:tgtEl>
                                        <p:attrNameLst>
                                          <p:attrName>ppt_y</p:attrName>
                                        </p:attrNameLst>
                                      </p:cBhvr>
                                      <p:tavLst>
                                        <p:tav tm="0" fmla="#ppt_y-sin(pi*$)/81">
                                          <p:val>
                                            <p:fltVal val="0"/>
                                          </p:val>
                                        </p:tav>
                                        <p:tav tm="100000">
                                          <p:val>
                                            <p:fltVal val="1"/>
                                          </p:val>
                                        </p:tav>
                                      </p:tavLst>
                                    </p:anim>
                                    <p:animScale>
                                      <p:cBhvr>
                                        <p:cTn id="96" dur="26">
                                          <p:stCondLst>
                                            <p:cond delay="650"/>
                                          </p:stCondLst>
                                        </p:cTn>
                                        <p:tgtEl>
                                          <p:spTgt spid="12">
                                            <p:txEl>
                                              <p:pRg st="5" end="5"/>
                                            </p:txEl>
                                          </p:spTgt>
                                        </p:tgtEl>
                                      </p:cBhvr>
                                      <p:to x="100000" y="60000"/>
                                    </p:animScale>
                                    <p:animScale>
                                      <p:cBhvr>
                                        <p:cTn id="97" dur="166" decel="50000">
                                          <p:stCondLst>
                                            <p:cond delay="676"/>
                                          </p:stCondLst>
                                        </p:cTn>
                                        <p:tgtEl>
                                          <p:spTgt spid="12">
                                            <p:txEl>
                                              <p:pRg st="5" end="5"/>
                                            </p:txEl>
                                          </p:spTgt>
                                        </p:tgtEl>
                                      </p:cBhvr>
                                      <p:to x="100000" y="100000"/>
                                    </p:animScale>
                                    <p:animScale>
                                      <p:cBhvr>
                                        <p:cTn id="98" dur="26">
                                          <p:stCondLst>
                                            <p:cond delay="1312"/>
                                          </p:stCondLst>
                                        </p:cTn>
                                        <p:tgtEl>
                                          <p:spTgt spid="12">
                                            <p:txEl>
                                              <p:pRg st="5" end="5"/>
                                            </p:txEl>
                                          </p:spTgt>
                                        </p:tgtEl>
                                      </p:cBhvr>
                                      <p:to x="100000" y="80000"/>
                                    </p:animScale>
                                    <p:animScale>
                                      <p:cBhvr>
                                        <p:cTn id="99" dur="166" decel="50000">
                                          <p:stCondLst>
                                            <p:cond delay="1338"/>
                                          </p:stCondLst>
                                        </p:cTn>
                                        <p:tgtEl>
                                          <p:spTgt spid="12">
                                            <p:txEl>
                                              <p:pRg st="5" end="5"/>
                                            </p:txEl>
                                          </p:spTgt>
                                        </p:tgtEl>
                                      </p:cBhvr>
                                      <p:to x="100000" y="100000"/>
                                    </p:animScale>
                                    <p:animScale>
                                      <p:cBhvr>
                                        <p:cTn id="100" dur="26">
                                          <p:stCondLst>
                                            <p:cond delay="1642"/>
                                          </p:stCondLst>
                                        </p:cTn>
                                        <p:tgtEl>
                                          <p:spTgt spid="12">
                                            <p:txEl>
                                              <p:pRg st="5" end="5"/>
                                            </p:txEl>
                                          </p:spTgt>
                                        </p:tgtEl>
                                      </p:cBhvr>
                                      <p:to x="100000" y="90000"/>
                                    </p:animScale>
                                    <p:animScale>
                                      <p:cBhvr>
                                        <p:cTn id="101" dur="166" decel="50000">
                                          <p:stCondLst>
                                            <p:cond delay="1668"/>
                                          </p:stCondLst>
                                        </p:cTn>
                                        <p:tgtEl>
                                          <p:spTgt spid="12">
                                            <p:txEl>
                                              <p:pRg st="5" end="5"/>
                                            </p:txEl>
                                          </p:spTgt>
                                        </p:tgtEl>
                                      </p:cBhvr>
                                      <p:to x="100000" y="100000"/>
                                    </p:animScale>
                                    <p:animScale>
                                      <p:cBhvr>
                                        <p:cTn id="102" dur="26">
                                          <p:stCondLst>
                                            <p:cond delay="1808"/>
                                          </p:stCondLst>
                                        </p:cTn>
                                        <p:tgtEl>
                                          <p:spTgt spid="12">
                                            <p:txEl>
                                              <p:pRg st="5" end="5"/>
                                            </p:txEl>
                                          </p:spTgt>
                                        </p:tgtEl>
                                      </p:cBhvr>
                                      <p:to x="100000" y="95000"/>
                                    </p:animScale>
                                    <p:animScale>
                                      <p:cBhvr>
                                        <p:cTn id="103" dur="166" decel="50000">
                                          <p:stCondLst>
                                            <p:cond delay="1834"/>
                                          </p:stCondLst>
                                        </p:cTn>
                                        <p:tgtEl>
                                          <p:spTgt spid="12">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A26D3-39D0-42DE-B333-592168AF9993}"/>
              </a:ext>
            </a:extLst>
          </p:cNvPr>
          <p:cNvSpPr>
            <a:spLocks noGrp="1"/>
          </p:cNvSpPr>
          <p:nvPr>
            <p:ph type="title"/>
          </p:nvPr>
        </p:nvSpPr>
        <p:spPr>
          <a:xfrm>
            <a:off x="2030136" y="81793"/>
            <a:ext cx="9774890" cy="950053"/>
          </a:xfrm>
        </p:spPr>
        <p:txBody>
          <a:bodyPr/>
          <a:lstStyle/>
          <a:p>
            <a:r>
              <a:rPr lang="es-MX" dirty="0">
                <a:latin typeface="Calibri" panose="020F0502020204030204" pitchFamily="34" charset="0"/>
                <a:cs typeface="Calibri" panose="020F0502020204030204" pitchFamily="34" charset="0"/>
              </a:rPr>
              <a:t>Tipificación</a:t>
            </a:r>
            <a:endParaRPr lang="es-CO" dirty="0">
              <a:latin typeface="Calibri" panose="020F0502020204030204" pitchFamily="34" charset="0"/>
              <a:cs typeface="Calibri" panose="020F0502020204030204" pitchFamily="34" charset="0"/>
            </a:endParaRPr>
          </a:p>
        </p:txBody>
      </p:sp>
      <p:graphicFrame>
        <p:nvGraphicFramePr>
          <p:cNvPr id="7" name="Diagrama 6">
            <a:extLst>
              <a:ext uri="{FF2B5EF4-FFF2-40B4-BE49-F238E27FC236}">
                <a16:creationId xmlns:a16="http://schemas.microsoft.com/office/drawing/2014/main" id="{87239BAC-2510-4D2F-9D3E-D95EA1910643}"/>
              </a:ext>
            </a:extLst>
          </p:cNvPr>
          <p:cNvGraphicFramePr/>
          <p:nvPr/>
        </p:nvGraphicFramePr>
        <p:xfrm>
          <a:off x="0" y="0"/>
          <a:ext cx="1585519"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Marcador de número de diapositiva 8">
            <a:extLst>
              <a:ext uri="{FF2B5EF4-FFF2-40B4-BE49-F238E27FC236}">
                <a16:creationId xmlns:a16="http://schemas.microsoft.com/office/drawing/2014/main" id="{E8C0C238-F577-49A1-89D5-52065984168C}"/>
              </a:ext>
            </a:extLst>
          </p:cNvPr>
          <p:cNvSpPr txBox="1">
            <a:spLocks/>
          </p:cNvSpPr>
          <p:nvPr/>
        </p:nvSpPr>
        <p:spPr>
          <a:xfrm>
            <a:off x="11640833" y="6492875"/>
            <a:ext cx="551167" cy="365125"/>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fld id="{F6A81526-3F35-4D9C-9D94-C146B623EA7C}" type="slidenum">
              <a:rPr lang="es-CO" b="1" smtClean="0">
                <a:latin typeface="Calibri" panose="020F0502020204030204" pitchFamily="34" charset="0"/>
                <a:cs typeface="Calibri" panose="020F0502020204030204" pitchFamily="34" charset="0"/>
              </a:rPr>
              <a:pPr algn="ctr"/>
              <a:t>21</a:t>
            </a:fld>
            <a:endParaRPr lang="es-CO" b="1">
              <a:latin typeface="Calibri" panose="020F0502020204030204" pitchFamily="34" charset="0"/>
              <a:cs typeface="Calibri" panose="020F0502020204030204" pitchFamily="34" charset="0"/>
            </a:endParaRPr>
          </a:p>
        </p:txBody>
      </p:sp>
      <p:pic>
        <p:nvPicPr>
          <p:cNvPr id="18" name="Picture 6">
            <a:extLst>
              <a:ext uri="{FF2B5EF4-FFF2-40B4-BE49-F238E27FC236}">
                <a16:creationId xmlns:a16="http://schemas.microsoft.com/office/drawing/2014/main" id="{9ACE0549-845A-420A-BBFF-185A207CD2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24814" y="5811038"/>
            <a:ext cx="4221193" cy="1046962"/>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a:extLst>
              <a:ext uri="{FF2B5EF4-FFF2-40B4-BE49-F238E27FC236}">
                <a16:creationId xmlns:a16="http://schemas.microsoft.com/office/drawing/2014/main" id="{7C92FB52-943E-456D-AA6C-C011E3E29233}"/>
              </a:ext>
            </a:extLst>
          </p:cNvPr>
          <p:cNvSpPr/>
          <p:nvPr/>
        </p:nvSpPr>
        <p:spPr>
          <a:xfrm>
            <a:off x="2061029" y="648443"/>
            <a:ext cx="6992620" cy="1569660"/>
          </a:xfrm>
          <a:prstGeom prst="rect">
            <a:avLst/>
          </a:prstGeom>
        </p:spPr>
        <p:txBody>
          <a:bodyPr wrap="none">
            <a:spAutoFit/>
          </a:bodyPr>
          <a:lstStyle/>
          <a:p>
            <a:r>
              <a:rPr lang="es-CO" sz="4800" dirty="0"/>
              <a:t>Tipado implícito y explícito</a:t>
            </a:r>
          </a:p>
          <a:p>
            <a:endParaRPr lang="es-CO" sz="4800" dirty="0"/>
          </a:p>
        </p:txBody>
      </p:sp>
      <p:sp>
        <p:nvSpPr>
          <p:cNvPr id="15" name="Marcador de contenido 2">
            <a:extLst>
              <a:ext uri="{FF2B5EF4-FFF2-40B4-BE49-F238E27FC236}">
                <a16:creationId xmlns:a16="http://schemas.microsoft.com/office/drawing/2014/main" id="{E1619873-B346-463E-8E42-477D442987E6}"/>
              </a:ext>
            </a:extLst>
          </p:cNvPr>
          <p:cNvSpPr>
            <a:spLocks noGrp="1"/>
          </p:cNvSpPr>
          <p:nvPr>
            <p:ph idx="1"/>
          </p:nvPr>
        </p:nvSpPr>
        <p:spPr>
          <a:xfrm>
            <a:off x="2051651" y="756462"/>
            <a:ext cx="9704160" cy="4621501"/>
          </a:xfrm>
        </p:spPr>
        <p:txBody>
          <a:bodyPr>
            <a:normAutofit/>
          </a:bodyPr>
          <a:lstStyle/>
          <a:p>
            <a:r>
              <a:rPr lang="es-CO" dirty="0"/>
              <a:t>Este tipado se refiere a que tanta anotación(o también conocido como la forma de sintaxis) en el código se debe poner.</a:t>
            </a:r>
          </a:p>
          <a:p>
            <a:r>
              <a:rPr lang="es-CO" sz="3200" b="1" i="1" u="sng" dirty="0">
                <a:solidFill>
                  <a:srgbClr val="FF0000"/>
                </a:solidFill>
              </a:rPr>
              <a:t>El tipado explícito</a:t>
            </a:r>
            <a:r>
              <a:rPr lang="es-CO" sz="3200" dirty="0">
                <a:solidFill>
                  <a:srgbClr val="FF0000"/>
                </a:solidFill>
              </a:rPr>
              <a:t> </a:t>
            </a:r>
            <a:r>
              <a:rPr lang="es-ES" dirty="0"/>
              <a:t>Es aquel en el que se esta obligado a proveer anotaciones de tipos, por ejemplo para las variables, para los parámetros y los valores de retorno de un método / procedimiento / función.</a:t>
            </a:r>
          </a:p>
          <a:p>
            <a:r>
              <a:rPr lang="es-ES" dirty="0"/>
              <a:t>Lenguajes de programación que tienen tipado explícito:</a:t>
            </a:r>
          </a:p>
          <a:p>
            <a:r>
              <a:rPr lang="es-ES" dirty="0"/>
              <a:t>Java</a:t>
            </a:r>
          </a:p>
        </p:txBody>
      </p:sp>
      <p:sp>
        <p:nvSpPr>
          <p:cNvPr id="16" name="Rectángulo 15">
            <a:extLst>
              <a:ext uri="{FF2B5EF4-FFF2-40B4-BE49-F238E27FC236}">
                <a16:creationId xmlns:a16="http://schemas.microsoft.com/office/drawing/2014/main" id="{86ED9C22-F85E-4533-A8B4-B4E1DCE57B73}"/>
              </a:ext>
            </a:extLst>
          </p:cNvPr>
          <p:cNvSpPr/>
          <p:nvPr/>
        </p:nvSpPr>
        <p:spPr>
          <a:xfrm>
            <a:off x="4905087" y="4003489"/>
            <a:ext cx="7505007" cy="1107996"/>
          </a:xfrm>
          <a:prstGeom prst="rect">
            <a:avLst/>
          </a:prstGeom>
        </p:spPr>
        <p:txBody>
          <a:bodyPr wrap="square">
            <a:spAutoFit/>
          </a:bodyPr>
          <a:lstStyle/>
          <a:p>
            <a:pPr algn="ctr">
              <a:defRPr/>
            </a:pPr>
            <a:r>
              <a:rPr lang="es-ES" sz="6600" b="1" dirty="0"/>
              <a:t>Int[] a = new int[4];</a:t>
            </a:r>
            <a:endParaRPr lang="es-ES" sz="3200" b="1" dirty="0"/>
          </a:p>
        </p:txBody>
      </p:sp>
      <p:sp>
        <p:nvSpPr>
          <p:cNvPr id="19" name="Rectángulo 18">
            <a:extLst>
              <a:ext uri="{FF2B5EF4-FFF2-40B4-BE49-F238E27FC236}">
                <a16:creationId xmlns:a16="http://schemas.microsoft.com/office/drawing/2014/main" id="{A8FC197C-2AB8-49FE-A1DC-D7D9EF1A944F}"/>
              </a:ext>
            </a:extLst>
          </p:cNvPr>
          <p:cNvSpPr/>
          <p:nvPr/>
        </p:nvSpPr>
        <p:spPr>
          <a:xfrm>
            <a:off x="2046514" y="4992928"/>
            <a:ext cx="10145486" cy="523220"/>
          </a:xfrm>
          <a:prstGeom prst="rect">
            <a:avLst/>
          </a:prstGeom>
        </p:spPr>
        <p:txBody>
          <a:bodyPr wrap="square">
            <a:spAutoFit/>
          </a:bodyPr>
          <a:lstStyle/>
          <a:p>
            <a:r>
              <a:rPr lang="es-CO" sz="2800" b="1" i="1" dirty="0">
                <a:solidFill>
                  <a:srgbClr val="FF0000"/>
                </a:solidFill>
              </a:rPr>
              <a:t>Estructura de variables:  Tipo            Nombre   =         new            Tipo ;</a:t>
            </a:r>
            <a:endParaRPr lang="es-CO" sz="2800" dirty="0"/>
          </a:p>
        </p:txBody>
      </p:sp>
    </p:spTree>
    <p:extLst>
      <p:ext uri="{BB962C8B-B14F-4D97-AF65-F5344CB8AC3E}">
        <p14:creationId xmlns:p14="http://schemas.microsoft.com/office/powerpoint/2010/main" val="8437152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fade">
                                      <p:cBhvr>
                                        <p:cTn id="12" dur="1000"/>
                                        <p:tgtEl>
                                          <p:spTgt spid="15">
                                            <p:txEl>
                                              <p:pRg st="0" end="0"/>
                                            </p:txEl>
                                          </p:spTgt>
                                        </p:tgtEl>
                                      </p:cBhvr>
                                    </p:animEffect>
                                    <p:anim calcmode="lin" valueType="num">
                                      <p:cBhvr>
                                        <p:cTn id="13"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5">
                                            <p:txEl>
                                              <p:pRg st="1" end="1"/>
                                            </p:txEl>
                                          </p:spTgt>
                                        </p:tgtEl>
                                        <p:attrNameLst>
                                          <p:attrName>style.visibility</p:attrName>
                                        </p:attrNameLst>
                                      </p:cBhvr>
                                      <p:to>
                                        <p:strVal val="visible"/>
                                      </p:to>
                                    </p:set>
                                    <p:animEffect transition="in" filter="fade">
                                      <p:cBhvr>
                                        <p:cTn id="19" dur="1000"/>
                                        <p:tgtEl>
                                          <p:spTgt spid="15">
                                            <p:txEl>
                                              <p:pRg st="1" end="1"/>
                                            </p:txEl>
                                          </p:spTgt>
                                        </p:tgtEl>
                                      </p:cBhvr>
                                    </p:animEffect>
                                    <p:anim calcmode="lin" valueType="num">
                                      <p:cBhvr>
                                        <p:cTn id="20"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5">
                                            <p:txEl>
                                              <p:pRg st="2" end="2"/>
                                            </p:txEl>
                                          </p:spTgt>
                                        </p:tgtEl>
                                        <p:attrNameLst>
                                          <p:attrName>style.visibility</p:attrName>
                                        </p:attrNameLst>
                                      </p:cBhvr>
                                      <p:to>
                                        <p:strVal val="visible"/>
                                      </p:to>
                                    </p:set>
                                    <p:animEffect transition="in" filter="fade">
                                      <p:cBhvr>
                                        <p:cTn id="26" dur="1000"/>
                                        <p:tgtEl>
                                          <p:spTgt spid="15">
                                            <p:txEl>
                                              <p:pRg st="2" end="2"/>
                                            </p:txEl>
                                          </p:spTgt>
                                        </p:tgtEl>
                                      </p:cBhvr>
                                    </p:animEffect>
                                    <p:anim calcmode="lin" valueType="num">
                                      <p:cBhvr>
                                        <p:cTn id="27"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5">
                                            <p:txEl>
                                              <p:pRg st="3" end="3"/>
                                            </p:txEl>
                                          </p:spTgt>
                                        </p:tgtEl>
                                        <p:attrNameLst>
                                          <p:attrName>style.visibility</p:attrName>
                                        </p:attrNameLst>
                                      </p:cBhvr>
                                      <p:to>
                                        <p:strVal val="visible"/>
                                      </p:to>
                                    </p:set>
                                    <p:animEffect transition="in" filter="fade">
                                      <p:cBhvr>
                                        <p:cTn id="33" dur="1000"/>
                                        <p:tgtEl>
                                          <p:spTgt spid="15">
                                            <p:txEl>
                                              <p:pRg st="3" end="3"/>
                                            </p:txEl>
                                          </p:spTgt>
                                        </p:tgtEl>
                                      </p:cBhvr>
                                    </p:animEffect>
                                    <p:anim calcmode="lin" valueType="num">
                                      <p:cBhvr>
                                        <p:cTn id="34" dur="1000" fill="hold"/>
                                        <p:tgtEl>
                                          <p:spTgt spid="15">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arn(inVertical)">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build="p"/>
      <p:bldP spid="16"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A26D3-39D0-42DE-B333-592168AF9993}"/>
              </a:ext>
            </a:extLst>
          </p:cNvPr>
          <p:cNvSpPr>
            <a:spLocks noGrp="1"/>
          </p:cNvSpPr>
          <p:nvPr>
            <p:ph type="title"/>
          </p:nvPr>
        </p:nvSpPr>
        <p:spPr>
          <a:xfrm>
            <a:off x="2030136" y="81793"/>
            <a:ext cx="9774890" cy="950053"/>
          </a:xfrm>
        </p:spPr>
        <p:txBody>
          <a:bodyPr/>
          <a:lstStyle/>
          <a:p>
            <a:r>
              <a:rPr lang="es-MX" dirty="0">
                <a:latin typeface="Calibri" panose="020F0502020204030204" pitchFamily="34" charset="0"/>
                <a:cs typeface="Calibri" panose="020F0502020204030204" pitchFamily="34" charset="0"/>
              </a:rPr>
              <a:t>Tipificación</a:t>
            </a:r>
            <a:endParaRPr lang="es-CO" dirty="0">
              <a:latin typeface="Calibri" panose="020F0502020204030204" pitchFamily="34" charset="0"/>
              <a:cs typeface="Calibri" panose="020F0502020204030204" pitchFamily="34" charset="0"/>
            </a:endParaRPr>
          </a:p>
        </p:txBody>
      </p:sp>
      <p:graphicFrame>
        <p:nvGraphicFramePr>
          <p:cNvPr id="7" name="Diagrama 6">
            <a:extLst>
              <a:ext uri="{FF2B5EF4-FFF2-40B4-BE49-F238E27FC236}">
                <a16:creationId xmlns:a16="http://schemas.microsoft.com/office/drawing/2014/main" id="{87239BAC-2510-4D2F-9D3E-D95EA1910643}"/>
              </a:ext>
            </a:extLst>
          </p:cNvPr>
          <p:cNvGraphicFramePr/>
          <p:nvPr/>
        </p:nvGraphicFramePr>
        <p:xfrm>
          <a:off x="0" y="0"/>
          <a:ext cx="1585519"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Marcador de número de diapositiva 8">
            <a:extLst>
              <a:ext uri="{FF2B5EF4-FFF2-40B4-BE49-F238E27FC236}">
                <a16:creationId xmlns:a16="http://schemas.microsoft.com/office/drawing/2014/main" id="{E8C0C238-F577-49A1-89D5-52065984168C}"/>
              </a:ext>
            </a:extLst>
          </p:cNvPr>
          <p:cNvSpPr txBox="1">
            <a:spLocks/>
          </p:cNvSpPr>
          <p:nvPr/>
        </p:nvSpPr>
        <p:spPr>
          <a:xfrm>
            <a:off x="11640833" y="6492875"/>
            <a:ext cx="551167" cy="365125"/>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fld id="{F6A81526-3F35-4D9C-9D94-C146B623EA7C}" type="slidenum">
              <a:rPr lang="es-CO" b="1" smtClean="0">
                <a:latin typeface="Calibri" panose="020F0502020204030204" pitchFamily="34" charset="0"/>
                <a:cs typeface="Calibri" panose="020F0502020204030204" pitchFamily="34" charset="0"/>
              </a:rPr>
              <a:pPr algn="ctr"/>
              <a:t>22</a:t>
            </a:fld>
            <a:endParaRPr lang="es-CO" b="1">
              <a:latin typeface="Calibri" panose="020F0502020204030204" pitchFamily="34" charset="0"/>
              <a:cs typeface="Calibri" panose="020F0502020204030204" pitchFamily="34" charset="0"/>
            </a:endParaRPr>
          </a:p>
        </p:txBody>
      </p:sp>
      <p:pic>
        <p:nvPicPr>
          <p:cNvPr id="18" name="Picture 6">
            <a:extLst>
              <a:ext uri="{FF2B5EF4-FFF2-40B4-BE49-F238E27FC236}">
                <a16:creationId xmlns:a16="http://schemas.microsoft.com/office/drawing/2014/main" id="{9ACE0549-845A-420A-BBFF-185A207CD2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24814" y="5811038"/>
            <a:ext cx="4221193" cy="1046962"/>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a:extLst>
              <a:ext uri="{FF2B5EF4-FFF2-40B4-BE49-F238E27FC236}">
                <a16:creationId xmlns:a16="http://schemas.microsoft.com/office/drawing/2014/main" id="{7C92FB52-943E-456D-AA6C-C011E3E29233}"/>
              </a:ext>
            </a:extLst>
          </p:cNvPr>
          <p:cNvSpPr/>
          <p:nvPr/>
        </p:nvSpPr>
        <p:spPr>
          <a:xfrm>
            <a:off x="2061029" y="648443"/>
            <a:ext cx="6992620" cy="1569660"/>
          </a:xfrm>
          <a:prstGeom prst="rect">
            <a:avLst/>
          </a:prstGeom>
        </p:spPr>
        <p:txBody>
          <a:bodyPr wrap="none">
            <a:spAutoFit/>
          </a:bodyPr>
          <a:lstStyle/>
          <a:p>
            <a:r>
              <a:rPr lang="es-CO" sz="4800" dirty="0"/>
              <a:t>Tipado implícito y explícito</a:t>
            </a:r>
          </a:p>
          <a:p>
            <a:endParaRPr lang="es-CO" sz="4800" dirty="0"/>
          </a:p>
        </p:txBody>
      </p:sp>
      <p:sp>
        <p:nvSpPr>
          <p:cNvPr id="13" name="Marcador de contenido 2">
            <a:extLst>
              <a:ext uri="{FF2B5EF4-FFF2-40B4-BE49-F238E27FC236}">
                <a16:creationId xmlns:a16="http://schemas.microsoft.com/office/drawing/2014/main" id="{40E76A02-9065-440A-8DEC-ABEEF4EB6424}"/>
              </a:ext>
            </a:extLst>
          </p:cNvPr>
          <p:cNvSpPr>
            <a:spLocks noGrp="1"/>
          </p:cNvSpPr>
          <p:nvPr>
            <p:ph idx="1"/>
          </p:nvPr>
        </p:nvSpPr>
        <p:spPr>
          <a:xfrm>
            <a:off x="1936673" y="1195767"/>
            <a:ext cx="9704160" cy="2914139"/>
          </a:xfrm>
        </p:spPr>
        <p:txBody>
          <a:bodyPr>
            <a:normAutofit/>
          </a:bodyPr>
          <a:lstStyle/>
          <a:p>
            <a:r>
              <a:rPr lang="es-CO" sz="3200" b="1" i="1" u="sng" dirty="0">
                <a:solidFill>
                  <a:srgbClr val="FF0000"/>
                </a:solidFill>
              </a:rPr>
              <a:t>El tipado implícito</a:t>
            </a:r>
            <a:r>
              <a:rPr lang="es-CO" sz="3200" dirty="0">
                <a:solidFill>
                  <a:srgbClr val="FF0000"/>
                </a:solidFill>
              </a:rPr>
              <a:t> </a:t>
            </a:r>
            <a:r>
              <a:rPr lang="es-ES" dirty="0"/>
              <a:t>Es aquel en el que no requiere que proveamos información de tipos.</a:t>
            </a:r>
          </a:p>
          <a:p>
            <a:r>
              <a:rPr lang="es-ES" dirty="0"/>
              <a:t>Lenguajes de programación que tienen tipado implícito:</a:t>
            </a:r>
          </a:p>
          <a:p>
            <a:r>
              <a:rPr lang="es-ES" dirty="0"/>
              <a:t>Scala</a:t>
            </a:r>
          </a:p>
        </p:txBody>
      </p:sp>
      <p:pic>
        <p:nvPicPr>
          <p:cNvPr id="14" name="Imagen 13">
            <a:extLst>
              <a:ext uri="{FF2B5EF4-FFF2-40B4-BE49-F238E27FC236}">
                <a16:creationId xmlns:a16="http://schemas.microsoft.com/office/drawing/2014/main" id="{B68710C8-0D2A-4E15-B763-BA2C37B70F32}"/>
              </a:ext>
            </a:extLst>
          </p:cNvPr>
          <p:cNvPicPr>
            <a:picLocks noChangeAspect="1"/>
          </p:cNvPicPr>
          <p:nvPr/>
        </p:nvPicPr>
        <p:blipFill>
          <a:blip r:embed="rId9"/>
          <a:stretch>
            <a:fillRect/>
          </a:stretch>
        </p:blipFill>
        <p:spPr>
          <a:xfrm>
            <a:off x="3377476" y="3484996"/>
            <a:ext cx="6638478" cy="1577662"/>
          </a:xfrm>
          <a:prstGeom prst="rect">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pic>
    </p:spTree>
    <p:extLst>
      <p:ext uri="{BB962C8B-B14F-4D97-AF65-F5344CB8AC3E}">
        <p14:creationId xmlns:p14="http://schemas.microsoft.com/office/powerpoint/2010/main" val="23388624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 calcmode="lin" valueType="num">
                                      <p:cBhvr additive="base">
                                        <p:cTn id="12"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
                                            <p:txEl>
                                              <p:pRg st="1" end="1"/>
                                            </p:txEl>
                                          </p:spTgt>
                                        </p:tgtEl>
                                        <p:attrNameLst>
                                          <p:attrName>style.visibility</p:attrName>
                                        </p:attrNameLst>
                                      </p:cBhvr>
                                      <p:to>
                                        <p:strVal val="visible"/>
                                      </p:to>
                                    </p:set>
                                    <p:anim calcmode="lin" valueType="num">
                                      <p:cBhvr additive="base">
                                        <p:cTn id="18"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3">
                                            <p:txEl>
                                              <p:pRg st="2" end="2"/>
                                            </p:txEl>
                                          </p:spTgt>
                                        </p:tgtEl>
                                        <p:attrNameLst>
                                          <p:attrName>style.visibility</p:attrName>
                                        </p:attrNameLst>
                                      </p:cBhvr>
                                      <p:to>
                                        <p:strVal val="visible"/>
                                      </p:to>
                                    </p:set>
                                    <p:anim calcmode="lin" valueType="num">
                                      <p:cBhvr additive="base">
                                        <p:cTn id="24"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arn(inVertical)">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A26D3-39D0-42DE-B333-592168AF9993}"/>
              </a:ext>
            </a:extLst>
          </p:cNvPr>
          <p:cNvSpPr>
            <a:spLocks noGrp="1"/>
          </p:cNvSpPr>
          <p:nvPr>
            <p:ph type="title"/>
          </p:nvPr>
        </p:nvSpPr>
        <p:spPr>
          <a:xfrm>
            <a:off x="2030136" y="81793"/>
            <a:ext cx="9774890" cy="950053"/>
          </a:xfrm>
        </p:spPr>
        <p:txBody>
          <a:bodyPr/>
          <a:lstStyle/>
          <a:p>
            <a:r>
              <a:rPr lang="es-MX" dirty="0">
                <a:latin typeface="Calibri" panose="020F0502020204030204" pitchFamily="34" charset="0"/>
                <a:cs typeface="Calibri" panose="020F0502020204030204" pitchFamily="34" charset="0"/>
              </a:rPr>
              <a:t>Tipificación</a:t>
            </a:r>
            <a:endParaRPr lang="es-CO" dirty="0">
              <a:latin typeface="Calibri" panose="020F0502020204030204" pitchFamily="34" charset="0"/>
              <a:cs typeface="Calibri" panose="020F0502020204030204" pitchFamily="34" charset="0"/>
            </a:endParaRPr>
          </a:p>
        </p:txBody>
      </p:sp>
      <p:graphicFrame>
        <p:nvGraphicFramePr>
          <p:cNvPr id="7" name="Diagrama 6">
            <a:extLst>
              <a:ext uri="{FF2B5EF4-FFF2-40B4-BE49-F238E27FC236}">
                <a16:creationId xmlns:a16="http://schemas.microsoft.com/office/drawing/2014/main" id="{87239BAC-2510-4D2F-9D3E-D95EA1910643}"/>
              </a:ext>
            </a:extLst>
          </p:cNvPr>
          <p:cNvGraphicFramePr/>
          <p:nvPr/>
        </p:nvGraphicFramePr>
        <p:xfrm>
          <a:off x="0" y="0"/>
          <a:ext cx="1585519"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Marcador de número de diapositiva 8">
            <a:extLst>
              <a:ext uri="{FF2B5EF4-FFF2-40B4-BE49-F238E27FC236}">
                <a16:creationId xmlns:a16="http://schemas.microsoft.com/office/drawing/2014/main" id="{E8C0C238-F577-49A1-89D5-52065984168C}"/>
              </a:ext>
            </a:extLst>
          </p:cNvPr>
          <p:cNvSpPr txBox="1">
            <a:spLocks/>
          </p:cNvSpPr>
          <p:nvPr/>
        </p:nvSpPr>
        <p:spPr>
          <a:xfrm>
            <a:off x="11640833" y="6492875"/>
            <a:ext cx="551167" cy="365125"/>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fld id="{F6A81526-3F35-4D9C-9D94-C146B623EA7C}" type="slidenum">
              <a:rPr lang="es-CO" b="1" smtClean="0">
                <a:latin typeface="Calibri" panose="020F0502020204030204" pitchFamily="34" charset="0"/>
                <a:cs typeface="Calibri" panose="020F0502020204030204" pitchFamily="34" charset="0"/>
              </a:rPr>
              <a:pPr algn="ctr"/>
              <a:t>23</a:t>
            </a:fld>
            <a:endParaRPr lang="es-CO" b="1">
              <a:latin typeface="Calibri" panose="020F0502020204030204" pitchFamily="34" charset="0"/>
              <a:cs typeface="Calibri" panose="020F0502020204030204" pitchFamily="34" charset="0"/>
            </a:endParaRPr>
          </a:p>
        </p:txBody>
      </p:sp>
      <p:pic>
        <p:nvPicPr>
          <p:cNvPr id="18" name="Picture 6">
            <a:extLst>
              <a:ext uri="{FF2B5EF4-FFF2-40B4-BE49-F238E27FC236}">
                <a16:creationId xmlns:a16="http://schemas.microsoft.com/office/drawing/2014/main" id="{9ACE0549-845A-420A-BBFF-185A207CD2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24814" y="5811038"/>
            <a:ext cx="4221193" cy="1046962"/>
          </a:xfrm>
          <a:prstGeom prst="rect">
            <a:avLst/>
          </a:prstGeom>
          <a:noFill/>
          <a:extLst>
            <a:ext uri="{909E8E84-426E-40DD-AFC4-6F175D3DCCD1}">
              <a14:hiddenFill xmlns:a14="http://schemas.microsoft.com/office/drawing/2010/main">
                <a:solidFill>
                  <a:srgbClr val="FFFFFF"/>
                </a:solidFill>
              </a14:hiddenFill>
            </a:ext>
          </a:extLst>
        </p:spPr>
      </p:pic>
      <p:sp>
        <p:nvSpPr>
          <p:cNvPr id="12" name="Rectángulo 11">
            <a:extLst>
              <a:ext uri="{FF2B5EF4-FFF2-40B4-BE49-F238E27FC236}">
                <a16:creationId xmlns:a16="http://schemas.microsoft.com/office/drawing/2014/main" id="{288B9C47-FE5E-4462-93D1-6F8ECB53D9DB}"/>
              </a:ext>
            </a:extLst>
          </p:cNvPr>
          <p:cNvSpPr/>
          <p:nvPr/>
        </p:nvSpPr>
        <p:spPr>
          <a:xfrm>
            <a:off x="2061029" y="648443"/>
            <a:ext cx="8169224" cy="1569660"/>
          </a:xfrm>
          <a:prstGeom prst="rect">
            <a:avLst/>
          </a:prstGeom>
        </p:spPr>
        <p:txBody>
          <a:bodyPr wrap="none">
            <a:spAutoFit/>
          </a:bodyPr>
          <a:lstStyle/>
          <a:p>
            <a:r>
              <a:rPr lang="es-CO" sz="4800" dirty="0"/>
              <a:t>Tipos nominales y estructurales</a:t>
            </a:r>
          </a:p>
          <a:p>
            <a:endParaRPr lang="es-CO" sz="4800" dirty="0"/>
          </a:p>
        </p:txBody>
      </p:sp>
      <p:sp>
        <p:nvSpPr>
          <p:cNvPr id="15" name="Marcador de contenido 2">
            <a:extLst>
              <a:ext uri="{FF2B5EF4-FFF2-40B4-BE49-F238E27FC236}">
                <a16:creationId xmlns:a16="http://schemas.microsoft.com/office/drawing/2014/main" id="{7E064746-36D0-448B-AA2B-882D90B42685}"/>
              </a:ext>
            </a:extLst>
          </p:cNvPr>
          <p:cNvSpPr>
            <a:spLocks noGrp="1"/>
          </p:cNvSpPr>
          <p:nvPr>
            <p:ph idx="1"/>
          </p:nvPr>
        </p:nvSpPr>
        <p:spPr>
          <a:xfrm>
            <a:off x="2371725" y="1587686"/>
            <a:ext cx="9704160" cy="4051116"/>
          </a:xfrm>
        </p:spPr>
        <p:txBody>
          <a:bodyPr>
            <a:normAutofit fontScale="77500" lnSpcReduction="20000"/>
          </a:bodyPr>
          <a:lstStyle/>
          <a:p>
            <a:r>
              <a:rPr lang="es-ES" sz="2900" dirty="0"/>
              <a:t>Se refiere a la manera en la que se define qué tipo se espera del objeto, que se espera, como parámetro de un método, o para ser asignado a una variable. Es decir, la compatibilidad y la equivalencia de los tipos de datos se determina por declaraciones explícitas y / o el nombre de los tipos.</a:t>
            </a:r>
            <a:endParaRPr lang="es-CO" sz="2900" b="1" i="1" u="sng" dirty="0">
              <a:solidFill>
                <a:srgbClr val="FF0000"/>
              </a:solidFill>
            </a:endParaRPr>
          </a:p>
          <a:p>
            <a:r>
              <a:rPr lang="es-CO" sz="2900" b="1" i="1" u="sng" dirty="0">
                <a:solidFill>
                  <a:srgbClr val="FF0000"/>
                </a:solidFill>
              </a:rPr>
              <a:t>El tipado nominal</a:t>
            </a:r>
            <a:r>
              <a:rPr lang="es-CO" sz="2900" dirty="0">
                <a:solidFill>
                  <a:srgbClr val="FF0000"/>
                </a:solidFill>
              </a:rPr>
              <a:t> </a:t>
            </a:r>
            <a:r>
              <a:rPr lang="es-ES" sz="2900" dirty="0"/>
              <a:t>es aquel en el que los tipos tienen un nombre,0 sea, significa que dos variables son compatibles si y sólo si sus declaraciones de nombre son del mismo tipo.</a:t>
            </a:r>
          </a:p>
          <a:p>
            <a:r>
              <a:rPr lang="es-ES" sz="2900" dirty="0"/>
              <a:t>Lenguajes de programación que tienen tipado nominal:</a:t>
            </a:r>
          </a:p>
          <a:p>
            <a:r>
              <a:rPr lang="es-ES" sz="2900" dirty="0"/>
              <a:t>Java</a:t>
            </a:r>
          </a:p>
          <a:p>
            <a:r>
              <a:rPr lang="es-ES" sz="2900" dirty="0"/>
              <a:t>Scala</a:t>
            </a:r>
          </a:p>
          <a:p>
            <a:r>
              <a:rPr lang="es-ES" sz="2900" dirty="0"/>
              <a:t>Haskell</a:t>
            </a:r>
            <a:endParaRPr lang="es-ES" dirty="0"/>
          </a:p>
        </p:txBody>
      </p:sp>
      <p:sp>
        <p:nvSpPr>
          <p:cNvPr id="16" name="Rectángulo: esquinas redondeadas 15">
            <a:extLst>
              <a:ext uri="{FF2B5EF4-FFF2-40B4-BE49-F238E27FC236}">
                <a16:creationId xmlns:a16="http://schemas.microsoft.com/office/drawing/2014/main" id="{CB6BA2B9-996C-401E-980A-12DD4ED7A756}"/>
              </a:ext>
            </a:extLst>
          </p:cNvPr>
          <p:cNvSpPr/>
          <p:nvPr/>
        </p:nvSpPr>
        <p:spPr>
          <a:xfrm>
            <a:off x="4516958" y="4412429"/>
            <a:ext cx="1944914" cy="966271"/>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a:p>
            <a:pPr algn="ctr"/>
            <a:r>
              <a:rPr lang="es-CO" dirty="0"/>
              <a:t>Perro</a:t>
            </a:r>
          </a:p>
          <a:p>
            <a:pPr algn="ctr"/>
            <a:r>
              <a:rPr lang="es-CO" dirty="0"/>
              <a:t>Nombre: Pepe</a:t>
            </a:r>
          </a:p>
          <a:p>
            <a:pPr algn="ctr"/>
            <a:endParaRPr lang="es-CO" dirty="0"/>
          </a:p>
        </p:txBody>
      </p:sp>
      <p:sp>
        <p:nvSpPr>
          <p:cNvPr id="19" name="Rectángulo: esquinas redondeadas 18">
            <a:extLst>
              <a:ext uri="{FF2B5EF4-FFF2-40B4-BE49-F238E27FC236}">
                <a16:creationId xmlns:a16="http://schemas.microsoft.com/office/drawing/2014/main" id="{A3312743-CA16-4448-89AF-B2D8D34EB2D2}"/>
              </a:ext>
            </a:extLst>
          </p:cNvPr>
          <p:cNvSpPr/>
          <p:nvPr/>
        </p:nvSpPr>
        <p:spPr>
          <a:xfrm>
            <a:off x="8204880" y="4396304"/>
            <a:ext cx="1944914" cy="966271"/>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a:p>
            <a:pPr algn="ctr"/>
            <a:r>
              <a:rPr lang="es-CO" dirty="0"/>
              <a:t>Perro</a:t>
            </a:r>
          </a:p>
          <a:p>
            <a:pPr algn="ctr"/>
            <a:r>
              <a:rPr lang="es-CO" dirty="0"/>
              <a:t>Nombre: Bruno</a:t>
            </a:r>
          </a:p>
          <a:p>
            <a:pPr algn="ctr"/>
            <a:endParaRPr lang="es-CO" dirty="0"/>
          </a:p>
        </p:txBody>
      </p:sp>
      <p:sp>
        <p:nvSpPr>
          <p:cNvPr id="20" name="Rectángulo: esquinas redondeadas 19">
            <a:extLst>
              <a:ext uri="{FF2B5EF4-FFF2-40B4-BE49-F238E27FC236}">
                <a16:creationId xmlns:a16="http://schemas.microsoft.com/office/drawing/2014/main" id="{BAAA81E3-B56F-4E95-8FA0-E95DBA8CEC01}"/>
              </a:ext>
            </a:extLst>
          </p:cNvPr>
          <p:cNvSpPr/>
          <p:nvPr/>
        </p:nvSpPr>
        <p:spPr>
          <a:xfrm>
            <a:off x="4516958" y="5795161"/>
            <a:ext cx="1944914" cy="966271"/>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a:p>
            <a:pPr algn="ctr"/>
            <a:r>
              <a:rPr lang="es-CO" dirty="0"/>
              <a:t>Gato</a:t>
            </a:r>
          </a:p>
          <a:p>
            <a:pPr algn="ctr"/>
            <a:r>
              <a:rPr lang="es-CO" dirty="0"/>
              <a:t>Nombre: Michi</a:t>
            </a:r>
          </a:p>
          <a:p>
            <a:pPr algn="ctr"/>
            <a:endParaRPr lang="es-CO" dirty="0"/>
          </a:p>
        </p:txBody>
      </p:sp>
      <p:cxnSp>
        <p:nvCxnSpPr>
          <p:cNvPr id="21" name="Conector: angular 20">
            <a:extLst>
              <a:ext uri="{FF2B5EF4-FFF2-40B4-BE49-F238E27FC236}">
                <a16:creationId xmlns:a16="http://schemas.microsoft.com/office/drawing/2014/main" id="{490869F1-D8C7-475F-8E9B-1171402E8643}"/>
              </a:ext>
            </a:extLst>
          </p:cNvPr>
          <p:cNvCxnSpPr>
            <a:cxnSpLocks/>
            <a:stCxn id="16" idx="1"/>
            <a:endCxn id="20" idx="1"/>
          </p:cNvCxnSpPr>
          <p:nvPr/>
        </p:nvCxnSpPr>
        <p:spPr>
          <a:xfrm rot="10800000" flipV="1">
            <a:off x="4516958" y="4895565"/>
            <a:ext cx="12700" cy="1382732"/>
          </a:xfrm>
          <a:prstGeom prst="bentConnector3">
            <a:avLst>
              <a:gd name="adj1" fmla="val 390462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ector: angular 21">
            <a:extLst>
              <a:ext uri="{FF2B5EF4-FFF2-40B4-BE49-F238E27FC236}">
                <a16:creationId xmlns:a16="http://schemas.microsoft.com/office/drawing/2014/main" id="{FB563EEC-7989-4ECA-BEBE-C8694F84232C}"/>
              </a:ext>
            </a:extLst>
          </p:cNvPr>
          <p:cNvCxnSpPr>
            <a:cxnSpLocks/>
            <a:stCxn id="19" idx="1"/>
            <a:endCxn id="16" idx="3"/>
          </p:cNvCxnSpPr>
          <p:nvPr/>
        </p:nvCxnSpPr>
        <p:spPr>
          <a:xfrm rot="10800000" flipV="1">
            <a:off x="6461872" y="4879439"/>
            <a:ext cx="1743008" cy="16125"/>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BC996196-927A-4106-9BEA-5D5702570B04}"/>
              </a:ext>
            </a:extLst>
          </p:cNvPr>
          <p:cNvCxnSpPr/>
          <p:nvPr/>
        </p:nvCxnSpPr>
        <p:spPr>
          <a:xfrm>
            <a:off x="3896612" y="5155666"/>
            <a:ext cx="422031" cy="5366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587DDBC2-DE26-4033-A79E-664F8C03937A}"/>
              </a:ext>
            </a:extLst>
          </p:cNvPr>
          <p:cNvCxnSpPr>
            <a:cxnSpLocks/>
          </p:cNvCxnSpPr>
          <p:nvPr/>
        </p:nvCxnSpPr>
        <p:spPr>
          <a:xfrm>
            <a:off x="3804037" y="5270314"/>
            <a:ext cx="432547" cy="5248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5685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5">
                                            <p:txEl>
                                              <p:pRg st="0" end="0"/>
                                            </p:txEl>
                                          </p:spTgt>
                                        </p:tgtEl>
                                        <p:attrNameLst>
                                          <p:attrName>style.visibility</p:attrName>
                                        </p:attrNameLst>
                                      </p:cBhvr>
                                      <p:to>
                                        <p:strVal val="visible"/>
                                      </p:to>
                                    </p:set>
                                    <p:anim calcmode="lin" valueType="num">
                                      <p:cBhvr additive="base">
                                        <p:cTn id="14"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5">
                                            <p:txEl>
                                              <p:pRg st="1" end="1"/>
                                            </p:txEl>
                                          </p:spTgt>
                                        </p:tgtEl>
                                        <p:attrNameLst>
                                          <p:attrName>style.visibility</p:attrName>
                                        </p:attrNameLst>
                                      </p:cBhvr>
                                      <p:to>
                                        <p:strVal val="visible"/>
                                      </p:to>
                                    </p:set>
                                    <p:anim calcmode="lin" valueType="num">
                                      <p:cBhvr additive="base">
                                        <p:cTn id="20"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5">
                                            <p:txEl>
                                              <p:pRg st="2" end="2"/>
                                            </p:txEl>
                                          </p:spTgt>
                                        </p:tgtEl>
                                        <p:attrNameLst>
                                          <p:attrName>style.visibility</p:attrName>
                                        </p:attrNameLst>
                                      </p:cBhvr>
                                      <p:to>
                                        <p:strVal val="visible"/>
                                      </p:to>
                                    </p:set>
                                    <p:anim calcmode="lin" valueType="num">
                                      <p:cBhvr additive="base">
                                        <p:cTn id="26"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5">
                                            <p:txEl>
                                              <p:pRg st="3" end="3"/>
                                            </p:txEl>
                                          </p:spTgt>
                                        </p:tgtEl>
                                        <p:attrNameLst>
                                          <p:attrName>style.visibility</p:attrName>
                                        </p:attrNameLst>
                                      </p:cBhvr>
                                      <p:to>
                                        <p:strVal val="visible"/>
                                      </p:to>
                                    </p:set>
                                    <p:anim calcmode="lin" valueType="num">
                                      <p:cBhvr additive="base">
                                        <p:cTn id="32"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5">
                                            <p:txEl>
                                              <p:pRg st="4" end="4"/>
                                            </p:txEl>
                                          </p:spTgt>
                                        </p:tgtEl>
                                        <p:attrNameLst>
                                          <p:attrName>style.visibility</p:attrName>
                                        </p:attrNameLst>
                                      </p:cBhvr>
                                      <p:to>
                                        <p:strVal val="visible"/>
                                      </p:to>
                                    </p:set>
                                    <p:anim calcmode="lin" valueType="num">
                                      <p:cBhvr additive="base">
                                        <p:cTn id="38"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5">
                                            <p:txEl>
                                              <p:pRg st="5" end="5"/>
                                            </p:txEl>
                                          </p:spTgt>
                                        </p:tgtEl>
                                        <p:attrNameLst>
                                          <p:attrName>style.visibility</p:attrName>
                                        </p:attrNameLst>
                                      </p:cBhvr>
                                      <p:to>
                                        <p:strVal val="visible"/>
                                      </p:to>
                                    </p:set>
                                    <p:anim calcmode="lin" valueType="num">
                                      <p:cBhvr additive="base">
                                        <p:cTn id="44"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additive="base">
                                        <p:cTn id="50" dur="500" fill="hold"/>
                                        <p:tgtEl>
                                          <p:spTgt spid="20"/>
                                        </p:tgtEl>
                                        <p:attrNameLst>
                                          <p:attrName>ppt_x</p:attrName>
                                        </p:attrNameLst>
                                      </p:cBhvr>
                                      <p:tavLst>
                                        <p:tav tm="0">
                                          <p:val>
                                            <p:strVal val="#ppt_x"/>
                                          </p:val>
                                        </p:tav>
                                        <p:tav tm="100000">
                                          <p:val>
                                            <p:strVal val="#ppt_x"/>
                                          </p:val>
                                        </p:tav>
                                      </p:tavLst>
                                    </p:anim>
                                    <p:anim calcmode="lin" valueType="num">
                                      <p:cBhvr additive="base">
                                        <p:cTn id="5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1000"/>
                                        <p:tgtEl>
                                          <p:spTgt spid="16"/>
                                        </p:tgtEl>
                                      </p:cBhvr>
                                    </p:animEffect>
                                    <p:anim calcmode="lin" valueType="num">
                                      <p:cBhvr>
                                        <p:cTn id="57" dur="1000" fill="hold"/>
                                        <p:tgtEl>
                                          <p:spTgt spid="16"/>
                                        </p:tgtEl>
                                        <p:attrNameLst>
                                          <p:attrName>ppt_x</p:attrName>
                                        </p:attrNameLst>
                                      </p:cBhvr>
                                      <p:tavLst>
                                        <p:tav tm="0">
                                          <p:val>
                                            <p:strVal val="#ppt_x"/>
                                          </p:val>
                                        </p:tav>
                                        <p:tav tm="100000">
                                          <p:val>
                                            <p:strVal val="#ppt_x"/>
                                          </p:val>
                                        </p:tav>
                                      </p:tavLst>
                                    </p:anim>
                                    <p:anim calcmode="lin" valueType="num">
                                      <p:cBhvr>
                                        <p:cTn id="5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1000"/>
                                        <p:tgtEl>
                                          <p:spTgt spid="19"/>
                                        </p:tgtEl>
                                      </p:cBhvr>
                                    </p:animEffect>
                                    <p:anim calcmode="lin" valueType="num">
                                      <p:cBhvr>
                                        <p:cTn id="64" dur="1000" fill="hold"/>
                                        <p:tgtEl>
                                          <p:spTgt spid="19"/>
                                        </p:tgtEl>
                                        <p:attrNameLst>
                                          <p:attrName>ppt_x</p:attrName>
                                        </p:attrNameLst>
                                      </p:cBhvr>
                                      <p:tavLst>
                                        <p:tav tm="0">
                                          <p:val>
                                            <p:strVal val="#ppt_x"/>
                                          </p:val>
                                        </p:tav>
                                        <p:tav tm="100000">
                                          <p:val>
                                            <p:strVal val="#ppt_x"/>
                                          </p:val>
                                        </p:tav>
                                      </p:tavLst>
                                    </p:anim>
                                    <p:anim calcmode="lin" valueType="num">
                                      <p:cBhvr>
                                        <p:cTn id="6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build="p"/>
      <p:bldP spid="16" grpId="0" animBg="1"/>
      <p:bldP spid="19" grpId="0"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A26D3-39D0-42DE-B333-592168AF9993}"/>
              </a:ext>
            </a:extLst>
          </p:cNvPr>
          <p:cNvSpPr>
            <a:spLocks noGrp="1"/>
          </p:cNvSpPr>
          <p:nvPr>
            <p:ph type="title"/>
          </p:nvPr>
        </p:nvSpPr>
        <p:spPr>
          <a:xfrm>
            <a:off x="2030136" y="81793"/>
            <a:ext cx="9774890" cy="950053"/>
          </a:xfrm>
        </p:spPr>
        <p:txBody>
          <a:bodyPr/>
          <a:lstStyle/>
          <a:p>
            <a:r>
              <a:rPr lang="es-MX" dirty="0">
                <a:latin typeface="Calibri" panose="020F0502020204030204" pitchFamily="34" charset="0"/>
                <a:cs typeface="Calibri" panose="020F0502020204030204" pitchFamily="34" charset="0"/>
              </a:rPr>
              <a:t>Tipificación</a:t>
            </a:r>
            <a:endParaRPr lang="es-CO" dirty="0">
              <a:latin typeface="Calibri" panose="020F0502020204030204" pitchFamily="34" charset="0"/>
              <a:cs typeface="Calibri" panose="020F0502020204030204" pitchFamily="34" charset="0"/>
            </a:endParaRPr>
          </a:p>
        </p:txBody>
      </p:sp>
      <p:graphicFrame>
        <p:nvGraphicFramePr>
          <p:cNvPr id="7" name="Diagrama 6">
            <a:extLst>
              <a:ext uri="{FF2B5EF4-FFF2-40B4-BE49-F238E27FC236}">
                <a16:creationId xmlns:a16="http://schemas.microsoft.com/office/drawing/2014/main" id="{87239BAC-2510-4D2F-9D3E-D95EA1910643}"/>
              </a:ext>
            </a:extLst>
          </p:cNvPr>
          <p:cNvGraphicFramePr/>
          <p:nvPr/>
        </p:nvGraphicFramePr>
        <p:xfrm>
          <a:off x="0" y="0"/>
          <a:ext cx="1585519"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Marcador de número de diapositiva 8">
            <a:extLst>
              <a:ext uri="{FF2B5EF4-FFF2-40B4-BE49-F238E27FC236}">
                <a16:creationId xmlns:a16="http://schemas.microsoft.com/office/drawing/2014/main" id="{E8C0C238-F577-49A1-89D5-52065984168C}"/>
              </a:ext>
            </a:extLst>
          </p:cNvPr>
          <p:cNvSpPr txBox="1">
            <a:spLocks/>
          </p:cNvSpPr>
          <p:nvPr/>
        </p:nvSpPr>
        <p:spPr>
          <a:xfrm>
            <a:off x="11640833" y="6492875"/>
            <a:ext cx="551167" cy="365125"/>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fld id="{F6A81526-3F35-4D9C-9D94-C146B623EA7C}" type="slidenum">
              <a:rPr lang="es-CO" b="1" smtClean="0">
                <a:latin typeface="Calibri" panose="020F0502020204030204" pitchFamily="34" charset="0"/>
                <a:cs typeface="Calibri" panose="020F0502020204030204" pitchFamily="34" charset="0"/>
              </a:rPr>
              <a:pPr algn="ctr"/>
              <a:t>24</a:t>
            </a:fld>
            <a:endParaRPr lang="es-CO" b="1">
              <a:latin typeface="Calibri" panose="020F0502020204030204" pitchFamily="34" charset="0"/>
              <a:cs typeface="Calibri" panose="020F0502020204030204" pitchFamily="34" charset="0"/>
            </a:endParaRPr>
          </a:p>
        </p:txBody>
      </p:sp>
      <p:pic>
        <p:nvPicPr>
          <p:cNvPr id="18" name="Picture 6">
            <a:extLst>
              <a:ext uri="{FF2B5EF4-FFF2-40B4-BE49-F238E27FC236}">
                <a16:creationId xmlns:a16="http://schemas.microsoft.com/office/drawing/2014/main" id="{9ACE0549-845A-420A-BBFF-185A207CD2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24814" y="5811038"/>
            <a:ext cx="4221193" cy="1046962"/>
          </a:xfrm>
          <a:prstGeom prst="rect">
            <a:avLst/>
          </a:prstGeom>
          <a:noFill/>
          <a:extLst>
            <a:ext uri="{909E8E84-426E-40DD-AFC4-6F175D3DCCD1}">
              <a14:hiddenFill xmlns:a14="http://schemas.microsoft.com/office/drawing/2010/main">
                <a:solidFill>
                  <a:srgbClr val="FFFFFF"/>
                </a:solidFill>
              </a14:hiddenFill>
            </a:ext>
          </a:extLst>
        </p:spPr>
      </p:pic>
      <p:sp>
        <p:nvSpPr>
          <p:cNvPr id="25" name="Rectángulo 24">
            <a:extLst>
              <a:ext uri="{FF2B5EF4-FFF2-40B4-BE49-F238E27FC236}">
                <a16:creationId xmlns:a16="http://schemas.microsoft.com/office/drawing/2014/main" id="{159E67E6-30BB-46CE-80F3-6993E39DE2CE}"/>
              </a:ext>
            </a:extLst>
          </p:cNvPr>
          <p:cNvSpPr/>
          <p:nvPr/>
        </p:nvSpPr>
        <p:spPr>
          <a:xfrm>
            <a:off x="2061029" y="648443"/>
            <a:ext cx="8169224" cy="1569660"/>
          </a:xfrm>
          <a:prstGeom prst="rect">
            <a:avLst/>
          </a:prstGeom>
        </p:spPr>
        <p:txBody>
          <a:bodyPr wrap="none">
            <a:spAutoFit/>
          </a:bodyPr>
          <a:lstStyle/>
          <a:p>
            <a:r>
              <a:rPr lang="es-CO" sz="4800" dirty="0"/>
              <a:t>Tipos nominales y estructurales</a:t>
            </a:r>
          </a:p>
          <a:p>
            <a:endParaRPr lang="es-CO" sz="4800" dirty="0"/>
          </a:p>
        </p:txBody>
      </p:sp>
      <p:sp>
        <p:nvSpPr>
          <p:cNvPr id="26" name="Marcador de contenido 2">
            <a:extLst>
              <a:ext uri="{FF2B5EF4-FFF2-40B4-BE49-F238E27FC236}">
                <a16:creationId xmlns:a16="http://schemas.microsoft.com/office/drawing/2014/main" id="{5111EFC6-BB7F-430D-BCF0-0072061C0CB7}"/>
              </a:ext>
            </a:extLst>
          </p:cNvPr>
          <p:cNvSpPr txBox="1">
            <a:spLocks/>
          </p:cNvSpPr>
          <p:nvPr/>
        </p:nvSpPr>
        <p:spPr>
          <a:xfrm>
            <a:off x="2213881" y="1433273"/>
            <a:ext cx="9704160" cy="2914139"/>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s-CO" sz="3200" b="1" i="1" u="sng">
                <a:solidFill>
                  <a:srgbClr val="FF0000"/>
                </a:solidFill>
              </a:rPr>
              <a:t>El tipado estructural</a:t>
            </a:r>
            <a:r>
              <a:rPr lang="es-CO" sz="3200">
                <a:solidFill>
                  <a:srgbClr val="FF0000"/>
                </a:solidFill>
              </a:rPr>
              <a:t> </a:t>
            </a:r>
            <a:r>
              <a:rPr lang="es-ES"/>
              <a:t>es aquel en el que el tipo se identifica por sus características, por ejemplo, qué mensajes debe entender un objeto para ser de ese tipo.</a:t>
            </a:r>
          </a:p>
          <a:p>
            <a:r>
              <a:rPr lang="es-ES"/>
              <a:t>Lenguajes de programación que tienen tipado estructural:</a:t>
            </a:r>
          </a:p>
          <a:p>
            <a:r>
              <a:rPr lang="es-CO"/>
              <a:t>Smalltalk</a:t>
            </a:r>
          </a:p>
          <a:p>
            <a:r>
              <a:rPr lang="es-CO"/>
              <a:t>Scala(case class)</a:t>
            </a:r>
          </a:p>
          <a:p>
            <a:endParaRPr lang="es-ES" dirty="0"/>
          </a:p>
        </p:txBody>
      </p:sp>
      <p:sp>
        <p:nvSpPr>
          <p:cNvPr id="27" name="Rectangle 1">
            <a:extLst>
              <a:ext uri="{FF2B5EF4-FFF2-40B4-BE49-F238E27FC236}">
                <a16:creationId xmlns:a16="http://schemas.microsoft.com/office/drawing/2014/main" id="{40F27589-FE40-4BEC-ADE3-D8EB36E92D1A}"/>
              </a:ext>
            </a:extLst>
          </p:cNvPr>
          <p:cNvSpPr>
            <a:spLocks noChangeArrowheads="1"/>
          </p:cNvSpPr>
          <p:nvPr/>
        </p:nvSpPr>
        <p:spPr bwMode="auto">
          <a:xfrm>
            <a:off x="1905381" y="4029366"/>
            <a:ext cx="8823466" cy="246350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lvl="0" defTabSz="914400" eaLnBrk="0" fontAlgn="base" hangingPunct="0">
              <a:spcBef>
                <a:spcPct val="0"/>
              </a:spcBef>
              <a:spcAft>
                <a:spcPct val="0"/>
              </a:spcAft>
            </a:pPr>
            <a:r>
              <a:rPr lang="es-CO" altLang="es-CO" sz="2000" dirty="0">
                <a:solidFill>
                  <a:srgbClr val="000088"/>
                </a:solidFill>
                <a:latin typeface="Courier New" panose="02070309020205020404" pitchFamily="49" charset="0"/>
              </a:rPr>
              <a:t>case </a:t>
            </a:r>
            <a:r>
              <a:rPr lang="es-CO" altLang="es-CO" sz="2000" dirty="0" err="1">
                <a:solidFill>
                  <a:srgbClr val="000088"/>
                </a:solidFill>
                <a:latin typeface="Courier New" panose="02070309020205020404" pitchFamily="49" charset="0"/>
              </a:rPr>
              <a:t>class</a:t>
            </a:r>
            <a:r>
              <a:rPr lang="es-CO" altLang="es-CO" sz="2000" dirty="0">
                <a:solidFill>
                  <a:srgbClr val="000088"/>
                </a:solidFill>
                <a:latin typeface="Courier New" panose="02070309020205020404" pitchFamily="49" charset="0"/>
              </a:rPr>
              <a:t> </a:t>
            </a:r>
            <a:r>
              <a:rPr lang="es-CO" altLang="es-CO" sz="2000" dirty="0" err="1">
                <a:solidFill>
                  <a:schemeClr val="accent1"/>
                </a:solidFill>
                <a:latin typeface="Courier New" panose="02070309020205020404" pitchFamily="49" charset="0"/>
              </a:rPr>
              <a:t>Message</a:t>
            </a:r>
            <a:r>
              <a:rPr lang="es-CO" altLang="es-CO" sz="2000" dirty="0">
                <a:solidFill>
                  <a:srgbClr val="000088"/>
                </a:solidFill>
                <a:latin typeface="Courier New" panose="02070309020205020404" pitchFamily="49" charset="0"/>
              </a:rPr>
              <a:t>(</a:t>
            </a:r>
            <a:r>
              <a:rPr lang="es-CO" altLang="es-CO" sz="2000" dirty="0" err="1">
                <a:solidFill>
                  <a:srgbClr val="000088"/>
                </a:solidFill>
                <a:latin typeface="Courier New" panose="02070309020205020404" pitchFamily="49" charset="0"/>
              </a:rPr>
              <a:t>sender</a:t>
            </a:r>
            <a:r>
              <a:rPr lang="es-CO" altLang="es-CO" sz="2000" dirty="0">
                <a:solidFill>
                  <a:srgbClr val="000088"/>
                </a:solidFill>
                <a:latin typeface="Courier New" panose="02070309020205020404" pitchFamily="49" charset="0"/>
              </a:rPr>
              <a:t>: </a:t>
            </a:r>
            <a:r>
              <a:rPr lang="es-CO" altLang="es-CO" sz="2000" dirty="0" err="1">
                <a:solidFill>
                  <a:schemeClr val="accent1"/>
                </a:solidFill>
                <a:latin typeface="Courier New" panose="02070309020205020404" pitchFamily="49" charset="0"/>
              </a:rPr>
              <a:t>String</a:t>
            </a:r>
            <a:r>
              <a:rPr lang="es-CO" altLang="es-CO" sz="2000" dirty="0">
                <a:solidFill>
                  <a:srgbClr val="000088"/>
                </a:solidFill>
                <a:latin typeface="Courier New" panose="02070309020205020404" pitchFamily="49" charset="0"/>
              </a:rPr>
              <a:t>, </a:t>
            </a:r>
            <a:r>
              <a:rPr lang="es-CO" altLang="es-CO" sz="2000" dirty="0" err="1">
                <a:solidFill>
                  <a:srgbClr val="000088"/>
                </a:solidFill>
                <a:latin typeface="Courier New" panose="02070309020205020404" pitchFamily="49" charset="0"/>
              </a:rPr>
              <a:t>recipient</a:t>
            </a:r>
            <a:r>
              <a:rPr lang="es-CO" altLang="es-CO" sz="2000" dirty="0">
                <a:solidFill>
                  <a:srgbClr val="000088"/>
                </a:solidFill>
                <a:latin typeface="Courier New" panose="02070309020205020404" pitchFamily="49" charset="0"/>
              </a:rPr>
              <a:t>: </a:t>
            </a:r>
            <a:r>
              <a:rPr lang="es-CO" altLang="es-CO" sz="2000" dirty="0" err="1">
                <a:solidFill>
                  <a:schemeClr val="accent1"/>
                </a:solidFill>
                <a:latin typeface="Courier New" panose="02070309020205020404" pitchFamily="49" charset="0"/>
              </a:rPr>
              <a:t>String</a:t>
            </a:r>
            <a:r>
              <a:rPr lang="es-CO" altLang="es-CO" sz="2000" dirty="0">
                <a:solidFill>
                  <a:srgbClr val="000088"/>
                </a:solidFill>
                <a:latin typeface="Courier New" panose="02070309020205020404" pitchFamily="49" charset="0"/>
              </a:rPr>
              <a:t>, </a:t>
            </a:r>
            <a:r>
              <a:rPr lang="es-CO" altLang="es-CO" sz="2000" dirty="0" err="1">
                <a:solidFill>
                  <a:srgbClr val="000088"/>
                </a:solidFill>
                <a:latin typeface="Courier New" panose="02070309020205020404" pitchFamily="49" charset="0"/>
              </a:rPr>
              <a:t>body</a:t>
            </a:r>
            <a:r>
              <a:rPr lang="es-CO" altLang="es-CO" sz="2000" dirty="0">
                <a:solidFill>
                  <a:srgbClr val="000088"/>
                </a:solidFill>
                <a:latin typeface="Courier New" panose="02070309020205020404" pitchFamily="49" charset="0"/>
              </a:rPr>
              <a:t>: </a:t>
            </a:r>
            <a:r>
              <a:rPr lang="es-CO" altLang="es-CO" sz="2000" dirty="0" err="1">
                <a:solidFill>
                  <a:schemeClr val="accent1"/>
                </a:solidFill>
                <a:latin typeface="Courier New" panose="02070309020205020404" pitchFamily="49" charset="0"/>
              </a:rPr>
              <a:t>String</a:t>
            </a:r>
            <a:r>
              <a:rPr lang="es-CO" altLang="es-CO" sz="2000" dirty="0">
                <a:solidFill>
                  <a:srgbClr val="000088"/>
                </a:solidFill>
                <a:latin typeface="Courier New" panose="02070309020205020404" pitchFamily="49" charset="0"/>
              </a:rPr>
              <a:t>)</a:t>
            </a:r>
          </a:p>
          <a:p>
            <a:pPr lvl="0" defTabSz="914400" eaLnBrk="0" fontAlgn="base" hangingPunct="0">
              <a:spcBef>
                <a:spcPct val="0"/>
              </a:spcBef>
              <a:spcAft>
                <a:spcPct val="0"/>
              </a:spcAft>
            </a:pPr>
            <a:endParaRPr lang="es-CO" altLang="es-CO" sz="2000" dirty="0">
              <a:solidFill>
                <a:srgbClr val="000088"/>
              </a:solidFill>
              <a:latin typeface="Courier New" panose="02070309020205020404" pitchFamily="49" charset="0"/>
            </a:endParaRPr>
          </a:p>
          <a:p>
            <a:pPr lvl="0" defTabSz="914400" eaLnBrk="0" fontAlgn="base" hangingPunct="0">
              <a:spcBef>
                <a:spcPct val="0"/>
              </a:spcBef>
              <a:spcAft>
                <a:spcPct val="0"/>
              </a:spcAft>
            </a:pPr>
            <a:r>
              <a:rPr lang="es-CO" altLang="es-CO" sz="2000" dirty="0">
                <a:latin typeface="Courier New" panose="02070309020205020404" pitchFamily="49" charset="0"/>
              </a:rPr>
              <a:t>val</a:t>
            </a:r>
            <a:r>
              <a:rPr lang="es-CO" altLang="es-CO" sz="2000" dirty="0">
                <a:solidFill>
                  <a:srgbClr val="000088"/>
                </a:solidFill>
                <a:latin typeface="Courier New" panose="02070309020205020404" pitchFamily="49" charset="0"/>
              </a:rPr>
              <a:t> message2 = </a:t>
            </a:r>
            <a:r>
              <a:rPr lang="es-CO" altLang="es-CO" sz="2000" dirty="0" err="1">
                <a:solidFill>
                  <a:schemeClr val="accent1"/>
                </a:solidFill>
                <a:latin typeface="Courier New" panose="02070309020205020404" pitchFamily="49" charset="0"/>
              </a:rPr>
              <a:t>Message</a:t>
            </a:r>
            <a:r>
              <a:rPr lang="es-CO" altLang="es-CO" sz="2000" dirty="0">
                <a:solidFill>
                  <a:srgbClr val="000088"/>
                </a:solidFill>
                <a:latin typeface="Courier New" panose="02070309020205020404" pitchFamily="49" charset="0"/>
              </a:rPr>
              <a:t>(</a:t>
            </a:r>
            <a:r>
              <a:rPr lang="es-CO" altLang="es-CO" sz="2000" dirty="0">
                <a:solidFill>
                  <a:srgbClr val="FF0000"/>
                </a:solidFill>
                <a:latin typeface="Courier New" panose="02070309020205020404" pitchFamily="49" charset="0"/>
              </a:rPr>
              <a:t>"jorge@catalonia.es"</a:t>
            </a:r>
            <a:r>
              <a:rPr lang="es-CO" altLang="es-CO" sz="2000" dirty="0">
                <a:solidFill>
                  <a:srgbClr val="000088"/>
                </a:solidFill>
                <a:latin typeface="Courier New" panose="02070309020205020404" pitchFamily="49" charset="0"/>
              </a:rPr>
              <a:t>, </a:t>
            </a:r>
            <a:r>
              <a:rPr lang="es-CO" altLang="es-CO" sz="2000" dirty="0">
                <a:solidFill>
                  <a:srgbClr val="FF0000"/>
                </a:solidFill>
                <a:latin typeface="Courier New" panose="02070309020205020404" pitchFamily="49" charset="0"/>
              </a:rPr>
              <a:t>"guillaume@quebec.ca"</a:t>
            </a:r>
            <a:r>
              <a:rPr lang="es-CO" altLang="es-CO" sz="2000" dirty="0">
                <a:solidFill>
                  <a:srgbClr val="000088"/>
                </a:solidFill>
                <a:latin typeface="Courier New" panose="02070309020205020404" pitchFamily="49" charset="0"/>
              </a:rPr>
              <a:t>, </a:t>
            </a:r>
            <a:r>
              <a:rPr lang="es-CO" altLang="es-CO" sz="2000" dirty="0">
                <a:solidFill>
                  <a:srgbClr val="FF0000"/>
                </a:solidFill>
                <a:latin typeface="Courier New" panose="02070309020205020404" pitchFamily="49" charset="0"/>
              </a:rPr>
              <a:t>"</a:t>
            </a:r>
            <a:r>
              <a:rPr lang="es-CO" altLang="es-CO" sz="2000" dirty="0" err="1">
                <a:solidFill>
                  <a:srgbClr val="FF0000"/>
                </a:solidFill>
                <a:latin typeface="Courier New" panose="02070309020205020404" pitchFamily="49" charset="0"/>
              </a:rPr>
              <a:t>Com</a:t>
            </a:r>
            <a:r>
              <a:rPr lang="es-CO" altLang="es-CO" sz="2000" dirty="0">
                <a:solidFill>
                  <a:srgbClr val="FF0000"/>
                </a:solidFill>
                <a:latin typeface="Courier New" panose="02070309020205020404" pitchFamily="49" charset="0"/>
              </a:rPr>
              <a:t> va?"</a:t>
            </a:r>
            <a:r>
              <a:rPr lang="es-CO" altLang="es-CO" sz="2000" dirty="0">
                <a:solidFill>
                  <a:srgbClr val="000088"/>
                </a:solidFill>
                <a:latin typeface="Courier New" panose="02070309020205020404" pitchFamily="49" charset="0"/>
              </a:rPr>
              <a:t>)</a:t>
            </a:r>
          </a:p>
          <a:p>
            <a:pPr lvl="0" defTabSz="914400" eaLnBrk="0" fontAlgn="base" hangingPunct="0">
              <a:spcBef>
                <a:spcPct val="0"/>
              </a:spcBef>
              <a:spcAft>
                <a:spcPct val="0"/>
              </a:spcAft>
            </a:pPr>
            <a:r>
              <a:rPr lang="es-CO" altLang="es-CO" sz="2000" dirty="0">
                <a:latin typeface="Courier New" panose="02070309020205020404" pitchFamily="49" charset="0"/>
              </a:rPr>
              <a:t>val</a:t>
            </a:r>
            <a:r>
              <a:rPr lang="es-CO" altLang="es-CO" sz="2000" dirty="0">
                <a:solidFill>
                  <a:srgbClr val="000088"/>
                </a:solidFill>
                <a:latin typeface="Courier New" panose="02070309020205020404" pitchFamily="49" charset="0"/>
              </a:rPr>
              <a:t> message3 = </a:t>
            </a:r>
            <a:r>
              <a:rPr lang="es-CO" altLang="es-CO" sz="2000" dirty="0" err="1">
                <a:solidFill>
                  <a:schemeClr val="accent1"/>
                </a:solidFill>
                <a:latin typeface="Courier New" panose="02070309020205020404" pitchFamily="49" charset="0"/>
              </a:rPr>
              <a:t>Message</a:t>
            </a:r>
            <a:r>
              <a:rPr lang="es-CO" altLang="es-CO" sz="2000" dirty="0">
                <a:solidFill>
                  <a:srgbClr val="000088"/>
                </a:solidFill>
                <a:latin typeface="Courier New" panose="02070309020205020404" pitchFamily="49" charset="0"/>
              </a:rPr>
              <a:t>(</a:t>
            </a:r>
            <a:r>
              <a:rPr lang="es-CO" altLang="es-CO" sz="2000" dirty="0">
                <a:solidFill>
                  <a:srgbClr val="FF0000"/>
                </a:solidFill>
                <a:latin typeface="Courier New" panose="02070309020205020404" pitchFamily="49" charset="0"/>
              </a:rPr>
              <a:t>"jorge@catalonia.es"</a:t>
            </a:r>
            <a:r>
              <a:rPr lang="es-CO" altLang="es-CO" sz="2000" dirty="0">
                <a:solidFill>
                  <a:srgbClr val="000088"/>
                </a:solidFill>
                <a:latin typeface="Courier New" panose="02070309020205020404" pitchFamily="49" charset="0"/>
              </a:rPr>
              <a:t>, </a:t>
            </a:r>
            <a:r>
              <a:rPr lang="es-CO" altLang="es-CO" sz="2000" dirty="0">
                <a:solidFill>
                  <a:srgbClr val="FF0000"/>
                </a:solidFill>
                <a:latin typeface="Courier New" panose="02070309020205020404" pitchFamily="49" charset="0"/>
              </a:rPr>
              <a:t>"guillaume@quebec.ca"</a:t>
            </a:r>
            <a:r>
              <a:rPr lang="es-CO" altLang="es-CO" sz="2000" dirty="0">
                <a:solidFill>
                  <a:srgbClr val="000088"/>
                </a:solidFill>
                <a:latin typeface="Courier New" panose="02070309020205020404" pitchFamily="49" charset="0"/>
              </a:rPr>
              <a:t>, </a:t>
            </a:r>
            <a:r>
              <a:rPr lang="es-CO" altLang="es-CO" sz="2000" dirty="0">
                <a:solidFill>
                  <a:srgbClr val="FF0000"/>
                </a:solidFill>
                <a:latin typeface="Courier New" panose="02070309020205020404" pitchFamily="49" charset="0"/>
              </a:rPr>
              <a:t>"</a:t>
            </a:r>
            <a:r>
              <a:rPr lang="es-CO" altLang="es-CO" sz="2000" dirty="0" err="1">
                <a:solidFill>
                  <a:srgbClr val="FF0000"/>
                </a:solidFill>
                <a:latin typeface="Courier New" panose="02070309020205020404" pitchFamily="49" charset="0"/>
              </a:rPr>
              <a:t>Com</a:t>
            </a:r>
            <a:r>
              <a:rPr lang="es-CO" altLang="es-CO" sz="2000" dirty="0">
                <a:solidFill>
                  <a:srgbClr val="FF0000"/>
                </a:solidFill>
                <a:latin typeface="Courier New" panose="02070309020205020404" pitchFamily="49" charset="0"/>
              </a:rPr>
              <a:t> va?"</a:t>
            </a:r>
            <a:r>
              <a:rPr lang="es-CO" altLang="es-CO" sz="2000" dirty="0">
                <a:solidFill>
                  <a:srgbClr val="000088"/>
                </a:solidFill>
                <a:latin typeface="Courier New" panose="02070309020205020404" pitchFamily="49" charset="0"/>
              </a:rPr>
              <a:t>)</a:t>
            </a:r>
          </a:p>
          <a:p>
            <a:pPr lvl="0" defTabSz="914400" eaLnBrk="0" fontAlgn="base" hangingPunct="0">
              <a:spcBef>
                <a:spcPct val="0"/>
              </a:spcBef>
              <a:spcAft>
                <a:spcPct val="0"/>
              </a:spcAft>
            </a:pPr>
            <a:r>
              <a:rPr lang="es-CO" altLang="es-CO" sz="2000" dirty="0">
                <a:latin typeface="Courier New" panose="02070309020205020404" pitchFamily="49" charset="0"/>
              </a:rPr>
              <a:t>val</a:t>
            </a:r>
            <a:r>
              <a:rPr lang="es-CO" altLang="es-CO" sz="2000" dirty="0">
                <a:solidFill>
                  <a:srgbClr val="000088"/>
                </a:solidFill>
                <a:latin typeface="Courier New" panose="02070309020205020404" pitchFamily="49" charset="0"/>
              </a:rPr>
              <a:t> </a:t>
            </a:r>
            <a:r>
              <a:rPr lang="es-CO" altLang="es-CO" sz="2000" dirty="0" err="1">
                <a:solidFill>
                  <a:srgbClr val="000088"/>
                </a:solidFill>
                <a:latin typeface="Courier New" panose="02070309020205020404" pitchFamily="49" charset="0"/>
              </a:rPr>
              <a:t>messagesAreTheSame</a:t>
            </a:r>
            <a:r>
              <a:rPr lang="es-CO" altLang="es-CO" sz="2000" dirty="0">
                <a:solidFill>
                  <a:srgbClr val="000088"/>
                </a:solidFill>
                <a:latin typeface="Courier New" panose="02070309020205020404" pitchFamily="49" charset="0"/>
              </a:rPr>
              <a:t> = message2 == message3  // true</a:t>
            </a:r>
            <a:endParaRPr kumimoji="0" lang="es-CO" altLang="es-CO"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27280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fltVal val="0"/>
                                          </p:val>
                                        </p:tav>
                                        <p:tav tm="100000">
                                          <p:val>
                                            <p:strVal val="#ppt_w"/>
                                          </p:val>
                                        </p:tav>
                                      </p:tavLst>
                                    </p:anim>
                                    <p:anim calcmode="lin" valueType="num">
                                      <p:cBhvr>
                                        <p:cTn id="8" dur="1000" fill="hold"/>
                                        <p:tgtEl>
                                          <p:spTgt spid="27"/>
                                        </p:tgtEl>
                                        <p:attrNameLst>
                                          <p:attrName>ppt_h</p:attrName>
                                        </p:attrNameLst>
                                      </p:cBhvr>
                                      <p:tavLst>
                                        <p:tav tm="0">
                                          <p:val>
                                            <p:fltVal val="0"/>
                                          </p:val>
                                        </p:tav>
                                        <p:tav tm="100000">
                                          <p:val>
                                            <p:strVal val="#ppt_h"/>
                                          </p:val>
                                        </p:tav>
                                      </p:tavLst>
                                    </p:anim>
                                    <p:anim calcmode="lin" valueType="num">
                                      <p:cBhvr>
                                        <p:cTn id="9" dur="1000" fill="hold"/>
                                        <p:tgtEl>
                                          <p:spTgt spid="27"/>
                                        </p:tgtEl>
                                        <p:attrNameLst>
                                          <p:attrName>style.rotation</p:attrName>
                                        </p:attrNameLst>
                                      </p:cBhvr>
                                      <p:tavLst>
                                        <p:tav tm="0">
                                          <p:val>
                                            <p:fltVal val="90"/>
                                          </p:val>
                                        </p:tav>
                                        <p:tav tm="100000">
                                          <p:val>
                                            <p:fltVal val="0"/>
                                          </p:val>
                                        </p:tav>
                                      </p:tavLst>
                                    </p:anim>
                                    <p:animEffect transition="in" filter="fade">
                                      <p:cBhvr>
                                        <p:cTn id="10" dur="10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6">
                                            <p:txEl>
                                              <p:pRg st="0" end="0"/>
                                            </p:txEl>
                                          </p:spTgt>
                                        </p:tgtEl>
                                        <p:attrNameLst>
                                          <p:attrName>style.visibility</p:attrName>
                                        </p:attrNameLst>
                                      </p:cBhvr>
                                      <p:to>
                                        <p:strVal val="visible"/>
                                      </p:to>
                                    </p:set>
                                    <p:anim calcmode="lin" valueType="num">
                                      <p:cBhvr additive="base">
                                        <p:cTn id="15"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6">
                                            <p:txEl>
                                              <p:pRg st="1" end="1"/>
                                            </p:txEl>
                                          </p:spTgt>
                                        </p:tgtEl>
                                        <p:attrNameLst>
                                          <p:attrName>style.visibility</p:attrName>
                                        </p:attrNameLst>
                                      </p:cBhvr>
                                      <p:to>
                                        <p:strVal val="visible"/>
                                      </p:to>
                                    </p:set>
                                    <p:anim calcmode="lin" valueType="num">
                                      <p:cBhvr additive="base">
                                        <p:cTn id="21"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6">
                                            <p:txEl>
                                              <p:pRg st="2" end="2"/>
                                            </p:txEl>
                                          </p:spTgt>
                                        </p:tgtEl>
                                        <p:attrNameLst>
                                          <p:attrName>style.visibility</p:attrName>
                                        </p:attrNameLst>
                                      </p:cBhvr>
                                      <p:to>
                                        <p:strVal val="visible"/>
                                      </p:to>
                                    </p:set>
                                    <p:anim calcmode="lin" valueType="num">
                                      <p:cBhvr additive="base">
                                        <p:cTn id="27"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6">
                                            <p:txEl>
                                              <p:pRg st="3" end="3"/>
                                            </p:txEl>
                                          </p:spTgt>
                                        </p:tgtEl>
                                        <p:attrNameLst>
                                          <p:attrName>style.visibility</p:attrName>
                                        </p:attrNameLst>
                                      </p:cBhvr>
                                      <p:to>
                                        <p:strVal val="visible"/>
                                      </p:to>
                                    </p:set>
                                    <p:anim calcmode="lin" valueType="num">
                                      <p:cBhvr additive="base">
                                        <p:cTn id="33" dur="500" fill="hold"/>
                                        <p:tgtEl>
                                          <p:spTgt spid="26">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P spid="2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8">
            <a:extLst>
              <a:ext uri="{FF2B5EF4-FFF2-40B4-BE49-F238E27FC236}">
                <a16:creationId xmlns:a16="http://schemas.microsoft.com/office/drawing/2014/main" id="{E8C0C238-F577-49A1-89D5-52065984168C}"/>
              </a:ext>
            </a:extLst>
          </p:cNvPr>
          <p:cNvSpPr txBox="1">
            <a:spLocks/>
          </p:cNvSpPr>
          <p:nvPr/>
        </p:nvSpPr>
        <p:spPr>
          <a:xfrm>
            <a:off x="11640833" y="6492875"/>
            <a:ext cx="551167" cy="365125"/>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fld id="{F6A81526-3F35-4D9C-9D94-C146B623EA7C}" type="slidenum">
              <a:rPr lang="es-CO" b="1" smtClean="0">
                <a:latin typeface="Calibri" panose="020F0502020204030204" pitchFamily="34" charset="0"/>
                <a:cs typeface="Calibri" panose="020F0502020204030204" pitchFamily="34" charset="0"/>
              </a:rPr>
              <a:pPr algn="ctr"/>
              <a:t>25</a:t>
            </a:fld>
            <a:endParaRPr lang="es-CO" b="1">
              <a:latin typeface="Calibri" panose="020F0502020204030204" pitchFamily="34" charset="0"/>
              <a:cs typeface="Calibri" panose="020F0502020204030204" pitchFamily="34" charset="0"/>
            </a:endParaRPr>
          </a:p>
        </p:txBody>
      </p:sp>
      <p:pic>
        <p:nvPicPr>
          <p:cNvPr id="18" name="Picture 6">
            <a:extLst>
              <a:ext uri="{FF2B5EF4-FFF2-40B4-BE49-F238E27FC236}">
                <a16:creationId xmlns:a16="http://schemas.microsoft.com/office/drawing/2014/main" id="{9ACE0549-845A-420A-BBFF-185A207CD2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4814" y="5811038"/>
            <a:ext cx="4221193" cy="1046962"/>
          </a:xfrm>
          <a:prstGeom prst="rect">
            <a:avLst/>
          </a:prstGeom>
          <a:noFill/>
          <a:extLst>
            <a:ext uri="{909E8E84-426E-40DD-AFC4-6F175D3DCCD1}">
              <a14:hiddenFill xmlns:a14="http://schemas.microsoft.com/office/drawing/2010/main">
                <a:solidFill>
                  <a:srgbClr val="FFFFFF"/>
                </a:solidFill>
              </a14:hiddenFill>
            </a:ext>
          </a:extLst>
        </p:spPr>
      </p:pic>
      <p:sp>
        <p:nvSpPr>
          <p:cNvPr id="11" name="Título 1">
            <a:extLst>
              <a:ext uri="{FF2B5EF4-FFF2-40B4-BE49-F238E27FC236}">
                <a16:creationId xmlns:a16="http://schemas.microsoft.com/office/drawing/2014/main" id="{74C342AA-8CD9-4D8C-A8FD-9D3BF6DAA4D5}"/>
              </a:ext>
            </a:extLst>
          </p:cNvPr>
          <p:cNvSpPr txBox="1">
            <a:spLocks/>
          </p:cNvSpPr>
          <p:nvPr/>
        </p:nvSpPr>
        <p:spPr>
          <a:xfrm>
            <a:off x="1484312" y="685800"/>
            <a:ext cx="4278928"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a:t>Referencias:</a:t>
            </a:r>
            <a:endParaRPr lang="es-CO" dirty="0"/>
          </a:p>
        </p:txBody>
      </p:sp>
      <p:sp>
        <p:nvSpPr>
          <p:cNvPr id="12" name="Marcador de contenido 2">
            <a:extLst>
              <a:ext uri="{FF2B5EF4-FFF2-40B4-BE49-F238E27FC236}">
                <a16:creationId xmlns:a16="http://schemas.microsoft.com/office/drawing/2014/main" id="{3F1A175A-F167-4B35-9103-18EDAF5B5820}"/>
              </a:ext>
            </a:extLst>
          </p:cNvPr>
          <p:cNvSpPr>
            <a:spLocks noGrp="1"/>
          </p:cNvSpPr>
          <p:nvPr>
            <p:ph idx="1"/>
          </p:nvPr>
        </p:nvSpPr>
        <p:spPr>
          <a:xfrm>
            <a:off x="1473420" y="2155029"/>
            <a:ext cx="4278929" cy="3124201"/>
          </a:xfrm>
        </p:spPr>
        <p:txBody>
          <a:bodyPr>
            <a:normAutofit/>
          </a:bodyPr>
          <a:lstStyle/>
          <a:p>
            <a:r>
              <a:rPr lang="es-MX" sz="2000" dirty="0"/>
              <a:t>Arango, F. (2015). Aplicaciones de la Lógica al Desarrollo del Software. Facultad de Minas, Universidad nacional de Colombia, Sede Medellín. </a:t>
            </a:r>
            <a:r>
              <a:rPr lang="es-MX" sz="2000" dirty="0">
                <a:hlinkClick r:id="rId4"/>
              </a:rPr>
              <a:t>https://minaslap.net/mod/resource/view.php?id=18574</a:t>
            </a:r>
            <a:endParaRPr lang="es-CO" sz="2000" dirty="0"/>
          </a:p>
        </p:txBody>
      </p:sp>
      <p:pic>
        <p:nvPicPr>
          <p:cNvPr id="13" name="Imagen 12">
            <a:extLst>
              <a:ext uri="{FF2B5EF4-FFF2-40B4-BE49-F238E27FC236}">
                <a16:creationId xmlns:a16="http://schemas.microsoft.com/office/drawing/2014/main" id="{60E436FC-8447-4B39-9049-2BA7ACEBFC16}"/>
              </a:ext>
            </a:extLst>
          </p:cNvPr>
          <p:cNvPicPr>
            <a:picLocks noChangeAspect="1"/>
          </p:cNvPicPr>
          <p:nvPr/>
        </p:nvPicPr>
        <p:blipFill rotWithShape="1">
          <a:blip r:embed="rId5"/>
          <a:srcRect r="-2" b="5119"/>
          <a:stretch/>
        </p:blipFill>
        <p:spPr>
          <a:xfrm>
            <a:off x="6297247" y="865461"/>
            <a:ext cx="4744154" cy="454670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8615397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A26D3-39D0-42DE-B333-592168AF9993}"/>
              </a:ext>
            </a:extLst>
          </p:cNvPr>
          <p:cNvSpPr>
            <a:spLocks noGrp="1"/>
          </p:cNvSpPr>
          <p:nvPr>
            <p:ph type="title"/>
          </p:nvPr>
        </p:nvSpPr>
        <p:spPr>
          <a:xfrm>
            <a:off x="2030136" y="81793"/>
            <a:ext cx="9774890" cy="950053"/>
          </a:xfrm>
        </p:spPr>
        <p:txBody>
          <a:bodyPr/>
          <a:lstStyle/>
          <a:p>
            <a:r>
              <a:rPr lang="es-MX" dirty="0">
                <a:latin typeface="Calibri" panose="020F0502020204030204" pitchFamily="34" charset="0"/>
                <a:cs typeface="Calibri" panose="020F0502020204030204" pitchFamily="34" charset="0"/>
              </a:rPr>
              <a:t>Generaciones</a:t>
            </a:r>
            <a:endParaRPr lang="es-CO" dirty="0">
              <a:latin typeface="Calibri" panose="020F0502020204030204" pitchFamily="34" charset="0"/>
              <a:cs typeface="Calibri" panose="020F0502020204030204" pitchFamily="34" charset="0"/>
            </a:endParaRPr>
          </a:p>
        </p:txBody>
      </p:sp>
      <p:sp>
        <p:nvSpPr>
          <p:cNvPr id="3" name="Marcador de contenido 2">
            <a:extLst>
              <a:ext uri="{FF2B5EF4-FFF2-40B4-BE49-F238E27FC236}">
                <a16:creationId xmlns:a16="http://schemas.microsoft.com/office/drawing/2014/main" id="{BD059A87-9ADC-49E3-A7ED-06DDE1FA0111}"/>
              </a:ext>
            </a:extLst>
          </p:cNvPr>
          <p:cNvSpPr>
            <a:spLocks noGrp="1"/>
          </p:cNvSpPr>
          <p:nvPr>
            <p:ph idx="1"/>
          </p:nvPr>
        </p:nvSpPr>
        <p:spPr>
          <a:xfrm>
            <a:off x="1786313" y="747882"/>
            <a:ext cx="10018713" cy="4722238"/>
          </a:xfrm>
        </p:spPr>
        <p:txBody>
          <a:bodyPr>
            <a:normAutofit fontScale="85000" lnSpcReduction="20000"/>
          </a:bodyPr>
          <a:lstStyle/>
          <a:p>
            <a:r>
              <a:rPr lang="es-MX" sz="2800" b="1" dirty="0"/>
              <a:t>Primera Generación: Lenguaje de Máquina</a:t>
            </a:r>
          </a:p>
          <a:p>
            <a:r>
              <a:rPr lang="es-MX" b="1" dirty="0">
                <a:solidFill>
                  <a:srgbClr val="FF0000"/>
                </a:solidFill>
                <a:highlight>
                  <a:srgbClr val="FFFF00"/>
                </a:highlight>
              </a:rPr>
              <a:t>Todo programa debe, en efecto, ser traducido a lenguaje de máquina antes de ser ejecutado.</a:t>
            </a:r>
          </a:p>
          <a:p>
            <a:r>
              <a:rPr lang="es-MX" dirty="0"/>
              <a:t>Aunque el lenguaje de máquina puede ser usado directamente por el programador, lo usual es que los programas traductores de lenguajes de mas “alto nivel” traduzcan el programa escrito en dicho lenguaje a lenguaje de máquina.</a:t>
            </a:r>
          </a:p>
          <a:p>
            <a:r>
              <a:rPr lang="es-MX" dirty="0"/>
              <a:t>Básicamente este lenguaje lo que hace es manipular las instrucciones de maquina del procesador(conjunto de instrucciones o ISA) en binario.</a:t>
            </a:r>
          </a:p>
          <a:p>
            <a:r>
              <a:rPr lang="es-MX" dirty="0"/>
              <a:t>El lenguaje máquina está construido a partir de los estados discretos o instrucciones. En la arquitectura de procesamiento, una instrucción dada puede especificar muy bien:</a:t>
            </a:r>
          </a:p>
          <a:p>
            <a:r>
              <a:rPr lang="es-MX" dirty="0"/>
              <a:t>Registros particulares para operaciones aritméticas, de direccionamiento o de control.</a:t>
            </a:r>
          </a:p>
          <a:p>
            <a:r>
              <a:rPr lang="es-MX" dirty="0"/>
              <a:t>Ubicaciones particulares de la memoria.</a:t>
            </a:r>
          </a:p>
          <a:p>
            <a:r>
              <a:rPr lang="es-MX" dirty="0"/>
              <a:t>Modos de direccionamiento para interpretar a los operandos</a:t>
            </a:r>
            <a:endParaRPr lang="es-CO" dirty="0"/>
          </a:p>
          <a:p>
            <a:endParaRPr lang="es-CO" dirty="0">
              <a:latin typeface="Calibri" panose="020F0502020204030204" pitchFamily="34" charset="0"/>
              <a:cs typeface="Calibri" panose="020F0502020204030204" pitchFamily="34" charset="0"/>
            </a:endParaRPr>
          </a:p>
        </p:txBody>
      </p:sp>
      <p:graphicFrame>
        <p:nvGraphicFramePr>
          <p:cNvPr id="7" name="Diagrama 6">
            <a:extLst>
              <a:ext uri="{FF2B5EF4-FFF2-40B4-BE49-F238E27FC236}">
                <a16:creationId xmlns:a16="http://schemas.microsoft.com/office/drawing/2014/main" id="{87239BAC-2510-4D2F-9D3E-D95EA1910643}"/>
              </a:ext>
            </a:extLst>
          </p:cNvPr>
          <p:cNvGraphicFramePr/>
          <p:nvPr>
            <p:extLst>
              <p:ext uri="{D42A27DB-BD31-4B8C-83A1-F6EECF244321}">
                <p14:modId xmlns:p14="http://schemas.microsoft.com/office/powerpoint/2010/main" val="3045009329"/>
              </p:ext>
            </p:extLst>
          </p:nvPr>
        </p:nvGraphicFramePr>
        <p:xfrm>
          <a:off x="0" y="0"/>
          <a:ext cx="1585519"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Marcador de número de diapositiva 8">
            <a:extLst>
              <a:ext uri="{FF2B5EF4-FFF2-40B4-BE49-F238E27FC236}">
                <a16:creationId xmlns:a16="http://schemas.microsoft.com/office/drawing/2014/main" id="{E8C0C238-F577-49A1-89D5-52065984168C}"/>
              </a:ext>
            </a:extLst>
          </p:cNvPr>
          <p:cNvSpPr txBox="1">
            <a:spLocks/>
          </p:cNvSpPr>
          <p:nvPr/>
        </p:nvSpPr>
        <p:spPr>
          <a:xfrm>
            <a:off x="11640833" y="6492875"/>
            <a:ext cx="551167" cy="365125"/>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fld id="{F6A81526-3F35-4D9C-9D94-C146B623EA7C}" type="slidenum">
              <a:rPr lang="es-CO" b="1" smtClean="0">
                <a:latin typeface="Calibri" panose="020F0502020204030204" pitchFamily="34" charset="0"/>
                <a:cs typeface="Calibri" panose="020F0502020204030204" pitchFamily="34" charset="0"/>
              </a:rPr>
              <a:pPr algn="ctr"/>
              <a:t>3</a:t>
            </a:fld>
            <a:endParaRPr lang="es-CO" b="1">
              <a:latin typeface="Calibri" panose="020F0502020204030204" pitchFamily="34" charset="0"/>
              <a:cs typeface="Calibri" panose="020F0502020204030204" pitchFamily="34" charset="0"/>
            </a:endParaRPr>
          </a:p>
        </p:txBody>
      </p:sp>
      <p:pic>
        <p:nvPicPr>
          <p:cNvPr id="18" name="Picture 6">
            <a:extLst>
              <a:ext uri="{FF2B5EF4-FFF2-40B4-BE49-F238E27FC236}">
                <a16:creationId xmlns:a16="http://schemas.microsoft.com/office/drawing/2014/main" id="{9ACE0549-845A-420A-BBFF-185A207CD25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24814" y="5811038"/>
            <a:ext cx="4221193" cy="104696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ompuertas Lógicas - joarana">
            <a:extLst>
              <a:ext uri="{FF2B5EF4-FFF2-40B4-BE49-F238E27FC236}">
                <a16:creationId xmlns:a16="http://schemas.microsoft.com/office/drawing/2014/main" id="{6C68E633-FF18-434E-AE5A-4287FA4E09C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19824" y="5048519"/>
            <a:ext cx="3377446" cy="234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8795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fade">
                                      <p:cBhvr>
                                        <p:cTn id="63" dur="1000"/>
                                        <p:tgtEl>
                                          <p:spTgt spid="11"/>
                                        </p:tgtEl>
                                      </p:cBhvr>
                                    </p:animEffect>
                                    <p:anim calcmode="lin" valueType="num">
                                      <p:cBhvr>
                                        <p:cTn id="64" dur="1000" fill="hold"/>
                                        <p:tgtEl>
                                          <p:spTgt spid="11"/>
                                        </p:tgtEl>
                                        <p:attrNameLst>
                                          <p:attrName>ppt_x</p:attrName>
                                        </p:attrNameLst>
                                      </p:cBhvr>
                                      <p:tavLst>
                                        <p:tav tm="0">
                                          <p:val>
                                            <p:strVal val="#ppt_x"/>
                                          </p:val>
                                        </p:tav>
                                        <p:tav tm="100000">
                                          <p:val>
                                            <p:strVal val="#ppt_x"/>
                                          </p:val>
                                        </p:tav>
                                      </p:tavLst>
                                    </p:anim>
                                    <p:anim calcmode="lin" valueType="num">
                                      <p:cBhvr>
                                        <p:cTn id="6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A26D3-39D0-42DE-B333-592168AF9993}"/>
              </a:ext>
            </a:extLst>
          </p:cNvPr>
          <p:cNvSpPr>
            <a:spLocks noGrp="1"/>
          </p:cNvSpPr>
          <p:nvPr>
            <p:ph type="title"/>
          </p:nvPr>
        </p:nvSpPr>
        <p:spPr>
          <a:xfrm>
            <a:off x="2030136" y="81793"/>
            <a:ext cx="9774890" cy="950053"/>
          </a:xfrm>
        </p:spPr>
        <p:txBody>
          <a:bodyPr/>
          <a:lstStyle/>
          <a:p>
            <a:r>
              <a:rPr lang="es-MX" dirty="0">
                <a:latin typeface="Calibri" panose="020F0502020204030204" pitchFamily="34" charset="0"/>
                <a:cs typeface="Calibri" panose="020F0502020204030204" pitchFamily="34" charset="0"/>
              </a:rPr>
              <a:t>Generaciones</a:t>
            </a:r>
            <a:endParaRPr lang="es-CO" dirty="0">
              <a:latin typeface="Calibri" panose="020F0502020204030204" pitchFamily="34" charset="0"/>
              <a:cs typeface="Calibri" panose="020F0502020204030204" pitchFamily="34" charset="0"/>
            </a:endParaRPr>
          </a:p>
        </p:txBody>
      </p:sp>
      <p:sp>
        <p:nvSpPr>
          <p:cNvPr id="3" name="Marcador de contenido 2">
            <a:extLst>
              <a:ext uri="{FF2B5EF4-FFF2-40B4-BE49-F238E27FC236}">
                <a16:creationId xmlns:a16="http://schemas.microsoft.com/office/drawing/2014/main" id="{BD059A87-9ADC-49E3-A7ED-06DDE1FA0111}"/>
              </a:ext>
            </a:extLst>
          </p:cNvPr>
          <p:cNvSpPr>
            <a:spLocks noGrp="1"/>
          </p:cNvSpPr>
          <p:nvPr>
            <p:ph idx="1"/>
          </p:nvPr>
        </p:nvSpPr>
        <p:spPr>
          <a:xfrm>
            <a:off x="1786313" y="921618"/>
            <a:ext cx="10018713" cy="4722238"/>
          </a:xfrm>
        </p:spPr>
        <p:txBody>
          <a:bodyPr>
            <a:normAutofit fontScale="85000" lnSpcReduction="20000"/>
          </a:bodyPr>
          <a:lstStyle/>
          <a:p>
            <a:r>
              <a:rPr lang="es-MX" sz="3200" b="1" dirty="0"/>
              <a:t>Segunda Generación: Lenguaje Ensamblador</a:t>
            </a:r>
          </a:p>
          <a:p>
            <a:r>
              <a:rPr lang="es-MX" dirty="0"/>
              <a:t>El primer gran salto adelante sobre el lenguaje de máquina, es la aparición de los programas “ensambladores” que dan lugar a la programación en “lenguaje ensamblador” (</a:t>
            </a:r>
            <a:r>
              <a:rPr lang="es-MX" dirty="0" err="1"/>
              <a:t>ó</a:t>
            </a:r>
            <a:r>
              <a:rPr lang="es-MX" dirty="0"/>
              <a:t> “</a:t>
            </a:r>
            <a:r>
              <a:rPr lang="es-MX" dirty="0" err="1"/>
              <a:t>assembler</a:t>
            </a:r>
            <a:r>
              <a:rPr lang="es-MX" dirty="0"/>
              <a:t>”). En un lenguaje ensamblador las componentes de las instrucciones de máquina son substituidas por símbolos mnemotécnicos.</a:t>
            </a:r>
          </a:p>
          <a:p>
            <a:endParaRPr lang="es-MX" b="1" dirty="0"/>
          </a:p>
          <a:p>
            <a:endParaRPr lang="es-MX" b="1" dirty="0"/>
          </a:p>
          <a:p>
            <a:endParaRPr lang="es-MX" b="1" dirty="0"/>
          </a:p>
          <a:p>
            <a:endParaRPr lang="es-MX" b="1" dirty="0"/>
          </a:p>
          <a:p>
            <a:endParaRPr lang="es-MX" b="1" dirty="0"/>
          </a:p>
          <a:p>
            <a:r>
              <a:rPr lang="es-MX" dirty="0"/>
              <a:t>A pesar de ser significativo el avance del lenguaje ensamblador en relación con el lenguaje de máquina, este sigue estando íntimamente asociado al procesador y a las características propias del computador objetivo. Por ello los programas en lenguaje ensamblador son poco transportables entre máquinas y entre versiones del sistema operativo de la máquina. </a:t>
            </a:r>
            <a:endParaRPr lang="es-MX" sz="3200" b="1" dirty="0"/>
          </a:p>
          <a:p>
            <a:endParaRPr lang="es-CO" dirty="0">
              <a:latin typeface="Calibri" panose="020F0502020204030204" pitchFamily="34" charset="0"/>
              <a:cs typeface="Calibri" panose="020F0502020204030204" pitchFamily="34" charset="0"/>
            </a:endParaRPr>
          </a:p>
        </p:txBody>
      </p:sp>
      <p:graphicFrame>
        <p:nvGraphicFramePr>
          <p:cNvPr id="7" name="Diagrama 6">
            <a:extLst>
              <a:ext uri="{FF2B5EF4-FFF2-40B4-BE49-F238E27FC236}">
                <a16:creationId xmlns:a16="http://schemas.microsoft.com/office/drawing/2014/main" id="{87239BAC-2510-4D2F-9D3E-D95EA1910643}"/>
              </a:ext>
            </a:extLst>
          </p:cNvPr>
          <p:cNvGraphicFramePr/>
          <p:nvPr/>
        </p:nvGraphicFramePr>
        <p:xfrm>
          <a:off x="0" y="0"/>
          <a:ext cx="1585519"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Marcador de número de diapositiva 8">
            <a:extLst>
              <a:ext uri="{FF2B5EF4-FFF2-40B4-BE49-F238E27FC236}">
                <a16:creationId xmlns:a16="http://schemas.microsoft.com/office/drawing/2014/main" id="{E8C0C238-F577-49A1-89D5-52065984168C}"/>
              </a:ext>
            </a:extLst>
          </p:cNvPr>
          <p:cNvSpPr txBox="1">
            <a:spLocks/>
          </p:cNvSpPr>
          <p:nvPr/>
        </p:nvSpPr>
        <p:spPr>
          <a:xfrm>
            <a:off x="11640833" y="6492875"/>
            <a:ext cx="551167" cy="365125"/>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fld id="{F6A81526-3F35-4D9C-9D94-C146B623EA7C}" type="slidenum">
              <a:rPr lang="es-CO" b="1" smtClean="0">
                <a:latin typeface="Calibri" panose="020F0502020204030204" pitchFamily="34" charset="0"/>
                <a:cs typeface="Calibri" panose="020F0502020204030204" pitchFamily="34" charset="0"/>
              </a:rPr>
              <a:pPr algn="ctr"/>
              <a:t>4</a:t>
            </a:fld>
            <a:endParaRPr lang="es-CO" b="1">
              <a:latin typeface="Calibri" panose="020F0502020204030204" pitchFamily="34" charset="0"/>
              <a:cs typeface="Calibri" panose="020F0502020204030204" pitchFamily="34" charset="0"/>
            </a:endParaRPr>
          </a:p>
        </p:txBody>
      </p:sp>
      <p:pic>
        <p:nvPicPr>
          <p:cNvPr id="18" name="Picture 6">
            <a:extLst>
              <a:ext uri="{FF2B5EF4-FFF2-40B4-BE49-F238E27FC236}">
                <a16:creationId xmlns:a16="http://schemas.microsoft.com/office/drawing/2014/main" id="{9ACE0549-845A-420A-BBFF-185A207CD2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24814" y="5811038"/>
            <a:ext cx="4221193" cy="1046962"/>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a:extLst>
              <a:ext uri="{FF2B5EF4-FFF2-40B4-BE49-F238E27FC236}">
                <a16:creationId xmlns:a16="http://schemas.microsoft.com/office/drawing/2014/main" id="{48C5CE5C-FCFE-4D61-A4BF-9CAD426049A1}"/>
              </a:ext>
            </a:extLst>
          </p:cNvPr>
          <p:cNvPicPr>
            <a:picLocks noChangeAspect="1"/>
          </p:cNvPicPr>
          <p:nvPr/>
        </p:nvPicPr>
        <p:blipFill>
          <a:blip r:embed="rId9"/>
          <a:stretch>
            <a:fillRect/>
          </a:stretch>
        </p:blipFill>
        <p:spPr>
          <a:xfrm>
            <a:off x="2243066" y="2253893"/>
            <a:ext cx="5572903" cy="2057687"/>
          </a:xfrm>
          <a:prstGeom prst="rect">
            <a:avLst/>
          </a:prstGeom>
        </p:spPr>
      </p:pic>
    </p:spTree>
    <p:extLst>
      <p:ext uri="{BB962C8B-B14F-4D97-AF65-F5344CB8AC3E}">
        <p14:creationId xmlns:p14="http://schemas.microsoft.com/office/powerpoint/2010/main" val="35213916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1000"/>
                                        <p:tgtEl>
                                          <p:spTgt spid="3">
                                            <p:txEl>
                                              <p:pRg st="7" end="7"/>
                                            </p:txEl>
                                          </p:spTgt>
                                        </p:tgtEl>
                                      </p:cBhvr>
                                    </p:animEffect>
                                    <p:anim calcmode="lin" valueType="num">
                                      <p:cBhvr>
                                        <p:cTn id="2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A26D3-39D0-42DE-B333-592168AF9993}"/>
              </a:ext>
            </a:extLst>
          </p:cNvPr>
          <p:cNvSpPr>
            <a:spLocks noGrp="1"/>
          </p:cNvSpPr>
          <p:nvPr>
            <p:ph type="title"/>
          </p:nvPr>
        </p:nvSpPr>
        <p:spPr>
          <a:xfrm>
            <a:off x="2030136" y="81793"/>
            <a:ext cx="9774890" cy="950053"/>
          </a:xfrm>
        </p:spPr>
        <p:txBody>
          <a:bodyPr/>
          <a:lstStyle/>
          <a:p>
            <a:r>
              <a:rPr lang="es-MX" dirty="0">
                <a:latin typeface="Calibri" panose="020F0502020204030204" pitchFamily="34" charset="0"/>
                <a:cs typeface="Calibri" panose="020F0502020204030204" pitchFamily="34" charset="0"/>
              </a:rPr>
              <a:t>Generaciones</a:t>
            </a:r>
            <a:endParaRPr lang="es-CO" dirty="0">
              <a:latin typeface="Calibri" panose="020F0502020204030204" pitchFamily="34" charset="0"/>
              <a:cs typeface="Calibri" panose="020F0502020204030204" pitchFamily="34" charset="0"/>
            </a:endParaRPr>
          </a:p>
        </p:txBody>
      </p:sp>
      <p:sp>
        <p:nvSpPr>
          <p:cNvPr id="3" name="Marcador de contenido 2">
            <a:extLst>
              <a:ext uri="{FF2B5EF4-FFF2-40B4-BE49-F238E27FC236}">
                <a16:creationId xmlns:a16="http://schemas.microsoft.com/office/drawing/2014/main" id="{BD059A87-9ADC-49E3-A7ED-06DDE1FA0111}"/>
              </a:ext>
            </a:extLst>
          </p:cNvPr>
          <p:cNvSpPr>
            <a:spLocks noGrp="1"/>
          </p:cNvSpPr>
          <p:nvPr>
            <p:ph idx="1"/>
          </p:nvPr>
        </p:nvSpPr>
        <p:spPr>
          <a:xfrm>
            <a:off x="1786313" y="1031846"/>
            <a:ext cx="10018713" cy="4722238"/>
          </a:xfrm>
        </p:spPr>
        <p:txBody>
          <a:bodyPr>
            <a:normAutofit fontScale="62500" lnSpcReduction="20000"/>
          </a:bodyPr>
          <a:lstStyle/>
          <a:p>
            <a:r>
              <a:rPr lang="es-MX" sz="4000" b="1" dirty="0"/>
              <a:t>Tercera Generación: Lenguajes Procedurales</a:t>
            </a:r>
          </a:p>
          <a:p>
            <a:r>
              <a:rPr lang="es-MX" sz="3200" dirty="0"/>
              <a:t>Con la aparición de los lenguajes de tercera generación, la programación de computadoras deja de ser un oficio propio de los expertos en el “hardware” o constructores de máquinas, y se convierte en un oficio independiente. En efecto, la gran mayoría de lenguajes en uso actualmente son básicamente lenguajes de tercera generación</a:t>
            </a:r>
            <a:r>
              <a:rPr lang="es-MX" dirty="0"/>
              <a:t>.</a:t>
            </a:r>
            <a:r>
              <a:rPr lang="es-MX" sz="3200" dirty="0"/>
              <a:t> </a:t>
            </a:r>
          </a:p>
          <a:p>
            <a:r>
              <a:rPr lang="es-MX" sz="3200" b="1" dirty="0">
                <a:solidFill>
                  <a:srgbClr val="FF0000"/>
                </a:solidFill>
                <a:highlight>
                  <a:srgbClr val="FFFF00"/>
                </a:highlight>
              </a:rPr>
              <a:t>Los lenguajes de tercera generación son concebidos con independencia de la máquina.</a:t>
            </a:r>
          </a:p>
          <a:p>
            <a:r>
              <a:rPr lang="es-MX" sz="3200" dirty="0"/>
              <a:t> Una característica básica de los lenguajes de tercera generación es su capacidad para manipular de forma explícita diferentes tipos de valor; cada uno de ellos orientado a representar un tipo específico de datos del área de aplicación.</a:t>
            </a:r>
          </a:p>
          <a:p>
            <a:r>
              <a:rPr lang="es-MX" sz="3200" dirty="0"/>
              <a:t>Aparecen los  literales, variables o expresiones.</a:t>
            </a:r>
          </a:p>
          <a:p>
            <a:r>
              <a:rPr lang="es-MX" sz="3200" dirty="0"/>
              <a:t>Instrucciones de asignación y de I/O.</a:t>
            </a:r>
          </a:p>
          <a:p>
            <a:r>
              <a:rPr lang="es-MX" sz="3200" dirty="0"/>
              <a:t>Instrucciones de Secuencia miento (condiciones).</a:t>
            </a:r>
          </a:p>
          <a:p>
            <a:r>
              <a:rPr lang="es-MX" sz="3200" dirty="0"/>
              <a:t>Subprogramas y Librerías.  </a:t>
            </a:r>
            <a:endParaRPr lang="es-MX" sz="4000" b="1" dirty="0"/>
          </a:p>
          <a:p>
            <a:pPr marL="0" indent="0">
              <a:buNone/>
            </a:pPr>
            <a:endParaRPr lang="es-CO" dirty="0">
              <a:latin typeface="Calibri" panose="020F0502020204030204" pitchFamily="34" charset="0"/>
              <a:cs typeface="Calibri" panose="020F0502020204030204" pitchFamily="34" charset="0"/>
            </a:endParaRPr>
          </a:p>
        </p:txBody>
      </p:sp>
      <p:graphicFrame>
        <p:nvGraphicFramePr>
          <p:cNvPr id="7" name="Diagrama 6">
            <a:extLst>
              <a:ext uri="{FF2B5EF4-FFF2-40B4-BE49-F238E27FC236}">
                <a16:creationId xmlns:a16="http://schemas.microsoft.com/office/drawing/2014/main" id="{87239BAC-2510-4D2F-9D3E-D95EA1910643}"/>
              </a:ext>
            </a:extLst>
          </p:cNvPr>
          <p:cNvGraphicFramePr/>
          <p:nvPr/>
        </p:nvGraphicFramePr>
        <p:xfrm>
          <a:off x="0" y="0"/>
          <a:ext cx="1585519"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Marcador de número de diapositiva 8">
            <a:extLst>
              <a:ext uri="{FF2B5EF4-FFF2-40B4-BE49-F238E27FC236}">
                <a16:creationId xmlns:a16="http://schemas.microsoft.com/office/drawing/2014/main" id="{E8C0C238-F577-49A1-89D5-52065984168C}"/>
              </a:ext>
            </a:extLst>
          </p:cNvPr>
          <p:cNvSpPr txBox="1">
            <a:spLocks/>
          </p:cNvSpPr>
          <p:nvPr/>
        </p:nvSpPr>
        <p:spPr>
          <a:xfrm>
            <a:off x="11640833" y="6492875"/>
            <a:ext cx="551167" cy="365125"/>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fld id="{F6A81526-3F35-4D9C-9D94-C146B623EA7C}" type="slidenum">
              <a:rPr lang="es-CO" b="1" smtClean="0">
                <a:latin typeface="Calibri" panose="020F0502020204030204" pitchFamily="34" charset="0"/>
                <a:cs typeface="Calibri" panose="020F0502020204030204" pitchFamily="34" charset="0"/>
              </a:rPr>
              <a:pPr algn="ctr"/>
              <a:t>5</a:t>
            </a:fld>
            <a:endParaRPr lang="es-CO" b="1">
              <a:latin typeface="Calibri" panose="020F0502020204030204" pitchFamily="34" charset="0"/>
              <a:cs typeface="Calibri" panose="020F0502020204030204" pitchFamily="34" charset="0"/>
            </a:endParaRPr>
          </a:p>
        </p:txBody>
      </p:sp>
      <p:pic>
        <p:nvPicPr>
          <p:cNvPr id="18" name="Picture 6">
            <a:extLst>
              <a:ext uri="{FF2B5EF4-FFF2-40B4-BE49-F238E27FC236}">
                <a16:creationId xmlns:a16="http://schemas.microsoft.com/office/drawing/2014/main" id="{9ACE0549-845A-420A-BBFF-185A207CD2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24814" y="5811038"/>
            <a:ext cx="4221193" cy="1046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7486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A26D3-39D0-42DE-B333-592168AF9993}"/>
              </a:ext>
            </a:extLst>
          </p:cNvPr>
          <p:cNvSpPr>
            <a:spLocks noGrp="1"/>
          </p:cNvSpPr>
          <p:nvPr>
            <p:ph type="title"/>
          </p:nvPr>
        </p:nvSpPr>
        <p:spPr>
          <a:xfrm>
            <a:off x="2030136" y="81793"/>
            <a:ext cx="9774890" cy="950053"/>
          </a:xfrm>
        </p:spPr>
        <p:txBody>
          <a:bodyPr/>
          <a:lstStyle/>
          <a:p>
            <a:r>
              <a:rPr lang="es-MX" dirty="0">
                <a:latin typeface="Calibri" panose="020F0502020204030204" pitchFamily="34" charset="0"/>
                <a:cs typeface="Calibri" panose="020F0502020204030204" pitchFamily="34" charset="0"/>
              </a:rPr>
              <a:t>Generaciones</a:t>
            </a:r>
            <a:endParaRPr lang="es-CO" dirty="0">
              <a:latin typeface="Calibri" panose="020F0502020204030204" pitchFamily="34" charset="0"/>
              <a:cs typeface="Calibri" panose="020F0502020204030204" pitchFamily="34" charset="0"/>
            </a:endParaRPr>
          </a:p>
        </p:txBody>
      </p:sp>
      <p:sp>
        <p:nvSpPr>
          <p:cNvPr id="3" name="Marcador de contenido 2">
            <a:extLst>
              <a:ext uri="{FF2B5EF4-FFF2-40B4-BE49-F238E27FC236}">
                <a16:creationId xmlns:a16="http://schemas.microsoft.com/office/drawing/2014/main" id="{BD059A87-9ADC-49E3-A7ED-06DDE1FA0111}"/>
              </a:ext>
            </a:extLst>
          </p:cNvPr>
          <p:cNvSpPr>
            <a:spLocks noGrp="1"/>
          </p:cNvSpPr>
          <p:nvPr>
            <p:ph idx="1"/>
          </p:nvPr>
        </p:nvSpPr>
        <p:spPr>
          <a:xfrm>
            <a:off x="1786313" y="958694"/>
            <a:ext cx="10018713" cy="4722238"/>
          </a:xfrm>
        </p:spPr>
        <p:txBody>
          <a:bodyPr>
            <a:normAutofit fontScale="55000" lnSpcReduction="20000"/>
          </a:bodyPr>
          <a:lstStyle/>
          <a:p>
            <a:r>
              <a:rPr lang="es-MX" sz="4800" b="1" dirty="0"/>
              <a:t>Cuarta Generación: SQL y Lenguajes Declarativos.</a:t>
            </a:r>
          </a:p>
          <a:p>
            <a:r>
              <a:rPr lang="es-MX" sz="4000" dirty="0"/>
              <a:t>Dado que los gestores de “bases de datos” generalizan las operaciones de organización acceso y presentación de la información que manipulan, en ellos aparecieron rápidamente lenguajes especializados, que por limitarse a declarar lo QUE desea obtener, pueden considerarse de 4ª generación. Entre ellos están lenguajes orientados a describir los datos y la forma como se organizan y relacionan (o “Data </a:t>
            </a:r>
            <a:r>
              <a:rPr lang="es-MX" sz="4000" dirty="0" err="1"/>
              <a:t>Definition</a:t>
            </a:r>
            <a:r>
              <a:rPr lang="es-MX" sz="4000" dirty="0"/>
              <a:t> </a:t>
            </a:r>
            <a:r>
              <a:rPr lang="es-MX" sz="4000" dirty="0" err="1"/>
              <a:t>Languages</a:t>
            </a:r>
            <a:r>
              <a:rPr lang="es-MX" sz="4000" dirty="0"/>
              <a:t>”), lenguajes especializados en describir consultas sobre los datos (o “</a:t>
            </a:r>
            <a:r>
              <a:rPr lang="es-MX" sz="4000" dirty="0" err="1"/>
              <a:t>Query</a:t>
            </a:r>
            <a:r>
              <a:rPr lang="es-MX" sz="4000" dirty="0"/>
              <a:t> </a:t>
            </a:r>
            <a:r>
              <a:rPr lang="es-MX" sz="4000" dirty="0" err="1"/>
              <a:t>Languages</a:t>
            </a:r>
            <a:r>
              <a:rPr lang="es-MX" sz="4000" dirty="0"/>
              <a:t>”) y lenguajes orientados a describir la forma y contenido de los reportes y pantallas (o “</a:t>
            </a:r>
            <a:r>
              <a:rPr lang="es-MX" sz="4000" dirty="0" err="1"/>
              <a:t>Report</a:t>
            </a:r>
            <a:r>
              <a:rPr lang="es-MX" sz="4000" dirty="0"/>
              <a:t> </a:t>
            </a:r>
            <a:r>
              <a:rPr lang="es-MX" sz="4000" dirty="0" err="1"/>
              <a:t>Generation</a:t>
            </a:r>
            <a:r>
              <a:rPr lang="es-MX" sz="4000" dirty="0"/>
              <a:t> </a:t>
            </a:r>
            <a:r>
              <a:rPr lang="es-MX" sz="4000" dirty="0" err="1"/>
              <a:t>Languages</a:t>
            </a:r>
            <a:r>
              <a:rPr lang="es-MX" sz="4000" dirty="0"/>
              <a:t>”).</a:t>
            </a:r>
            <a:endParaRPr lang="es-MX" sz="4800" b="1" dirty="0"/>
          </a:p>
          <a:p>
            <a:r>
              <a:rPr lang="es-MX" sz="4000" dirty="0"/>
              <a:t>El uso de lenguajes especializados para la especificación de los diferentes tipos de elemento, sin embargo, establece de por sí un fraccionamiento de la especificación encapsulando las partes en su propio ambiente lingüístico. A la necesidad de usar diversos lenguajes en la elaboración de una pieza de software se le ha denominado “desacoplo de impedancia”.</a:t>
            </a:r>
            <a:endParaRPr lang="es-MX" sz="4800" b="1" dirty="0"/>
          </a:p>
          <a:p>
            <a:pPr marL="0" indent="0">
              <a:buNone/>
            </a:pPr>
            <a:endParaRPr lang="es-CO" dirty="0">
              <a:latin typeface="Calibri" panose="020F0502020204030204" pitchFamily="34" charset="0"/>
              <a:cs typeface="Calibri" panose="020F0502020204030204" pitchFamily="34" charset="0"/>
            </a:endParaRPr>
          </a:p>
        </p:txBody>
      </p:sp>
      <p:graphicFrame>
        <p:nvGraphicFramePr>
          <p:cNvPr id="7" name="Diagrama 6">
            <a:extLst>
              <a:ext uri="{FF2B5EF4-FFF2-40B4-BE49-F238E27FC236}">
                <a16:creationId xmlns:a16="http://schemas.microsoft.com/office/drawing/2014/main" id="{87239BAC-2510-4D2F-9D3E-D95EA1910643}"/>
              </a:ext>
            </a:extLst>
          </p:cNvPr>
          <p:cNvGraphicFramePr/>
          <p:nvPr/>
        </p:nvGraphicFramePr>
        <p:xfrm>
          <a:off x="0" y="0"/>
          <a:ext cx="1585519"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Marcador de número de diapositiva 8">
            <a:extLst>
              <a:ext uri="{FF2B5EF4-FFF2-40B4-BE49-F238E27FC236}">
                <a16:creationId xmlns:a16="http://schemas.microsoft.com/office/drawing/2014/main" id="{E8C0C238-F577-49A1-89D5-52065984168C}"/>
              </a:ext>
            </a:extLst>
          </p:cNvPr>
          <p:cNvSpPr txBox="1">
            <a:spLocks/>
          </p:cNvSpPr>
          <p:nvPr/>
        </p:nvSpPr>
        <p:spPr>
          <a:xfrm>
            <a:off x="11640833" y="6492875"/>
            <a:ext cx="551167" cy="365125"/>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fld id="{F6A81526-3F35-4D9C-9D94-C146B623EA7C}" type="slidenum">
              <a:rPr lang="es-CO" b="1" smtClean="0">
                <a:latin typeface="Calibri" panose="020F0502020204030204" pitchFamily="34" charset="0"/>
                <a:cs typeface="Calibri" panose="020F0502020204030204" pitchFamily="34" charset="0"/>
              </a:rPr>
              <a:pPr algn="ctr"/>
              <a:t>6</a:t>
            </a:fld>
            <a:endParaRPr lang="es-CO" b="1">
              <a:latin typeface="Calibri" panose="020F0502020204030204" pitchFamily="34" charset="0"/>
              <a:cs typeface="Calibri" panose="020F0502020204030204" pitchFamily="34" charset="0"/>
            </a:endParaRPr>
          </a:p>
        </p:txBody>
      </p:sp>
      <p:pic>
        <p:nvPicPr>
          <p:cNvPr id="18" name="Picture 6">
            <a:extLst>
              <a:ext uri="{FF2B5EF4-FFF2-40B4-BE49-F238E27FC236}">
                <a16:creationId xmlns:a16="http://schemas.microsoft.com/office/drawing/2014/main" id="{9ACE0549-845A-420A-BBFF-185A207CD2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24814" y="5811038"/>
            <a:ext cx="4221193" cy="1046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6103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A26D3-39D0-42DE-B333-592168AF9993}"/>
              </a:ext>
            </a:extLst>
          </p:cNvPr>
          <p:cNvSpPr>
            <a:spLocks noGrp="1"/>
          </p:cNvSpPr>
          <p:nvPr>
            <p:ph type="title"/>
          </p:nvPr>
        </p:nvSpPr>
        <p:spPr>
          <a:xfrm>
            <a:off x="2030136" y="81793"/>
            <a:ext cx="9774890" cy="950053"/>
          </a:xfrm>
        </p:spPr>
        <p:txBody>
          <a:bodyPr/>
          <a:lstStyle/>
          <a:p>
            <a:r>
              <a:rPr lang="es-MX" dirty="0">
                <a:latin typeface="Calibri" panose="020F0502020204030204" pitchFamily="34" charset="0"/>
                <a:cs typeface="Calibri" panose="020F0502020204030204" pitchFamily="34" charset="0"/>
              </a:rPr>
              <a:t>Generaciones</a:t>
            </a:r>
            <a:endParaRPr lang="es-CO" dirty="0">
              <a:latin typeface="Calibri" panose="020F0502020204030204" pitchFamily="34" charset="0"/>
              <a:cs typeface="Calibri" panose="020F0502020204030204" pitchFamily="34" charset="0"/>
            </a:endParaRPr>
          </a:p>
        </p:txBody>
      </p:sp>
      <p:sp>
        <p:nvSpPr>
          <p:cNvPr id="3" name="Marcador de contenido 2">
            <a:extLst>
              <a:ext uri="{FF2B5EF4-FFF2-40B4-BE49-F238E27FC236}">
                <a16:creationId xmlns:a16="http://schemas.microsoft.com/office/drawing/2014/main" id="{BD059A87-9ADC-49E3-A7ED-06DDE1FA0111}"/>
              </a:ext>
            </a:extLst>
          </p:cNvPr>
          <p:cNvSpPr>
            <a:spLocks noGrp="1"/>
          </p:cNvSpPr>
          <p:nvPr>
            <p:ph idx="1"/>
          </p:nvPr>
        </p:nvSpPr>
        <p:spPr>
          <a:xfrm>
            <a:off x="1786313" y="958694"/>
            <a:ext cx="10164895" cy="3375562"/>
          </a:xfrm>
        </p:spPr>
        <p:txBody>
          <a:bodyPr>
            <a:normAutofit fontScale="47500" lnSpcReduction="20000"/>
          </a:bodyPr>
          <a:lstStyle/>
          <a:p>
            <a:r>
              <a:rPr lang="es-MX" sz="6000" b="1" dirty="0"/>
              <a:t>Quinta Generación: Uso de la Lógica</a:t>
            </a:r>
          </a:p>
          <a:p>
            <a:r>
              <a:rPr lang="es-MX" sz="4800" dirty="0"/>
              <a:t>Si bien en los lenguajes de 4ª generación ya aparece la tendencia a usar fórmulas matemáticas como medio para describir, de forma declarativa, las tareas que debe ejecutar el computador. El uso exclusivo de fórmulas, aserciones y ecuaciones y fórmulas bien formadas de una lógica matemática, como medio para especificar el programa, constituye un avance significativo, que, aquí incluiremos en la 5ª generación.</a:t>
            </a:r>
          </a:p>
          <a:p>
            <a:r>
              <a:rPr lang="es-MX" sz="4800" dirty="0"/>
              <a:t>Aparecen los lenguajes funcionales, Lógicos, y toda la temática que veremos a lo largo el curso.</a:t>
            </a:r>
          </a:p>
          <a:p>
            <a:pPr marL="0" indent="0">
              <a:buNone/>
            </a:pPr>
            <a:endParaRPr lang="es-CO" dirty="0">
              <a:latin typeface="Calibri" panose="020F0502020204030204" pitchFamily="34" charset="0"/>
              <a:cs typeface="Calibri" panose="020F0502020204030204" pitchFamily="34" charset="0"/>
            </a:endParaRPr>
          </a:p>
        </p:txBody>
      </p:sp>
      <p:graphicFrame>
        <p:nvGraphicFramePr>
          <p:cNvPr id="7" name="Diagrama 6">
            <a:extLst>
              <a:ext uri="{FF2B5EF4-FFF2-40B4-BE49-F238E27FC236}">
                <a16:creationId xmlns:a16="http://schemas.microsoft.com/office/drawing/2014/main" id="{87239BAC-2510-4D2F-9D3E-D95EA1910643}"/>
              </a:ext>
            </a:extLst>
          </p:cNvPr>
          <p:cNvGraphicFramePr/>
          <p:nvPr/>
        </p:nvGraphicFramePr>
        <p:xfrm>
          <a:off x="0" y="0"/>
          <a:ext cx="1585519"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Marcador de número de diapositiva 8">
            <a:extLst>
              <a:ext uri="{FF2B5EF4-FFF2-40B4-BE49-F238E27FC236}">
                <a16:creationId xmlns:a16="http://schemas.microsoft.com/office/drawing/2014/main" id="{E8C0C238-F577-49A1-89D5-52065984168C}"/>
              </a:ext>
            </a:extLst>
          </p:cNvPr>
          <p:cNvSpPr txBox="1">
            <a:spLocks/>
          </p:cNvSpPr>
          <p:nvPr/>
        </p:nvSpPr>
        <p:spPr>
          <a:xfrm>
            <a:off x="11640833" y="6492875"/>
            <a:ext cx="551167" cy="365125"/>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fld id="{F6A81526-3F35-4D9C-9D94-C146B623EA7C}" type="slidenum">
              <a:rPr lang="es-CO" b="1" smtClean="0">
                <a:latin typeface="Calibri" panose="020F0502020204030204" pitchFamily="34" charset="0"/>
                <a:cs typeface="Calibri" panose="020F0502020204030204" pitchFamily="34" charset="0"/>
              </a:rPr>
              <a:pPr algn="ctr"/>
              <a:t>7</a:t>
            </a:fld>
            <a:endParaRPr lang="es-CO" b="1">
              <a:latin typeface="Calibri" panose="020F0502020204030204" pitchFamily="34" charset="0"/>
              <a:cs typeface="Calibri" panose="020F0502020204030204" pitchFamily="34" charset="0"/>
            </a:endParaRPr>
          </a:p>
        </p:txBody>
      </p:sp>
      <p:pic>
        <p:nvPicPr>
          <p:cNvPr id="18" name="Picture 6">
            <a:extLst>
              <a:ext uri="{FF2B5EF4-FFF2-40B4-BE49-F238E27FC236}">
                <a16:creationId xmlns:a16="http://schemas.microsoft.com/office/drawing/2014/main" id="{9ACE0549-845A-420A-BBFF-185A207CD2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24814" y="5811038"/>
            <a:ext cx="4221193" cy="104696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Definición de Lógica, Qué es, su Significado y Concepto">
            <a:extLst>
              <a:ext uri="{FF2B5EF4-FFF2-40B4-BE49-F238E27FC236}">
                <a16:creationId xmlns:a16="http://schemas.microsoft.com/office/drawing/2014/main" id="{1ED84D96-94C8-4150-A45C-0286A5835FD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71314" y="3934707"/>
            <a:ext cx="4649372" cy="2923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3879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A26D3-39D0-42DE-B333-592168AF9993}"/>
              </a:ext>
            </a:extLst>
          </p:cNvPr>
          <p:cNvSpPr>
            <a:spLocks noGrp="1"/>
          </p:cNvSpPr>
          <p:nvPr>
            <p:ph type="title"/>
          </p:nvPr>
        </p:nvSpPr>
        <p:spPr>
          <a:xfrm>
            <a:off x="2030136" y="81793"/>
            <a:ext cx="9774890" cy="950053"/>
          </a:xfrm>
        </p:spPr>
        <p:txBody>
          <a:bodyPr/>
          <a:lstStyle/>
          <a:p>
            <a:r>
              <a:rPr lang="es-MX" dirty="0">
                <a:latin typeface="Calibri" panose="020F0502020204030204" pitchFamily="34" charset="0"/>
                <a:cs typeface="Calibri" panose="020F0502020204030204" pitchFamily="34" charset="0"/>
              </a:rPr>
              <a:t>Tipos de datos</a:t>
            </a:r>
            <a:endParaRPr lang="es-CO" dirty="0">
              <a:latin typeface="Calibri" panose="020F0502020204030204" pitchFamily="34" charset="0"/>
              <a:cs typeface="Calibri" panose="020F0502020204030204" pitchFamily="34" charset="0"/>
            </a:endParaRPr>
          </a:p>
        </p:txBody>
      </p:sp>
      <p:sp>
        <p:nvSpPr>
          <p:cNvPr id="3" name="Marcador de contenido 2">
            <a:extLst>
              <a:ext uri="{FF2B5EF4-FFF2-40B4-BE49-F238E27FC236}">
                <a16:creationId xmlns:a16="http://schemas.microsoft.com/office/drawing/2014/main" id="{BD059A87-9ADC-49E3-A7ED-06DDE1FA0111}"/>
              </a:ext>
            </a:extLst>
          </p:cNvPr>
          <p:cNvSpPr>
            <a:spLocks noGrp="1"/>
          </p:cNvSpPr>
          <p:nvPr>
            <p:ph idx="1"/>
          </p:nvPr>
        </p:nvSpPr>
        <p:spPr>
          <a:xfrm>
            <a:off x="1786313" y="958694"/>
            <a:ext cx="10164895" cy="3375562"/>
          </a:xfrm>
        </p:spPr>
        <p:txBody>
          <a:bodyPr>
            <a:normAutofit/>
          </a:bodyPr>
          <a:lstStyle/>
          <a:p>
            <a:r>
              <a:rPr lang="es-ES" sz="2800" b="1" dirty="0"/>
              <a:t>¿Que es un tipo de dato?</a:t>
            </a:r>
          </a:p>
          <a:p>
            <a:r>
              <a:rPr lang="es-ES" i="1" dirty="0"/>
              <a:t>Es un atributo de los datos que indica al ordenador (y/o al </a:t>
            </a:r>
            <a:r>
              <a:rPr lang="es-ES" i="1" dirty="0">
                <a:hlinkClick r:id="rId3" tooltip="Programador">
                  <a:extLst>
                    <a:ext uri="{A12FA001-AC4F-418D-AE19-62706E023703}">
                      <ahyp:hlinkClr xmlns:ahyp="http://schemas.microsoft.com/office/drawing/2018/hyperlinkcolor" val="tx"/>
                    </a:ext>
                  </a:extLst>
                </a:hlinkClick>
              </a:rPr>
              <a:t>programador/programadora</a:t>
            </a:r>
            <a:r>
              <a:rPr lang="es-ES" i="1" dirty="0"/>
              <a:t>) sobre la clase de datos que se va a manejar. Esto incluye imponer restricciones en los datos, como qué valores pueden tomar y qué operaciones se pueden realizar.</a:t>
            </a:r>
          </a:p>
          <a:p>
            <a:r>
              <a:rPr lang="es-ES" dirty="0"/>
              <a:t>Los tipos sirven para especificar qué operaciones tienen sentido en qué tipos de datos.</a:t>
            </a:r>
          </a:p>
          <a:p>
            <a:pPr marL="0" indent="0">
              <a:buNone/>
            </a:pPr>
            <a:endParaRPr lang="es-CO" dirty="0">
              <a:latin typeface="Calibri" panose="020F0502020204030204" pitchFamily="34" charset="0"/>
              <a:cs typeface="Calibri" panose="020F0502020204030204" pitchFamily="34" charset="0"/>
            </a:endParaRPr>
          </a:p>
        </p:txBody>
      </p:sp>
      <p:graphicFrame>
        <p:nvGraphicFramePr>
          <p:cNvPr id="7" name="Diagrama 6">
            <a:extLst>
              <a:ext uri="{FF2B5EF4-FFF2-40B4-BE49-F238E27FC236}">
                <a16:creationId xmlns:a16="http://schemas.microsoft.com/office/drawing/2014/main" id="{87239BAC-2510-4D2F-9D3E-D95EA1910643}"/>
              </a:ext>
            </a:extLst>
          </p:cNvPr>
          <p:cNvGraphicFramePr/>
          <p:nvPr>
            <p:extLst>
              <p:ext uri="{D42A27DB-BD31-4B8C-83A1-F6EECF244321}">
                <p14:modId xmlns:p14="http://schemas.microsoft.com/office/powerpoint/2010/main" val="32108244"/>
              </p:ext>
            </p:extLst>
          </p:nvPr>
        </p:nvGraphicFramePr>
        <p:xfrm>
          <a:off x="0" y="0"/>
          <a:ext cx="1585519" cy="685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7" name="Marcador de número de diapositiva 8">
            <a:extLst>
              <a:ext uri="{FF2B5EF4-FFF2-40B4-BE49-F238E27FC236}">
                <a16:creationId xmlns:a16="http://schemas.microsoft.com/office/drawing/2014/main" id="{E8C0C238-F577-49A1-89D5-52065984168C}"/>
              </a:ext>
            </a:extLst>
          </p:cNvPr>
          <p:cNvSpPr txBox="1">
            <a:spLocks/>
          </p:cNvSpPr>
          <p:nvPr/>
        </p:nvSpPr>
        <p:spPr>
          <a:xfrm>
            <a:off x="11640833" y="6492875"/>
            <a:ext cx="551167" cy="365125"/>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fld id="{F6A81526-3F35-4D9C-9D94-C146B623EA7C}" type="slidenum">
              <a:rPr lang="es-CO" b="1" smtClean="0">
                <a:latin typeface="Calibri" panose="020F0502020204030204" pitchFamily="34" charset="0"/>
                <a:cs typeface="Calibri" panose="020F0502020204030204" pitchFamily="34" charset="0"/>
              </a:rPr>
              <a:pPr algn="ctr"/>
              <a:t>8</a:t>
            </a:fld>
            <a:endParaRPr lang="es-CO" b="1">
              <a:latin typeface="Calibri" panose="020F0502020204030204" pitchFamily="34" charset="0"/>
              <a:cs typeface="Calibri" panose="020F0502020204030204" pitchFamily="34" charset="0"/>
            </a:endParaRPr>
          </a:p>
        </p:txBody>
      </p:sp>
      <p:pic>
        <p:nvPicPr>
          <p:cNvPr id="18" name="Picture 6">
            <a:extLst>
              <a:ext uri="{FF2B5EF4-FFF2-40B4-BE49-F238E27FC236}">
                <a16:creationId xmlns:a16="http://schemas.microsoft.com/office/drawing/2014/main" id="{9ACE0549-845A-420A-BBFF-185A207CD25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24814" y="5811038"/>
            <a:ext cx="4221193" cy="104696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A2B4E4C2-AE92-4D99-B7E7-777F0FF0824F}"/>
                  </a:ext>
                </a:extLst>
              </p:cNvPr>
              <p:cNvSpPr txBox="1"/>
              <p:nvPr/>
            </p:nvSpPr>
            <p:spPr>
              <a:xfrm>
                <a:off x="1076120" y="4315259"/>
                <a:ext cx="11585280" cy="9233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CO" sz="5400" b="0" i="1" smtClean="0">
                          <a:latin typeface="Cambria Math" panose="02040503050406030204" pitchFamily="18" charset="0"/>
                        </a:rPr>
                        <m:t>1+1=2 ,  </m:t>
                      </m:r>
                      <m:r>
                        <a:rPr lang="es-CO" sz="5400" b="0" i="1" smtClean="0">
                          <a:latin typeface="Cambria Math" panose="02040503050406030204" pitchFamily="18" charset="0"/>
                        </a:rPr>
                        <m:t>𝑝𝑒𝑟𝑜</m:t>
                      </m:r>
                      <m:r>
                        <a:rPr lang="es-CO" sz="5400" b="0" i="1" smtClean="0">
                          <a:latin typeface="Cambria Math" panose="02040503050406030204" pitchFamily="18" charset="0"/>
                        </a:rPr>
                        <m:t>  1+"</m:t>
                      </m:r>
                      <m:r>
                        <a:rPr lang="es-CO" sz="5400" b="0" i="1" smtClean="0">
                          <a:latin typeface="Cambria Math" panose="02040503050406030204" pitchFamily="18" charset="0"/>
                        </a:rPr>
                        <m:t>𝑎</m:t>
                      </m:r>
                      <m:r>
                        <a:rPr lang="es-CO" sz="5400" b="0" i="1" smtClean="0">
                          <a:latin typeface="Cambria Math" panose="02040503050406030204" pitchFamily="18" charset="0"/>
                        </a:rPr>
                        <m:t>"= ?</m:t>
                      </m:r>
                    </m:oMath>
                  </m:oMathPara>
                </a14:m>
                <a:endParaRPr lang="es-CO" sz="2400" dirty="0"/>
              </a:p>
            </p:txBody>
          </p:sp>
        </mc:Choice>
        <mc:Fallback xmlns="">
          <p:sp>
            <p:nvSpPr>
              <p:cNvPr id="9" name="CuadroTexto 8">
                <a:extLst>
                  <a:ext uri="{FF2B5EF4-FFF2-40B4-BE49-F238E27FC236}">
                    <a16:creationId xmlns:a16="http://schemas.microsoft.com/office/drawing/2014/main" id="{A2B4E4C2-AE92-4D99-B7E7-777F0FF0824F}"/>
                  </a:ext>
                </a:extLst>
              </p:cNvPr>
              <p:cNvSpPr txBox="1">
                <a:spLocks noRot="1" noChangeAspect="1" noMove="1" noResize="1" noEditPoints="1" noAdjustHandles="1" noChangeArrowheads="1" noChangeShapeType="1" noTextEdit="1"/>
              </p:cNvSpPr>
              <p:nvPr/>
            </p:nvSpPr>
            <p:spPr>
              <a:xfrm>
                <a:off x="1076120" y="4315259"/>
                <a:ext cx="11585280" cy="923330"/>
              </a:xfrm>
              <a:prstGeom prst="rect">
                <a:avLst/>
              </a:prstGeom>
              <a:blipFill>
                <a:blip r:embed="rId10"/>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12523867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A26D3-39D0-42DE-B333-592168AF9993}"/>
              </a:ext>
            </a:extLst>
          </p:cNvPr>
          <p:cNvSpPr>
            <a:spLocks noGrp="1"/>
          </p:cNvSpPr>
          <p:nvPr>
            <p:ph type="title"/>
          </p:nvPr>
        </p:nvSpPr>
        <p:spPr>
          <a:xfrm>
            <a:off x="2030136" y="81793"/>
            <a:ext cx="9774890" cy="950053"/>
          </a:xfrm>
        </p:spPr>
        <p:txBody>
          <a:bodyPr/>
          <a:lstStyle/>
          <a:p>
            <a:r>
              <a:rPr lang="es-MX" dirty="0">
                <a:latin typeface="Calibri" panose="020F0502020204030204" pitchFamily="34" charset="0"/>
                <a:cs typeface="Calibri" panose="020F0502020204030204" pitchFamily="34" charset="0"/>
              </a:rPr>
              <a:t>Tipos de datos</a:t>
            </a:r>
            <a:endParaRPr lang="es-CO" dirty="0">
              <a:latin typeface="Calibri" panose="020F0502020204030204" pitchFamily="34" charset="0"/>
              <a:cs typeface="Calibri" panose="020F0502020204030204" pitchFamily="34" charset="0"/>
            </a:endParaRPr>
          </a:p>
        </p:txBody>
      </p:sp>
      <p:sp>
        <p:nvSpPr>
          <p:cNvPr id="3" name="Marcador de contenido 2">
            <a:extLst>
              <a:ext uri="{FF2B5EF4-FFF2-40B4-BE49-F238E27FC236}">
                <a16:creationId xmlns:a16="http://schemas.microsoft.com/office/drawing/2014/main" id="{BD059A87-9ADC-49E3-A7ED-06DDE1FA0111}"/>
              </a:ext>
            </a:extLst>
          </p:cNvPr>
          <p:cNvSpPr>
            <a:spLocks noGrp="1"/>
          </p:cNvSpPr>
          <p:nvPr>
            <p:ph idx="1"/>
          </p:nvPr>
        </p:nvSpPr>
        <p:spPr>
          <a:xfrm>
            <a:off x="1835133" y="806281"/>
            <a:ext cx="10164895" cy="1325880"/>
          </a:xfrm>
        </p:spPr>
        <p:txBody>
          <a:bodyPr>
            <a:normAutofit/>
          </a:bodyPr>
          <a:lstStyle/>
          <a:p>
            <a:r>
              <a:rPr lang="es-CO" sz="2800" dirty="0"/>
              <a:t>Existen los siguientes tipos de datos básicos (dependiendo del lenguaje pueden haber mas o menos) :</a:t>
            </a:r>
          </a:p>
          <a:p>
            <a:pPr marL="0" indent="0">
              <a:buNone/>
            </a:pPr>
            <a:endParaRPr lang="es-CO" dirty="0">
              <a:latin typeface="Calibri" panose="020F0502020204030204" pitchFamily="34" charset="0"/>
              <a:cs typeface="Calibri" panose="020F0502020204030204" pitchFamily="34" charset="0"/>
            </a:endParaRPr>
          </a:p>
        </p:txBody>
      </p:sp>
      <p:graphicFrame>
        <p:nvGraphicFramePr>
          <p:cNvPr id="7" name="Diagrama 6">
            <a:extLst>
              <a:ext uri="{FF2B5EF4-FFF2-40B4-BE49-F238E27FC236}">
                <a16:creationId xmlns:a16="http://schemas.microsoft.com/office/drawing/2014/main" id="{87239BAC-2510-4D2F-9D3E-D95EA1910643}"/>
              </a:ext>
            </a:extLst>
          </p:cNvPr>
          <p:cNvGraphicFramePr/>
          <p:nvPr>
            <p:extLst>
              <p:ext uri="{D42A27DB-BD31-4B8C-83A1-F6EECF244321}">
                <p14:modId xmlns:p14="http://schemas.microsoft.com/office/powerpoint/2010/main" val="2641038235"/>
              </p:ext>
            </p:extLst>
          </p:nvPr>
        </p:nvGraphicFramePr>
        <p:xfrm>
          <a:off x="0" y="0"/>
          <a:ext cx="1585519"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Marcador de número de diapositiva 8">
            <a:extLst>
              <a:ext uri="{FF2B5EF4-FFF2-40B4-BE49-F238E27FC236}">
                <a16:creationId xmlns:a16="http://schemas.microsoft.com/office/drawing/2014/main" id="{E8C0C238-F577-49A1-89D5-52065984168C}"/>
              </a:ext>
            </a:extLst>
          </p:cNvPr>
          <p:cNvSpPr txBox="1">
            <a:spLocks/>
          </p:cNvSpPr>
          <p:nvPr/>
        </p:nvSpPr>
        <p:spPr>
          <a:xfrm>
            <a:off x="11640833" y="6492875"/>
            <a:ext cx="551167" cy="365125"/>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fld id="{F6A81526-3F35-4D9C-9D94-C146B623EA7C}" type="slidenum">
              <a:rPr lang="es-CO" b="1" smtClean="0">
                <a:latin typeface="Calibri" panose="020F0502020204030204" pitchFamily="34" charset="0"/>
                <a:cs typeface="Calibri" panose="020F0502020204030204" pitchFamily="34" charset="0"/>
              </a:rPr>
              <a:pPr algn="ctr"/>
              <a:t>9</a:t>
            </a:fld>
            <a:endParaRPr lang="es-CO" b="1">
              <a:latin typeface="Calibri" panose="020F0502020204030204" pitchFamily="34" charset="0"/>
              <a:cs typeface="Calibri" panose="020F0502020204030204" pitchFamily="34" charset="0"/>
            </a:endParaRPr>
          </a:p>
        </p:txBody>
      </p:sp>
      <p:pic>
        <p:nvPicPr>
          <p:cNvPr id="18" name="Picture 6">
            <a:extLst>
              <a:ext uri="{FF2B5EF4-FFF2-40B4-BE49-F238E27FC236}">
                <a16:creationId xmlns:a16="http://schemas.microsoft.com/office/drawing/2014/main" id="{9ACE0549-845A-420A-BBFF-185A207CD2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24814" y="5811038"/>
            <a:ext cx="4221193" cy="1046962"/>
          </a:xfrm>
          <a:prstGeom prst="rect">
            <a:avLst/>
          </a:prstGeom>
          <a:noFill/>
          <a:extLst>
            <a:ext uri="{909E8E84-426E-40DD-AFC4-6F175D3DCCD1}">
              <a14:hiddenFill xmlns:a14="http://schemas.microsoft.com/office/drawing/2010/main">
                <a:solidFill>
                  <a:srgbClr val="FFFFFF"/>
                </a:solidFill>
              </a14:hiddenFill>
            </a:ext>
          </a:extLst>
        </p:spPr>
      </p:pic>
      <p:sp>
        <p:nvSpPr>
          <p:cNvPr id="10" name="Rectángulo: esquinas redondeadas 9">
            <a:extLst>
              <a:ext uri="{FF2B5EF4-FFF2-40B4-BE49-F238E27FC236}">
                <a16:creationId xmlns:a16="http://schemas.microsoft.com/office/drawing/2014/main" id="{8B574BB0-0882-4AB6-BDF5-7854018E76CF}"/>
              </a:ext>
            </a:extLst>
          </p:cNvPr>
          <p:cNvSpPr/>
          <p:nvPr/>
        </p:nvSpPr>
        <p:spPr>
          <a:xfrm>
            <a:off x="5823659" y="1767036"/>
            <a:ext cx="2452242" cy="365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Tipos de datos</a:t>
            </a:r>
          </a:p>
        </p:txBody>
      </p:sp>
      <p:sp>
        <p:nvSpPr>
          <p:cNvPr id="11" name="Rectángulo: esquinas redondeadas 10">
            <a:extLst>
              <a:ext uri="{FF2B5EF4-FFF2-40B4-BE49-F238E27FC236}">
                <a16:creationId xmlns:a16="http://schemas.microsoft.com/office/drawing/2014/main" id="{DE8334B6-BDBA-4E5B-A457-A7615865213F}"/>
              </a:ext>
            </a:extLst>
          </p:cNvPr>
          <p:cNvSpPr/>
          <p:nvPr/>
        </p:nvSpPr>
        <p:spPr>
          <a:xfrm>
            <a:off x="3763574" y="3908556"/>
            <a:ext cx="1667187" cy="5961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Numéricos</a:t>
            </a:r>
          </a:p>
        </p:txBody>
      </p:sp>
      <p:sp>
        <p:nvSpPr>
          <p:cNvPr id="12" name="Rectángulo: esquinas redondeadas 11">
            <a:extLst>
              <a:ext uri="{FF2B5EF4-FFF2-40B4-BE49-F238E27FC236}">
                <a16:creationId xmlns:a16="http://schemas.microsoft.com/office/drawing/2014/main" id="{DC245A43-7238-4D0C-BC84-2630CB48FBF0}"/>
              </a:ext>
            </a:extLst>
          </p:cNvPr>
          <p:cNvSpPr/>
          <p:nvPr/>
        </p:nvSpPr>
        <p:spPr>
          <a:xfrm>
            <a:off x="3662633" y="6261803"/>
            <a:ext cx="1768127" cy="5961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Lógicos     </a:t>
            </a:r>
          </a:p>
          <a:p>
            <a:pPr algn="ctr"/>
            <a:r>
              <a:rPr lang="es-CO" dirty="0"/>
              <a:t>(booleanos)</a:t>
            </a:r>
          </a:p>
        </p:txBody>
      </p:sp>
      <p:sp>
        <p:nvSpPr>
          <p:cNvPr id="13" name="Rectángulo: esquinas redondeadas 12">
            <a:extLst>
              <a:ext uri="{FF2B5EF4-FFF2-40B4-BE49-F238E27FC236}">
                <a16:creationId xmlns:a16="http://schemas.microsoft.com/office/drawing/2014/main" id="{BBAD29F9-F7AB-4006-AF0F-41687F2FDA2D}"/>
              </a:ext>
            </a:extLst>
          </p:cNvPr>
          <p:cNvSpPr/>
          <p:nvPr/>
        </p:nvSpPr>
        <p:spPr>
          <a:xfrm>
            <a:off x="3684564" y="5105790"/>
            <a:ext cx="1768127" cy="6266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Texto</a:t>
            </a:r>
          </a:p>
        </p:txBody>
      </p:sp>
      <p:sp>
        <p:nvSpPr>
          <p:cNvPr id="14" name="Rectángulo: esquinas redondeadas 13">
            <a:extLst>
              <a:ext uri="{FF2B5EF4-FFF2-40B4-BE49-F238E27FC236}">
                <a16:creationId xmlns:a16="http://schemas.microsoft.com/office/drawing/2014/main" id="{3D71B9CB-09CA-4E93-8585-F715C40550C6}"/>
              </a:ext>
            </a:extLst>
          </p:cNvPr>
          <p:cNvSpPr/>
          <p:nvPr/>
        </p:nvSpPr>
        <p:spPr>
          <a:xfrm>
            <a:off x="3402553" y="2606331"/>
            <a:ext cx="2928189" cy="911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O" b="1" dirty="0"/>
              <a:t>primitivos (o elementales)</a:t>
            </a:r>
          </a:p>
        </p:txBody>
      </p:sp>
      <p:sp>
        <p:nvSpPr>
          <p:cNvPr id="15" name="Rectángulo: esquinas redondeadas 14">
            <a:extLst>
              <a:ext uri="{FF2B5EF4-FFF2-40B4-BE49-F238E27FC236}">
                <a16:creationId xmlns:a16="http://schemas.microsoft.com/office/drawing/2014/main" id="{8E794E66-8FF1-413F-A99D-3DEAFE1C6BB6}"/>
              </a:ext>
            </a:extLst>
          </p:cNvPr>
          <p:cNvSpPr/>
          <p:nvPr/>
        </p:nvSpPr>
        <p:spPr>
          <a:xfrm>
            <a:off x="7156480" y="2620437"/>
            <a:ext cx="3098116" cy="9116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t>Tipos compuestos(aquí entran las estructuras de datos y clases)</a:t>
            </a:r>
            <a:endParaRPr lang="es-CO" dirty="0"/>
          </a:p>
        </p:txBody>
      </p:sp>
      <p:sp>
        <p:nvSpPr>
          <p:cNvPr id="16" name="Rectángulo 15">
            <a:extLst>
              <a:ext uri="{FF2B5EF4-FFF2-40B4-BE49-F238E27FC236}">
                <a16:creationId xmlns:a16="http://schemas.microsoft.com/office/drawing/2014/main" id="{B82ECA6E-62CB-4A47-A815-C72A8B1DBC02}"/>
              </a:ext>
            </a:extLst>
          </p:cNvPr>
          <p:cNvSpPr/>
          <p:nvPr/>
        </p:nvSpPr>
        <p:spPr>
          <a:xfrm>
            <a:off x="5819958" y="3895036"/>
            <a:ext cx="998991" cy="646331"/>
          </a:xfrm>
          <a:prstGeom prst="rect">
            <a:avLst/>
          </a:prstGeom>
        </p:spPr>
        <p:txBody>
          <a:bodyPr wrap="none">
            <a:spAutoFit/>
          </a:bodyPr>
          <a:lstStyle/>
          <a:p>
            <a:r>
              <a:rPr lang="es-CO" dirty="0"/>
              <a:t>-Enteros</a:t>
            </a:r>
          </a:p>
          <a:p>
            <a:r>
              <a:rPr lang="es-CO" dirty="0"/>
              <a:t>-Reales</a:t>
            </a:r>
          </a:p>
        </p:txBody>
      </p:sp>
      <p:sp>
        <p:nvSpPr>
          <p:cNvPr id="19" name="Rectángulo 18">
            <a:extLst>
              <a:ext uri="{FF2B5EF4-FFF2-40B4-BE49-F238E27FC236}">
                <a16:creationId xmlns:a16="http://schemas.microsoft.com/office/drawing/2014/main" id="{E75A1DEE-E5CE-4EAF-9037-8CFD4426A290}"/>
              </a:ext>
            </a:extLst>
          </p:cNvPr>
          <p:cNvSpPr/>
          <p:nvPr/>
        </p:nvSpPr>
        <p:spPr>
          <a:xfrm>
            <a:off x="5770369" y="5010653"/>
            <a:ext cx="3147320" cy="646331"/>
          </a:xfrm>
          <a:prstGeom prst="rect">
            <a:avLst/>
          </a:prstGeom>
        </p:spPr>
        <p:txBody>
          <a:bodyPr wrap="square">
            <a:spAutoFit/>
          </a:bodyPr>
          <a:lstStyle/>
          <a:p>
            <a:r>
              <a:rPr lang="es-CO" dirty="0"/>
              <a:t>-Caracteres(char)</a:t>
            </a:r>
          </a:p>
          <a:p>
            <a:r>
              <a:rPr lang="es-CO" dirty="0"/>
              <a:t>-String</a:t>
            </a:r>
          </a:p>
        </p:txBody>
      </p:sp>
      <p:cxnSp>
        <p:nvCxnSpPr>
          <p:cNvPr id="20" name="Conector: angular 19">
            <a:extLst>
              <a:ext uri="{FF2B5EF4-FFF2-40B4-BE49-F238E27FC236}">
                <a16:creationId xmlns:a16="http://schemas.microsoft.com/office/drawing/2014/main" id="{5122C1D2-2249-44B7-BBC2-7C27B0FB05C6}"/>
              </a:ext>
            </a:extLst>
          </p:cNvPr>
          <p:cNvCxnSpPr>
            <a:cxnSpLocks/>
            <a:stCxn id="14" idx="1"/>
          </p:cNvCxnSpPr>
          <p:nvPr/>
        </p:nvCxnSpPr>
        <p:spPr>
          <a:xfrm rot="10800000" flipH="1" flipV="1">
            <a:off x="3402552" y="3062139"/>
            <a:ext cx="260081" cy="3632716"/>
          </a:xfrm>
          <a:prstGeom prst="bentConnector3">
            <a:avLst>
              <a:gd name="adj1" fmla="val -87896"/>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ector: angular 20">
            <a:extLst>
              <a:ext uri="{FF2B5EF4-FFF2-40B4-BE49-F238E27FC236}">
                <a16:creationId xmlns:a16="http://schemas.microsoft.com/office/drawing/2014/main" id="{EBFC1C30-A8FC-4A72-8FA8-BF85B5E4BF00}"/>
              </a:ext>
            </a:extLst>
          </p:cNvPr>
          <p:cNvCxnSpPr>
            <a:stCxn id="14" idx="1"/>
            <a:endCxn id="11" idx="1"/>
          </p:cNvCxnSpPr>
          <p:nvPr/>
        </p:nvCxnSpPr>
        <p:spPr>
          <a:xfrm rot="10800000" flipH="1" flipV="1">
            <a:off x="3402552" y="3062139"/>
            <a:ext cx="361021" cy="1144516"/>
          </a:xfrm>
          <a:prstGeom prst="bentConnector3">
            <a:avLst>
              <a:gd name="adj1" fmla="val -6332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ector: angular 21">
            <a:extLst>
              <a:ext uri="{FF2B5EF4-FFF2-40B4-BE49-F238E27FC236}">
                <a16:creationId xmlns:a16="http://schemas.microsoft.com/office/drawing/2014/main" id="{385AA5F9-E782-4004-AF36-7A50B034C2ED}"/>
              </a:ext>
            </a:extLst>
          </p:cNvPr>
          <p:cNvCxnSpPr>
            <a:stCxn id="14" idx="1"/>
            <a:endCxn id="13" idx="1"/>
          </p:cNvCxnSpPr>
          <p:nvPr/>
        </p:nvCxnSpPr>
        <p:spPr>
          <a:xfrm rot="10800000" flipH="1" flipV="1">
            <a:off x="3402552" y="3062139"/>
            <a:ext cx="282011" cy="2356978"/>
          </a:xfrm>
          <a:prstGeom prst="bentConnector3">
            <a:avLst>
              <a:gd name="adj1" fmla="val -8106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ector: angular 22">
            <a:extLst>
              <a:ext uri="{FF2B5EF4-FFF2-40B4-BE49-F238E27FC236}">
                <a16:creationId xmlns:a16="http://schemas.microsoft.com/office/drawing/2014/main" id="{CCA73EE0-7FBA-4DCC-9755-637035CF14A1}"/>
              </a:ext>
            </a:extLst>
          </p:cNvPr>
          <p:cNvCxnSpPr>
            <a:cxnSpLocks/>
          </p:cNvCxnSpPr>
          <p:nvPr/>
        </p:nvCxnSpPr>
        <p:spPr>
          <a:xfrm rot="10800000" flipH="1" flipV="1">
            <a:off x="7156479" y="3053737"/>
            <a:ext cx="481209" cy="1348353"/>
          </a:xfrm>
          <a:prstGeom prst="bentConnector3">
            <a:avLst>
              <a:gd name="adj1" fmla="val -47505"/>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B1B451FB-2757-47F8-84F3-A3DE18585A14}"/>
              </a:ext>
            </a:extLst>
          </p:cNvPr>
          <p:cNvCxnSpPr>
            <a:cxnSpLocks/>
            <a:endCxn id="16" idx="1"/>
          </p:cNvCxnSpPr>
          <p:nvPr/>
        </p:nvCxnSpPr>
        <p:spPr>
          <a:xfrm flipV="1">
            <a:off x="5452691" y="4218202"/>
            <a:ext cx="36726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81F931AE-A33C-4AC1-AE44-E79F12192465}"/>
              </a:ext>
            </a:extLst>
          </p:cNvPr>
          <p:cNvCxnSpPr>
            <a:cxnSpLocks/>
            <a:endCxn id="19" idx="1"/>
          </p:cNvCxnSpPr>
          <p:nvPr/>
        </p:nvCxnSpPr>
        <p:spPr>
          <a:xfrm flipV="1">
            <a:off x="5453571" y="5333819"/>
            <a:ext cx="316798" cy="19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ector: angular 25">
            <a:extLst>
              <a:ext uri="{FF2B5EF4-FFF2-40B4-BE49-F238E27FC236}">
                <a16:creationId xmlns:a16="http://schemas.microsoft.com/office/drawing/2014/main" id="{EB3B89E3-E93E-4AD4-92E5-97D1751C825C}"/>
              </a:ext>
            </a:extLst>
          </p:cNvPr>
          <p:cNvCxnSpPr>
            <a:stCxn id="10" idx="1"/>
            <a:endCxn id="14" idx="0"/>
          </p:cNvCxnSpPr>
          <p:nvPr/>
        </p:nvCxnSpPr>
        <p:spPr>
          <a:xfrm rot="10800000" flipV="1">
            <a:off x="4866649" y="1949599"/>
            <a:ext cx="957011" cy="65673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ector: angular 26">
            <a:extLst>
              <a:ext uri="{FF2B5EF4-FFF2-40B4-BE49-F238E27FC236}">
                <a16:creationId xmlns:a16="http://schemas.microsoft.com/office/drawing/2014/main" id="{86DB1600-E6F1-4E46-AE50-54BE4E1B8DFB}"/>
              </a:ext>
            </a:extLst>
          </p:cNvPr>
          <p:cNvCxnSpPr>
            <a:cxnSpLocks/>
            <a:stCxn id="10" idx="3"/>
          </p:cNvCxnSpPr>
          <p:nvPr/>
        </p:nvCxnSpPr>
        <p:spPr>
          <a:xfrm>
            <a:off x="8275901" y="1949599"/>
            <a:ext cx="429637" cy="64833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ángulo 27">
            <a:extLst>
              <a:ext uri="{FF2B5EF4-FFF2-40B4-BE49-F238E27FC236}">
                <a16:creationId xmlns:a16="http://schemas.microsoft.com/office/drawing/2014/main" id="{0FEDD3F8-759E-487C-88BB-1884BCB97171}"/>
              </a:ext>
            </a:extLst>
          </p:cNvPr>
          <p:cNvSpPr/>
          <p:nvPr/>
        </p:nvSpPr>
        <p:spPr>
          <a:xfrm>
            <a:off x="7637688" y="3741155"/>
            <a:ext cx="5574095" cy="1477328"/>
          </a:xfrm>
          <a:prstGeom prst="rect">
            <a:avLst/>
          </a:prstGeom>
        </p:spPr>
        <p:txBody>
          <a:bodyPr wrap="square">
            <a:spAutoFit/>
          </a:bodyPr>
          <a:lstStyle/>
          <a:p>
            <a:r>
              <a:rPr lang="es-CO" dirty="0"/>
              <a:t>-Listas(mutables en Python)</a:t>
            </a:r>
          </a:p>
          <a:p>
            <a:r>
              <a:rPr lang="es-CO" dirty="0"/>
              <a:t>-Tuplas(inmutables en Python)</a:t>
            </a:r>
          </a:p>
          <a:p>
            <a:r>
              <a:rPr lang="es-CO" dirty="0"/>
              <a:t>-Diccionarios</a:t>
            </a:r>
          </a:p>
          <a:p>
            <a:r>
              <a:rPr lang="es-CO" dirty="0"/>
              <a:t>-Linkedlist (Estructura de datos)</a:t>
            </a:r>
          </a:p>
          <a:p>
            <a:r>
              <a:rPr lang="es-CO" dirty="0"/>
              <a:t>-Clases( OOP)</a:t>
            </a:r>
          </a:p>
        </p:txBody>
      </p:sp>
    </p:spTree>
    <p:extLst>
      <p:ext uri="{BB962C8B-B14F-4D97-AF65-F5344CB8AC3E}">
        <p14:creationId xmlns:p14="http://schemas.microsoft.com/office/powerpoint/2010/main" val="30532938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1000" fill="hold"/>
                                        <p:tgtEl>
                                          <p:spTgt spid="10"/>
                                        </p:tgtEl>
                                        <p:attrNameLst>
                                          <p:attrName>ppt_w</p:attrName>
                                        </p:attrNameLst>
                                      </p:cBhvr>
                                      <p:tavLst>
                                        <p:tav tm="0">
                                          <p:val>
                                            <p:fltVal val="0"/>
                                          </p:val>
                                        </p:tav>
                                        <p:tav tm="100000">
                                          <p:val>
                                            <p:strVal val="#ppt_w"/>
                                          </p:val>
                                        </p:tav>
                                      </p:tavLst>
                                    </p:anim>
                                    <p:anim calcmode="lin" valueType="num">
                                      <p:cBhvr>
                                        <p:cTn id="15" dur="1000" fill="hold"/>
                                        <p:tgtEl>
                                          <p:spTgt spid="10"/>
                                        </p:tgtEl>
                                        <p:attrNameLst>
                                          <p:attrName>ppt_h</p:attrName>
                                        </p:attrNameLst>
                                      </p:cBhvr>
                                      <p:tavLst>
                                        <p:tav tm="0">
                                          <p:val>
                                            <p:fltVal val="0"/>
                                          </p:val>
                                        </p:tav>
                                        <p:tav tm="100000">
                                          <p:val>
                                            <p:strVal val="#ppt_h"/>
                                          </p:val>
                                        </p:tav>
                                      </p:tavLst>
                                    </p:anim>
                                    <p:anim calcmode="lin" valueType="num">
                                      <p:cBhvr>
                                        <p:cTn id="16" dur="1000" fill="hold"/>
                                        <p:tgtEl>
                                          <p:spTgt spid="10"/>
                                        </p:tgtEl>
                                        <p:attrNameLst>
                                          <p:attrName>style.rotation</p:attrName>
                                        </p:attrNameLst>
                                      </p:cBhvr>
                                      <p:tavLst>
                                        <p:tav tm="0">
                                          <p:val>
                                            <p:fltVal val="90"/>
                                          </p:val>
                                        </p:tav>
                                        <p:tav tm="100000">
                                          <p:val>
                                            <p:fltVal val="0"/>
                                          </p:val>
                                        </p:tav>
                                      </p:tavLst>
                                    </p:anim>
                                    <p:animEffect transition="in" filter="fade">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ppt_x"/>
                                          </p:val>
                                        </p:tav>
                                        <p:tav tm="100000">
                                          <p:val>
                                            <p:strVal val="#ppt_x"/>
                                          </p:val>
                                        </p:tav>
                                      </p:tavLst>
                                    </p:anim>
                                    <p:anim calcmode="lin" valueType="num">
                                      <p:cBhvr additive="base">
                                        <p:cTn id="2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arn(inVertical)">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barn(inVertical)">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barn(inVertical)">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barn(inVertical)">
                                      <p:cBhvr>
                                        <p:cTn id="49" dur="500"/>
                                        <p:tgtEl>
                                          <p:spTgt spid="19"/>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barn(inVertical)">
                                      <p:cBhvr>
                                        <p:cTn id="54" dur="5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wipe(down)">
                                      <p:cBhvr>
                                        <p:cTn id="5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P spid="11" grpId="0" animBg="1"/>
      <p:bldP spid="12" grpId="0" animBg="1"/>
      <p:bldP spid="13" grpId="0" animBg="1"/>
      <p:bldP spid="14" grpId="0" animBg="1"/>
      <p:bldP spid="15" grpId="0" animBg="1"/>
      <p:bldP spid="16" grpId="0"/>
      <p:bldP spid="19" grpId="0"/>
      <p:bldP spid="2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TM03457515[[fn=Vista]]</Template>
  <TotalTime>5944</TotalTime>
  <Words>2213</Words>
  <Application>Microsoft Office PowerPoint</Application>
  <PresentationFormat>Panorámica</PresentationFormat>
  <Paragraphs>361</Paragraphs>
  <Slides>25</Slides>
  <Notes>24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Arial</vt:lpstr>
      <vt:lpstr>Calibri</vt:lpstr>
      <vt:lpstr>Cambria Math</vt:lpstr>
      <vt:lpstr>Corbel</vt:lpstr>
      <vt:lpstr>Courier New</vt:lpstr>
      <vt:lpstr>Parallax</vt:lpstr>
      <vt:lpstr>Teoría De Lenguajes De Programación</vt:lpstr>
      <vt:lpstr>Agenda</vt:lpstr>
      <vt:lpstr>Generaciones</vt:lpstr>
      <vt:lpstr>Generaciones</vt:lpstr>
      <vt:lpstr>Generaciones</vt:lpstr>
      <vt:lpstr>Generaciones</vt:lpstr>
      <vt:lpstr>Generaciones</vt:lpstr>
      <vt:lpstr>Tipos de datos</vt:lpstr>
      <vt:lpstr>Tipos de datos</vt:lpstr>
      <vt:lpstr>Tipos de datos básicos</vt:lpstr>
      <vt:lpstr>Tipos de datos básicos</vt:lpstr>
      <vt:lpstr>Tipos de datos básicos</vt:lpstr>
      <vt:lpstr>Tipado</vt:lpstr>
      <vt:lpstr>Tipificación</vt:lpstr>
      <vt:lpstr>Tipificación</vt:lpstr>
      <vt:lpstr>Tipificación</vt:lpstr>
      <vt:lpstr>Tipificación</vt:lpstr>
      <vt:lpstr>Tipificación</vt:lpstr>
      <vt:lpstr>Tipificación</vt:lpstr>
      <vt:lpstr>Tipificación</vt:lpstr>
      <vt:lpstr>Tipificación</vt:lpstr>
      <vt:lpstr>Tipificación</vt:lpstr>
      <vt:lpstr>Tipificación</vt:lpstr>
      <vt:lpstr>Tipificación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Teoría De Los Lenguajes De Programación</dc:title>
  <dc:creator>Ricardo José Garzón Arias</dc:creator>
  <cp:lastModifiedBy>Ricardo Jose Garzon Arias</cp:lastModifiedBy>
  <cp:revision>169</cp:revision>
  <dcterms:created xsi:type="dcterms:W3CDTF">2020-05-14T18:11:23Z</dcterms:created>
  <dcterms:modified xsi:type="dcterms:W3CDTF">2022-08-20T16:07:20Z</dcterms:modified>
</cp:coreProperties>
</file>