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590"/>
  </p:normalViewPr>
  <p:slideViewPr>
    <p:cSldViewPr snapToGrid="0" snapToObjects="1">
      <p:cViewPr varScale="1">
        <p:scale>
          <a:sx n="190" d="100"/>
          <a:sy n="19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8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MF0R2K_en87pXIt3m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TBc1jnYPJR6o4ZmBh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TKKyKcJXDaJkrwry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VKq1S63e6RWlP6Fs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E7018-C062-D74A-A123-F7EF94693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445" y="2623339"/>
            <a:ext cx="4195109" cy="23662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VQqgWjACkeb4K5_y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MXCM_obz-7_VdFgwt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MJMzcNbj9zoilfZL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MGHw128P015nWX0o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SpqHnGKQmfLZIDsFG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Sqtkcao2ZPGwZd1bY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VF_1rwIddFaUJMcQ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Svue0Db7QAoZoK5J-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DT5FEa1c2oIMOjP2j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Juliana Capitanio</cp:lastModifiedBy>
  <cp:revision>2</cp:revision>
  <dcterms:created xsi:type="dcterms:W3CDTF">2020-07-30T15:56:38Z</dcterms:created>
  <dcterms:modified xsi:type="dcterms:W3CDTF">2020-07-30T15:58:42Z</dcterms:modified>
</cp:coreProperties>
</file>