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9"/>
      <p:bold r:id="rId10"/>
      <p:italic r:id="rId11"/>
      <p:boldItalic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e08b0ffe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e08b0ffe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fe08b0ffe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fe08b0ffe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fe08b0ffe3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fe08b0ffe3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785625"/>
            <a:ext cx="85206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2512850" y="2825375"/>
            <a:ext cx="41184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770599" y="-528325"/>
            <a:ext cx="1159500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-383533" y="3990559"/>
            <a:ext cx="1717686" cy="1718100"/>
            <a:chOff x="1347125" y="349025"/>
            <a:chExt cx="4978800" cy="4980000"/>
          </a:xfrm>
        </p:grpSpPr>
        <p:sp>
          <p:nvSpPr>
            <p:cNvPr id="173" name="Google Shape;173;p1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991750" y="399055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54050" y="3357868"/>
            <a:ext cx="324600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189025" y="246022"/>
            <a:ext cx="233400" cy="2334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8853900" y="479424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62458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62378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7539982" y="8649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192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hree columns ">
  <p:cSld name="CUSTOM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074150" y="384049"/>
            <a:ext cx="69957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1"/>
          </p:nvPr>
        </p:nvSpPr>
        <p:spPr>
          <a:xfrm>
            <a:off x="597825" y="3108455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2"/>
          </p:nvPr>
        </p:nvSpPr>
        <p:spPr>
          <a:xfrm>
            <a:off x="3333450" y="3108450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3"/>
          </p:nvPr>
        </p:nvSpPr>
        <p:spPr>
          <a:xfrm>
            <a:off x="6069150" y="3108450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8316942" y="-441266"/>
            <a:ext cx="1717686" cy="1718100"/>
            <a:chOff x="1347125" y="349025"/>
            <a:chExt cx="4978800" cy="4980000"/>
          </a:xfrm>
        </p:grpSpPr>
        <p:sp>
          <p:nvSpPr>
            <p:cNvPr id="248" name="Google Shape;248;p1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6"/>
          <p:cNvSpPr/>
          <p:nvPr/>
        </p:nvSpPr>
        <p:spPr>
          <a:xfrm rot="-6727045">
            <a:off x="-227338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118955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subTitle" idx="4"/>
          </p:nvPr>
        </p:nvSpPr>
        <p:spPr>
          <a:xfrm>
            <a:off x="613200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subTitle" idx="5"/>
          </p:nvPr>
        </p:nvSpPr>
        <p:spPr>
          <a:xfrm>
            <a:off x="3348900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6"/>
          </p:nvPr>
        </p:nvSpPr>
        <p:spPr>
          <a:xfrm>
            <a:off x="6084575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CUSTOM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 flipH="1">
            <a:off x="-2346052" y="-328750"/>
            <a:ext cx="3530902" cy="5472182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title"/>
          </p:nvPr>
        </p:nvSpPr>
        <p:spPr>
          <a:xfrm>
            <a:off x="5075700" y="1211551"/>
            <a:ext cx="3348300" cy="13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subTitle" idx="1"/>
          </p:nvPr>
        </p:nvSpPr>
        <p:spPr>
          <a:xfrm>
            <a:off x="5075700" y="2519550"/>
            <a:ext cx="30408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5222700" y="3172350"/>
            <a:ext cx="32013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283" name="Google Shape;283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-259370" y="235628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07" name="Google Shape;307;p19"/>
          <p:cNvGrpSpPr/>
          <p:nvPr/>
        </p:nvGrpSpPr>
        <p:grpSpPr>
          <a:xfrm>
            <a:off x="8069842" y="4006534"/>
            <a:ext cx="1717686" cy="1718100"/>
            <a:chOff x="1347125" y="349025"/>
            <a:chExt cx="4978800" cy="4980000"/>
          </a:xfrm>
        </p:grpSpPr>
        <p:sp>
          <p:nvSpPr>
            <p:cNvPr id="308" name="Google Shape;308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9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600625" y="45955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4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CUSTOM_5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2112838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1"/>
          </p:nvPr>
        </p:nvSpPr>
        <p:spPr>
          <a:xfrm>
            <a:off x="2341500" y="2637063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21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007713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21"/>
          <p:cNvSpPr txBox="1">
            <a:spLocks noGrp="1"/>
          </p:cNvSpPr>
          <p:nvPr>
            <p:ph type="subTitle" idx="3"/>
          </p:nvPr>
        </p:nvSpPr>
        <p:spPr>
          <a:xfrm>
            <a:off x="2341500" y="1531938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title" idx="4" hasCustomPrompt="1"/>
          </p:nvPr>
        </p:nvSpPr>
        <p:spPr>
          <a:xfrm>
            <a:off x="311700" y="3217963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1"/>
          <p:cNvSpPr txBox="1">
            <a:spLocks noGrp="1"/>
          </p:cNvSpPr>
          <p:nvPr>
            <p:ph type="subTitle" idx="5"/>
          </p:nvPr>
        </p:nvSpPr>
        <p:spPr>
          <a:xfrm>
            <a:off x="2341500" y="3742188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7518274" y="4323100"/>
            <a:ext cx="1159500" cy="1159500"/>
          </a:xfrm>
          <a:prstGeom prst="donut">
            <a:avLst>
              <a:gd name="adj" fmla="val 17842"/>
            </a:avLst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21"/>
          <p:cNvGrpSpPr/>
          <p:nvPr/>
        </p:nvGrpSpPr>
        <p:grpSpPr>
          <a:xfrm>
            <a:off x="-398146" y="-436679"/>
            <a:ext cx="1717686" cy="1718100"/>
            <a:chOff x="1347125" y="349025"/>
            <a:chExt cx="4978800" cy="4980000"/>
          </a:xfrm>
        </p:grpSpPr>
        <p:sp>
          <p:nvSpPr>
            <p:cNvPr id="393" name="Google Shape;393;p2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1"/>
          <p:cNvSpPr/>
          <p:nvPr/>
        </p:nvSpPr>
        <p:spPr>
          <a:xfrm>
            <a:off x="977138" y="-436687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785363" y="1373080"/>
            <a:ext cx="324600" cy="3246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8307300" y="4232622"/>
            <a:ext cx="233400" cy="233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8127225" y="3871199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CUSTOM_6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725500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ubTitle" idx="2"/>
          </p:nvPr>
        </p:nvSpPr>
        <p:spPr>
          <a:xfrm>
            <a:off x="3342344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3"/>
          </p:nvPr>
        </p:nvSpPr>
        <p:spPr>
          <a:xfrm>
            <a:off x="5950075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subTitle" idx="4"/>
          </p:nvPr>
        </p:nvSpPr>
        <p:spPr>
          <a:xfrm>
            <a:off x="725488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5"/>
          </p:nvPr>
        </p:nvSpPr>
        <p:spPr>
          <a:xfrm>
            <a:off x="3342381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6"/>
          </p:nvPr>
        </p:nvSpPr>
        <p:spPr>
          <a:xfrm>
            <a:off x="5950113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-2199500" y="-3553975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09725" y="28290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22"/>
          <p:cNvGrpSpPr/>
          <p:nvPr/>
        </p:nvGrpSpPr>
        <p:grpSpPr>
          <a:xfrm>
            <a:off x="8556917" y="633909"/>
            <a:ext cx="1717686" cy="1718100"/>
            <a:chOff x="1347125" y="349025"/>
            <a:chExt cx="4978800" cy="4980000"/>
          </a:xfrm>
        </p:grpSpPr>
        <p:sp>
          <p:nvSpPr>
            <p:cNvPr id="430" name="Google Shape;430;p2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>
            <a:off x="8845750" y="2085125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7"/>
          </p:nvPr>
        </p:nvSpPr>
        <p:spPr>
          <a:xfrm>
            <a:off x="736425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8"/>
          </p:nvPr>
        </p:nvSpPr>
        <p:spPr>
          <a:xfrm>
            <a:off x="3342381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9"/>
          </p:nvPr>
        </p:nvSpPr>
        <p:spPr>
          <a:xfrm>
            <a:off x="5950100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3"/>
          </p:nvPr>
        </p:nvSpPr>
        <p:spPr>
          <a:xfrm>
            <a:off x="59501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14"/>
          </p:nvPr>
        </p:nvSpPr>
        <p:spPr>
          <a:xfrm>
            <a:off x="3342381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5"/>
          </p:nvPr>
        </p:nvSpPr>
        <p:spPr>
          <a:xfrm>
            <a:off x="7255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hree columns 2">
  <p:cSld name="CUSTOM_7">
    <p:bg>
      <p:bgPr>
        <a:solidFill>
          <a:schemeClr val="accen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/>
          <p:nvPr/>
        </p:nvSpPr>
        <p:spPr>
          <a:xfrm flipH="1">
            <a:off x="-6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3"/>
          <p:cNvSpPr/>
          <p:nvPr/>
        </p:nvSpPr>
        <p:spPr>
          <a:xfrm rot="-6727045">
            <a:off x="-657634" y="261153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3"/>
          <p:cNvSpPr/>
          <p:nvPr/>
        </p:nvSpPr>
        <p:spPr>
          <a:xfrm>
            <a:off x="2805300" y="3336025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23"/>
          <p:cNvGrpSpPr/>
          <p:nvPr/>
        </p:nvGrpSpPr>
        <p:grpSpPr>
          <a:xfrm>
            <a:off x="8285400" y="-124063"/>
            <a:ext cx="1597199" cy="1597584"/>
            <a:chOff x="1347125" y="349025"/>
            <a:chExt cx="4978800" cy="4980000"/>
          </a:xfrm>
        </p:grpSpPr>
        <p:sp>
          <p:nvSpPr>
            <p:cNvPr id="464" name="Google Shape;464;p2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3"/>
          <p:cNvSpPr/>
          <p:nvPr/>
        </p:nvSpPr>
        <p:spPr>
          <a:xfrm>
            <a:off x="8044100" y="113800"/>
            <a:ext cx="506400" cy="506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3"/>
          <p:cNvSpPr txBox="1">
            <a:spLocks noGrp="1"/>
          </p:cNvSpPr>
          <p:nvPr>
            <p:ph type="title"/>
          </p:nvPr>
        </p:nvSpPr>
        <p:spPr>
          <a:xfrm>
            <a:off x="720000" y="938850"/>
            <a:ext cx="272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3533400" y="1794375"/>
            <a:ext cx="21774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23"/>
          <p:cNvSpPr txBox="1">
            <a:spLocks noGrp="1"/>
          </p:cNvSpPr>
          <p:nvPr>
            <p:ph type="subTitle" idx="2"/>
          </p:nvPr>
        </p:nvSpPr>
        <p:spPr>
          <a:xfrm>
            <a:off x="6333400" y="1794365"/>
            <a:ext cx="21774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3"/>
          </p:nvPr>
        </p:nvSpPr>
        <p:spPr>
          <a:xfrm>
            <a:off x="4927175" y="3957286"/>
            <a:ext cx="21774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4"/>
          </p:nvPr>
        </p:nvSpPr>
        <p:spPr>
          <a:xfrm>
            <a:off x="3533400" y="1452575"/>
            <a:ext cx="2177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5"/>
          </p:nvPr>
        </p:nvSpPr>
        <p:spPr>
          <a:xfrm>
            <a:off x="6333400" y="1452575"/>
            <a:ext cx="2177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6"/>
          </p:nvPr>
        </p:nvSpPr>
        <p:spPr>
          <a:xfrm>
            <a:off x="4927175" y="3623911"/>
            <a:ext cx="2177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title" idx="7" hasCustomPrompt="1"/>
          </p:nvPr>
        </p:nvSpPr>
        <p:spPr>
          <a:xfrm>
            <a:off x="6822925" y="620825"/>
            <a:ext cx="1198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23"/>
          <p:cNvSpPr txBox="1">
            <a:spLocks noGrp="1"/>
          </p:cNvSpPr>
          <p:nvPr>
            <p:ph type="title" idx="8" hasCustomPrompt="1"/>
          </p:nvPr>
        </p:nvSpPr>
        <p:spPr>
          <a:xfrm>
            <a:off x="4023075" y="620825"/>
            <a:ext cx="1198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>
            <a:spLocks noGrp="1"/>
          </p:cNvSpPr>
          <p:nvPr>
            <p:ph type="title" idx="9" hasCustomPrompt="1"/>
          </p:nvPr>
        </p:nvSpPr>
        <p:spPr>
          <a:xfrm>
            <a:off x="5416850" y="2792248"/>
            <a:ext cx="1198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four columns">
  <p:cSld name="CUSTOM_8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8633800" y="3918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4"/>
          <p:cNvGrpSpPr/>
          <p:nvPr/>
        </p:nvGrpSpPr>
        <p:grpSpPr>
          <a:xfrm>
            <a:off x="7904117" y="4335609"/>
            <a:ext cx="1717686" cy="1718100"/>
            <a:chOff x="1347125" y="349025"/>
            <a:chExt cx="4978800" cy="4980000"/>
          </a:xfrm>
        </p:grpSpPr>
        <p:sp>
          <p:nvSpPr>
            <p:cNvPr id="501" name="Google Shape;501;p2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24"/>
          <p:cNvSpPr/>
          <p:nvPr/>
        </p:nvSpPr>
        <p:spPr>
          <a:xfrm>
            <a:off x="221800" y="4722600"/>
            <a:ext cx="258300" cy="258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338550" y="4642350"/>
            <a:ext cx="141600" cy="141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"/>
          </p:nvPr>
        </p:nvSpPr>
        <p:spPr>
          <a:xfrm>
            <a:off x="836975" y="1655824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2"/>
          </p:nvPr>
        </p:nvSpPr>
        <p:spPr>
          <a:xfrm>
            <a:off x="5938525" y="1630649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3"/>
          </p:nvPr>
        </p:nvSpPr>
        <p:spPr>
          <a:xfrm>
            <a:off x="5938500" y="3449599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4"/>
          </p:nvPr>
        </p:nvSpPr>
        <p:spPr>
          <a:xfrm>
            <a:off x="837000" y="3449599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5"/>
          </p:nvPr>
        </p:nvSpPr>
        <p:spPr>
          <a:xfrm>
            <a:off x="836975" y="1319704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6"/>
          </p:nvPr>
        </p:nvSpPr>
        <p:spPr>
          <a:xfrm>
            <a:off x="5938525" y="1319704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7"/>
          </p:nvPr>
        </p:nvSpPr>
        <p:spPr>
          <a:xfrm>
            <a:off x="5938500" y="3113479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ubTitle" idx="8"/>
          </p:nvPr>
        </p:nvSpPr>
        <p:spPr>
          <a:xfrm>
            <a:off x="837000" y="3113479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CUSTOM_9">
    <p:bg>
      <p:bgPr>
        <a:solidFill>
          <a:schemeClr val="accen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720000" y="384048"/>
            <a:ext cx="27249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p25"/>
          <p:cNvSpPr/>
          <p:nvPr/>
        </p:nvSpPr>
        <p:spPr>
          <a:xfrm rot="2539751">
            <a:off x="4464252" y="-333480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5"/>
          <p:cNvSpPr/>
          <p:nvPr/>
        </p:nvSpPr>
        <p:spPr>
          <a:xfrm rot="9266724">
            <a:off x="4784464" y="119104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5986374" y="4568875"/>
            <a:ext cx="1159500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>
            <a:spLocks noGrp="1"/>
          </p:cNvSpPr>
          <p:nvPr>
            <p:ph type="ctrTitle"/>
          </p:nvPr>
        </p:nvSpPr>
        <p:spPr>
          <a:xfrm>
            <a:off x="6497275" y="865275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-265074" y="-239474"/>
            <a:ext cx="726900" cy="7269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3" y="257358"/>
            <a:ext cx="890209" cy="890424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6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subTitle" idx="4"/>
          </p:nvPr>
        </p:nvSpPr>
        <p:spPr>
          <a:xfrm>
            <a:off x="2600600" y="3178025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0" y="2339400"/>
            <a:ext cx="2959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2"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>
            <a:spLocks noGrp="1"/>
          </p:cNvSpPr>
          <p:nvPr>
            <p:ph type="title"/>
          </p:nvPr>
        </p:nvSpPr>
        <p:spPr>
          <a:xfrm>
            <a:off x="5075700" y="1756688"/>
            <a:ext cx="33483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8"/>
          <p:cNvSpPr txBox="1">
            <a:spLocks noGrp="1"/>
          </p:cNvSpPr>
          <p:nvPr>
            <p:ph type="subTitle" idx="1"/>
          </p:nvPr>
        </p:nvSpPr>
        <p:spPr>
          <a:xfrm>
            <a:off x="5075700" y="2353613"/>
            <a:ext cx="2939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8"/>
          <p:cNvSpPr/>
          <p:nvPr/>
        </p:nvSpPr>
        <p:spPr>
          <a:xfrm rot="8260249" flipH="1">
            <a:off x="7170952" y="3939071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 rot="1533276" flipH="1">
            <a:off x="7491164" y="3951018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hanks slide">
  <p:cSld name="CUSTOM_13">
    <p:bg>
      <p:bgPr>
        <a:solidFill>
          <a:schemeClr val="accen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/>
          <p:nvPr/>
        </p:nvSpPr>
        <p:spPr>
          <a:xfrm>
            <a:off x="-936625" y="859450"/>
            <a:ext cx="3151800" cy="31518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29388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582" name="Google Shape;582;p29"/>
          <p:cNvGrpSpPr/>
          <p:nvPr/>
        </p:nvGrpSpPr>
        <p:grpSpPr>
          <a:xfrm>
            <a:off x="1283282" y="788704"/>
            <a:ext cx="781174" cy="781362"/>
            <a:chOff x="1347125" y="349025"/>
            <a:chExt cx="4978800" cy="4980000"/>
          </a:xfrm>
        </p:grpSpPr>
        <p:sp>
          <p:nvSpPr>
            <p:cNvPr id="583" name="Google Shape;583;p2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9"/>
          <p:cNvSpPr txBox="1">
            <a:spLocks noGrp="1"/>
          </p:cNvSpPr>
          <p:nvPr>
            <p:ph type="title"/>
          </p:nvPr>
        </p:nvSpPr>
        <p:spPr>
          <a:xfrm>
            <a:off x="2234125" y="2150850"/>
            <a:ext cx="5679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rgbClr val="F0F7E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6" name="Google Shape;606;p29"/>
          <p:cNvSpPr txBox="1">
            <a:spLocks noGrp="1"/>
          </p:cNvSpPr>
          <p:nvPr>
            <p:ph type="subTitle" idx="1"/>
          </p:nvPr>
        </p:nvSpPr>
        <p:spPr>
          <a:xfrm>
            <a:off x="4627625" y="4320125"/>
            <a:ext cx="3785400" cy="2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5079125" y="3413675"/>
            <a:ext cx="3345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2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78" y="384227"/>
            <a:ext cx="1176988" cy="1177272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2" y="3998600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1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31"/>
          <p:cNvSpPr/>
          <p:nvPr/>
        </p:nvSpPr>
        <p:spPr>
          <a:xfrm rot="-6727045">
            <a:off x="5316341" y="382363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7909623" y="4041925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7" y="586793"/>
            <a:ext cx="444300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217925" y="2906275"/>
            <a:ext cx="444300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7328699" y="4498225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79" y="4061881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51" y="213355"/>
            <a:ext cx="240900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76" y="2994800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3">
  <p:cSld name="CUSTOM_18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>
            <a:spLocks noGrp="1"/>
          </p:cNvSpPr>
          <p:nvPr>
            <p:ph type="title"/>
          </p:nvPr>
        </p:nvSpPr>
        <p:spPr>
          <a:xfrm>
            <a:off x="720000" y="1941300"/>
            <a:ext cx="3294000" cy="12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"/>
          </p:nvPr>
        </p:nvSpPr>
        <p:spPr>
          <a:xfrm>
            <a:off x="5089025" y="989700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2"/>
          </p:nvPr>
        </p:nvSpPr>
        <p:spPr>
          <a:xfrm>
            <a:off x="5089025" y="1881275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3"/>
          </p:nvPr>
        </p:nvSpPr>
        <p:spPr>
          <a:xfrm>
            <a:off x="5089025" y="2757013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4"/>
          </p:nvPr>
        </p:nvSpPr>
        <p:spPr>
          <a:xfrm>
            <a:off x="5089025" y="3722200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grpSp>
        <p:nvGrpSpPr>
          <p:cNvPr id="759" name="Google Shape;759;p34"/>
          <p:cNvGrpSpPr/>
          <p:nvPr/>
        </p:nvGrpSpPr>
        <p:grpSpPr>
          <a:xfrm>
            <a:off x="8010979" y="-524141"/>
            <a:ext cx="1717686" cy="1718100"/>
            <a:chOff x="1347125" y="349025"/>
            <a:chExt cx="4978800" cy="4980000"/>
          </a:xfrm>
        </p:grpSpPr>
        <p:sp>
          <p:nvSpPr>
            <p:cNvPr id="760" name="Google Shape;760;p3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4"/>
          <p:cNvSpPr/>
          <p:nvPr/>
        </p:nvSpPr>
        <p:spPr>
          <a:xfrm>
            <a:off x="8665988" y="54000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7434013" y="172593"/>
            <a:ext cx="324600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 rot="-6727045">
            <a:off x="-227338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118955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CUSTOM_19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61000" y="384050"/>
            <a:ext cx="7809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35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 2">
  <p:cSld name="CUSTOM_20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"/>
          <p:cNvSpPr txBox="1">
            <a:spLocks noGrp="1"/>
          </p:cNvSpPr>
          <p:nvPr>
            <p:ph type="subTitle" idx="1"/>
          </p:nvPr>
        </p:nvSpPr>
        <p:spPr>
          <a:xfrm>
            <a:off x="1055000" y="2474773"/>
            <a:ext cx="20454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36"/>
          <p:cNvSpPr txBox="1">
            <a:spLocks noGrp="1"/>
          </p:cNvSpPr>
          <p:nvPr>
            <p:ph type="subTitle" idx="2"/>
          </p:nvPr>
        </p:nvSpPr>
        <p:spPr>
          <a:xfrm>
            <a:off x="6024400" y="2474773"/>
            <a:ext cx="20454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36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97" name="Google Shape;797;p36"/>
          <p:cNvSpPr txBox="1">
            <a:spLocks noGrp="1"/>
          </p:cNvSpPr>
          <p:nvPr>
            <p:ph type="subTitle" idx="3"/>
          </p:nvPr>
        </p:nvSpPr>
        <p:spPr>
          <a:xfrm>
            <a:off x="1055000" y="1999610"/>
            <a:ext cx="2045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8" name="Google Shape;798;p36"/>
          <p:cNvSpPr txBox="1">
            <a:spLocks noGrp="1"/>
          </p:cNvSpPr>
          <p:nvPr>
            <p:ph type="subTitle" idx="4"/>
          </p:nvPr>
        </p:nvSpPr>
        <p:spPr>
          <a:xfrm>
            <a:off x="6024400" y="1999610"/>
            <a:ext cx="2045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22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04" name="Google Shape;804;p38"/>
          <p:cNvGrpSpPr/>
          <p:nvPr/>
        </p:nvGrpSpPr>
        <p:grpSpPr>
          <a:xfrm>
            <a:off x="8069842" y="4006534"/>
            <a:ext cx="1717686" cy="1718100"/>
            <a:chOff x="1347125" y="349025"/>
            <a:chExt cx="4978800" cy="4980000"/>
          </a:xfrm>
        </p:grpSpPr>
        <p:sp>
          <p:nvSpPr>
            <p:cNvPr id="805" name="Google Shape;805;p38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828" name="Google Shape;828;p38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38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8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611750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4787500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611750" y="3110592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787500" y="3110592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8064617" y="-289891"/>
            <a:ext cx="1717686" cy="1718100"/>
            <a:chOff x="1347125" y="349025"/>
            <a:chExt cx="4978800" cy="4980000"/>
          </a:xfrm>
        </p:grpSpPr>
        <p:sp>
          <p:nvSpPr>
            <p:cNvPr id="77" name="Google Shape;77;p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 rot="-6727045">
            <a:off x="-210183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36110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637869" y="-12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13225" y="1863113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1"/>
          </p:nvPr>
        </p:nvSpPr>
        <p:spPr>
          <a:xfrm>
            <a:off x="695550" y="2688138"/>
            <a:ext cx="334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692850" y="1444238"/>
            <a:ext cx="38160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1"/>
          </p:nvPr>
        </p:nvSpPr>
        <p:spPr>
          <a:xfrm>
            <a:off x="692850" y="2906650"/>
            <a:ext cx="38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6" y="1329770"/>
            <a:ext cx="36066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6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5" y="-2803700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39" y="198398"/>
            <a:ext cx="760263" cy="760446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-49100" y="1230525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371050" y="2876275"/>
            <a:ext cx="44019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ubTitle" idx="1"/>
          </p:nvPr>
        </p:nvSpPr>
        <p:spPr>
          <a:xfrm>
            <a:off x="2370975" y="1847925"/>
            <a:ext cx="44019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9"/>
          <p:cNvSpPr txBox="1">
            <a:spLocks noGrp="1"/>
          </p:cNvSpPr>
          <p:nvPr>
            <p:ph type="ctrTitle"/>
          </p:nvPr>
        </p:nvSpPr>
        <p:spPr>
          <a:xfrm>
            <a:off x="4821450" y="1183075"/>
            <a:ext cx="33000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Domus</a:t>
            </a:r>
            <a:endParaRPr dirty="0"/>
          </a:p>
        </p:txBody>
      </p:sp>
      <p:sp>
        <p:nvSpPr>
          <p:cNvPr id="857" name="Google Shape;857;p39"/>
          <p:cNvSpPr txBox="1">
            <a:spLocks noGrp="1"/>
          </p:cNvSpPr>
          <p:nvPr>
            <p:ph type="subTitle" idx="1"/>
          </p:nvPr>
        </p:nvSpPr>
        <p:spPr>
          <a:xfrm>
            <a:off x="4821450" y="3057175"/>
            <a:ext cx="36702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Juan Pablo Carmona Muñoz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 Ricardo Mendivelso Velandia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Juan Sebastian Rodriguez Castellanos</a:t>
            </a:r>
            <a:endParaRPr/>
          </a:p>
        </p:txBody>
      </p:sp>
      <p:grpSp>
        <p:nvGrpSpPr>
          <p:cNvPr id="858" name="Google Shape;858;p39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59" name="Google Shape;859;p3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39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9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9"/>
          <p:cNvSpPr/>
          <p:nvPr/>
        </p:nvSpPr>
        <p:spPr>
          <a:xfrm>
            <a:off x="1515522" y="1193033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9"/>
          <p:cNvSpPr/>
          <p:nvPr/>
        </p:nvSpPr>
        <p:spPr>
          <a:xfrm>
            <a:off x="1515522" y="1594878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9"/>
          <p:cNvSpPr/>
          <p:nvPr/>
        </p:nvSpPr>
        <p:spPr>
          <a:xfrm>
            <a:off x="1527479" y="224875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1593288" y="270737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9"/>
          <p:cNvSpPr/>
          <p:nvPr/>
        </p:nvSpPr>
        <p:spPr>
          <a:xfrm>
            <a:off x="2315257" y="500046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9"/>
          <p:cNvSpPr/>
          <p:nvPr/>
        </p:nvSpPr>
        <p:spPr>
          <a:xfrm>
            <a:off x="2224488" y="515013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9"/>
          <p:cNvSpPr/>
          <p:nvPr/>
        </p:nvSpPr>
        <p:spPr>
          <a:xfrm>
            <a:off x="2426931" y="508032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9"/>
          <p:cNvSpPr/>
          <p:nvPr/>
        </p:nvSpPr>
        <p:spPr>
          <a:xfrm>
            <a:off x="2365094" y="4400729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9"/>
          <p:cNvSpPr/>
          <p:nvPr/>
        </p:nvSpPr>
        <p:spPr>
          <a:xfrm>
            <a:off x="1662106" y="778270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1832606" y="2062527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1896408" y="2129334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9"/>
          <p:cNvSpPr/>
          <p:nvPr/>
        </p:nvSpPr>
        <p:spPr>
          <a:xfrm>
            <a:off x="1999134" y="2205129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1975219" y="2279880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2342183" y="2182178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2583466" y="2374613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9"/>
          <p:cNvSpPr/>
          <p:nvPr/>
        </p:nvSpPr>
        <p:spPr>
          <a:xfrm>
            <a:off x="2342183" y="2307806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2788919" y="2307806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2341179" y="2374613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/>
          <p:nvPr/>
        </p:nvSpPr>
        <p:spPr>
          <a:xfrm>
            <a:off x="1832606" y="3393650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1880478" y="3459202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2001141" y="3536252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1975219" y="3611044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2317222" y="3526260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2559551" y="3743655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9"/>
          <p:cNvSpPr/>
          <p:nvPr/>
        </p:nvSpPr>
        <p:spPr>
          <a:xfrm>
            <a:off x="2317222" y="3652893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9"/>
          <p:cNvSpPr/>
          <p:nvPr/>
        </p:nvSpPr>
        <p:spPr>
          <a:xfrm>
            <a:off x="2763959" y="3652893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9"/>
          <p:cNvSpPr/>
          <p:nvPr/>
        </p:nvSpPr>
        <p:spPr>
          <a:xfrm>
            <a:off x="2317222" y="3842360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9"/>
          <p:cNvSpPr/>
          <p:nvPr/>
        </p:nvSpPr>
        <p:spPr>
          <a:xfrm>
            <a:off x="2763959" y="3842360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9"/>
          <p:cNvSpPr/>
          <p:nvPr/>
        </p:nvSpPr>
        <p:spPr>
          <a:xfrm>
            <a:off x="2316219" y="3742651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9"/>
          <p:cNvSpPr/>
          <p:nvPr/>
        </p:nvSpPr>
        <p:spPr>
          <a:xfrm>
            <a:off x="1832606" y="858998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9"/>
          <p:cNvSpPr/>
          <p:nvPr/>
        </p:nvSpPr>
        <p:spPr>
          <a:xfrm>
            <a:off x="2261406" y="97070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9"/>
          <p:cNvSpPr/>
          <p:nvPr/>
        </p:nvSpPr>
        <p:spPr>
          <a:xfrm>
            <a:off x="2245435" y="1101309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9"/>
          <p:cNvSpPr/>
          <p:nvPr/>
        </p:nvSpPr>
        <p:spPr>
          <a:xfrm>
            <a:off x="2296276" y="1380494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9"/>
          <p:cNvSpPr/>
          <p:nvPr/>
        </p:nvSpPr>
        <p:spPr>
          <a:xfrm>
            <a:off x="2778927" y="1183083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9"/>
          <p:cNvSpPr/>
          <p:nvPr/>
        </p:nvSpPr>
        <p:spPr>
          <a:xfrm>
            <a:off x="1889426" y="922837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9"/>
          <p:cNvSpPr/>
          <p:nvPr/>
        </p:nvSpPr>
        <p:spPr>
          <a:xfrm>
            <a:off x="1964223" y="999594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9"/>
          <p:cNvSpPr/>
          <p:nvPr/>
        </p:nvSpPr>
        <p:spPr>
          <a:xfrm>
            <a:off x="2011092" y="960714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9"/>
          <p:cNvSpPr/>
          <p:nvPr/>
        </p:nvSpPr>
        <p:spPr>
          <a:xfrm>
            <a:off x="2010088" y="1057454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9"/>
          <p:cNvSpPr/>
          <p:nvPr/>
        </p:nvSpPr>
        <p:spPr>
          <a:xfrm>
            <a:off x="3262539" y="3982956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9"/>
          <p:cNvGrpSpPr/>
          <p:nvPr/>
        </p:nvGrpSpPr>
        <p:grpSpPr>
          <a:xfrm>
            <a:off x="573016" y="2005358"/>
            <a:ext cx="2639745" cy="2771173"/>
            <a:chOff x="765154" y="2005358"/>
            <a:chExt cx="2639745" cy="2771173"/>
          </a:xfrm>
        </p:grpSpPr>
        <p:sp>
          <p:nvSpPr>
            <p:cNvPr id="924" name="Google Shape;924;p39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39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5" name="Google Shape;955;p39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9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9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0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975" name="Google Shape;975;p40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Innovación y elemento diferenciador</a:t>
            </a:r>
            <a:endParaRPr/>
          </a:p>
        </p:txBody>
      </p:sp>
      <p:sp>
        <p:nvSpPr>
          <p:cNvPr id="976" name="Google Shape;976;p40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similares</a:t>
            </a:r>
            <a:endParaRPr/>
          </a:p>
        </p:txBody>
      </p:sp>
      <p:sp>
        <p:nvSpPr>
          <p:cNvPr id="977" name="Google Shape;977;p40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978" name="Google Shape;978;p40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</a:t>
            </a:r>
            <a:endParaRPr/>
          </a:p>
        </p:txBody>
      </p:sp>
      <p:sp>
        <p:nvSpPr>
          <p:cNvPr id="979" name="Google Shape;979;p40"/>
          <p:cNvSpPr txBox="1">
            <a:spLocks noGrp="1"/>
          </p:cNvSpPr>
          <p:nvPr>
            <p:ph type="title" idx="9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0" name="Google Shape;980;p40"/>
          <p:cNvSpPr txBox="1">
            <a:spLocks noGrp="1"/>
          </p:cNvSpPr>
          <p:nvPr>
            <p:ph type="title" idx="13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 idx="14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2" name="Google Shape;982;p40"/>
          <p:cNvSpPr txBox="1">
            <a:spLocks noGrp="1"/>
          </p:cNvSpPr>
          <p:nvPr>
            <p:ph type="title" idx="15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>
            <a:spLocks noGrp="1"/>
          </p:cNvSpPr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988" name="Google Shape;988;p41"/>
          <p:cNvSpPr txBox="1">
            <a:spLocks noGrp="1"/>
          </p:cNvSpPr>
          <p:nvPr>
            <p:ph type="subTitle" idx="1"/>
          </p:nvPr>
        </p:nvSpPr>
        <p:spPr>
          <a:xfrm>
            <a:off x="633775" y="1276475"/>
            <a:ext cx="36066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¿Necesitas un servicio doméstico en tu casa este fin de semana pero no conoces a nadie? Quizá necesites un: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Trabajadora doméstica.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Carpintero.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Plomero.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Electricista.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Pintor.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Cerrajero.</a:t>
            </a:r>
            <a:endParaRPr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Otros.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Siendo lo más importante que sean personas de confianza y con experiencia.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89" name="Google Shape;989;p41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990" name="Google Shape;990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1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1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4" name="Google Shape;10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75" y="1759052"/>
            <a:ext cx="4295700" cy="2609700"/>
          </a:xfrm>
          <a:prstGeom prst="flowChartAlternateProcess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2"/>
          <p:cNvSpPr txBox="1">
            <a:spLocks noGrp="1"/>
          </p:cNvSpPr>
          <p:nvPr>
            <p:ph type="title"/>
          </p:nvPr>
        </p:nvSpPr>
        <p:spPr>
          <a:xfrm>
            <a:off x="3568200" y="1228375"/>
            <a:ext cx="40749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Innovación y elemento diferenciador</a:t>
            </a:r>
            <a:endParaRPr/>
          </a:p>
        </p:txBody>
      </p:sp>
      <p:sp>
        <p:nvSpPr>
          <p:cNvPr id="1020" name="Google Shape;1020;p42"/>
          <p:cNvSpPr txBox="1">
            <a:spLocks noGrp="1"/>
          </p:cNvSpPr>
          <p:nvPr>
            <p:ph type="subTitle" idx="1"/>
          </p:nvPr>
        </p:nvSpPr>
        <p:spPr>
          <a:xfrm>
            <a:off x="3453600" y="1908975"/>
            <a:ext cx="3062400" cy="20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Contacto directo con profesionales y filtro de estos.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Revisiones y calificaciones tanto de trabajadores como de los usuarios que solicitan el servicio.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Validación previa de la información jurídica y legal de los profesionales.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Descripción de la experiencia y servicios del profesional</a:t>
            </a:r>
            <a:endParaRPr/>
          </a:p>
        </p:txBody>
      </p:sp>
      <p:sp>
        <p:nvSpPr>
          <p:cNvPr id="1021" name="Google Shape;1021;p42"/>
          <p:cNvSpPr/>
          <p:nvPr/>
        </p:nvSpPr>
        <p:spPr>
          <a:xfrm>
            <a:off x="2921300" y="3566950"/>
            <a:ext cx="210600" cy="210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2"/>
          <p:cNvGrpSpPr/>
          <p:nvPr/>
        </p:nvGrpSpPr>
        <p:grpSpPr>
          <a:xfrm>
            <a:off x="609180" y="481051"/>
            <a:ext cx="1201384" cy="1201674"/>
            <a:chOff x="1347125" y="349025"/>
            <a:chExt cx="4978800" cy="4980000"/>
          </a:xfrm>
        </p:grpSpPr>
        <p:sp>
          <p:nvSpPr>
            <p:cNvPr id="1023" name="Google Shape;1023;p4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2"/>
          <p:cNvGrpSpPr/>
          <p:nvPr/>
        </p:nvGrpSpPr>
        <p:grpSpPr>
          <a:xfrm>
            <a:off x="593244" y="319939"/>
            <a:ext cx="2538644" cy="4395721"/>
            <a:chOff x="2512225" y="459925"/>
            <a:chExt cx="2684975" cy="4831525"/>
          </a:xfrm>
        </p:grpSpPr>
        <p:sp>
          <p:nvSpPr>
            <p:cNvPr id="1046" name="Google Shape;1046;p42"/>
            <p:cNvSpPr/>
            <p:nvPr/>
          </p:nvSpPr>
          <p:spPr>
            <a:xfrm>
              <a:off x="2512225" y="459925"/>
              <a:ext cx="2684975" cy="4831525"/>
            </a:xfrm>
            <a:custGeom>
              <a:avLst/>
              <a:gdLst/>
              <a:ahLst/>
              <a:cxnLst/>
              <a:rect l="l" t="t" r="r" b="b"/>
              <a:pathLst>
                <a:path w="107399" h="193261" extrusionOk="0">
                  <a:moveTo>
                    <a:pt x="91085" y="7179"/>
                  </a:moveTo>
                  <a:cubicBezTo>
                    <a:pt x="96141" y="7179"/>
                    <a:pt x="100243" y="11282"/>
                    <a:pt x="100243" y="16314"/>
                  </a:cubicBezTo>
                  <a:lnTo>
                    <a:pt x="100243" y="176995"/>
                  </a:lnTo>
                  <a:cubicBezTo>
                    <a:pt x="100243" y="182027"/>
                    <a:pt x="96117" y="186129"/>
                    <a:pt x="91085" y="186129"/>
                  </a:cubicBezTo>
                  <a:lnTo>
                    <a:pt x="16314" y="186129"/>
                  </a:lnTo>
                  <a:cubicBezTo>
                    <a:pt x="11281" y="186129"/>
                    <a:pt x="7179" y="182027"/>
                    <a:pt x="7179" y="176995"/>
                  </a:cubicBezTo>
                  <a:lnTo>
                    <a:pt x="7179" y="16314"/>
                  </a:lnTo>
                  <a:cubicBezTo>
                    <a:pt x="7179" y="11282"/>
                    <a:pt x="11281" y="7179"/>
                    <a:pt x="16314" y="7179"/>
                  </a:cubicBezTo>
                  <a:close/>
                  <a:moveTo>
                    <a:pt x="16314" y="0"/>
                  </a:moveTo>
                  <a:cubicBezTo>
                    <a:pt x="7322" y="0"/>
                    <a:pt x="0" y="7322"/>
                    <a:pt x="0" y="16314"/>
                  </a:cubicBezTo>
                  <a:lnTo>
                    <a:pt x="0" y="176947"/>
                  </a:lnTo>
                  <a:cubicBezTo>
                    <a:pt x="0" y="185962"/>
                    <a:pt x="7322" y="193261"/>
                    <a:pt x="16314" y="193261"/>
                  </a:cubicBezTo>
                  <a:lnTo>
                    <a:pt x="91061" y="193261"/>
                  </a:lnTo>
                  <a:cubicBezTo>
                    <a:pt x="100076" y="193261"/>
                    <a:pt x="107374" y="185962"/>
                    <a:pt x="107398" y="176995"/>
                  </a:cubicBezTo>
                  <a:lnTo>
                    <a:pt x="107398" y="16314"/>
                  </a:lnTo>
                  <a:cubicBezTo>
                    <a:pt x="107398" y="7322"/>
                    <a:pt x="100100" y="0"/>
                    <a:pt x="9108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3228325" y="549950"/>
              <a:ext cx="1252775" cy="298175"/>
            </a:xfrm>
            <a:custGeom>
              <a:avLst/>
              <a:gdLst/>
              <a:ahLst/>
              <a:cxnLst/>
              <a:rect l="l" t="t" r="r" b="b"/>
              <a:pathLst>
                <a:path w="50111" h="11927" extrusionOk="0">
                  <a:moveTo>
                    <a:pt x="0" y="1"/>
                  </a:moveTo>
                  <a:lnTo>
                    <a:pt x="0" y="5677"/>
                  </a:lnTo>
                  <a:cubicBezTo>
                    <a:pt x="0" y="9136"/>
                    <a:pt x="2791" y="11926"/>
                    <a:pt x="6225" y="11926"/>
                  </a:cubicBezTo>
                  <a:lnTo>
                    <a:pt x="43885" y="11926"/>
                  </a:lnTo>
                  <a:cubicBezTo>
                    <a:pt x="47343" y="11926"/>
                    <a:pt x="50110" y="9136"/>
                    <a:pt x="50110" y="5725"/>
                  </a:cubicBezTo>
                  <a:lnTo>
                    <a:pt x="50110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8" name="Google Shape;10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63" y="1152750"/>
            <a:ext cx="2064834" cy="11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125" y="2866162"/>
            <a:ext cx="1966926" cy="103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42"/>
          <p:cNvSpPr/>
          <p:nvPr/>
        </p:nvSpPr>
        <p:spPr>
          <a:xfrm>
            <a:off x="2242200" y="481050"/>
            <a:ext cx="119400" cy="1194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1" name="Google Shape;105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9500" y="2557050"/>
            <a:ext cx="2277350" cy="1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3"/>
          <p:cNvSpPr txBox="1">
            <a:spLocks noGrp="1"/>
          </p:cNvSpPr>
          <p:nvPr>
            <p:ph type="title"/>
          </p:nvPr>
        </p:nvSpPr>
        <p:spPr>
          <a:xfrm>
            <a:off x="2711350" y="114425"/>
            <a:ext cx="4995000" cy="7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similares</a:t>
            </a:r>
            <a:endParaRPr/>
          </a:p>
        </p:txBody>
      </p:sp>
      <p:grpSp>
        <p:nvGrpSpPr>
          <p:cNvPr id="1057" name="Google Shape;1057;p43"/>
          <p:cNvGrpSpPr/>
          <p:nvPr/>
        </p:nvGrpSpPr>
        <p:grpSpPr>
          <a:xfrm flipH="1">
            <a:off x="8142601" y="4380488"/>
            <a:ext cx="655210" cy="655368"/>
            <a:chOff x="1347125" y="349025"/>
            <a:chExt cx="4978800" cy="4980000"/>
          </a:xfrm>
        </p:grpSpPr>
        <p:sp>
          <p:nvSpPr>
            <p:cNvPr id="1058" name="Google Shape;1058;p4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0" name="Google Shape;1080;p43"/>
          <p:cNvSpPr/>
          <p:nvPr/>
        </p:nvSpPr>
        <p:spPr>
          <a:xfrm flipH="1">
            <a:off x="8181850" y="3776600"/>
            <a:ext cx="316800" cy="316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3"/>
          <p:cNvSpPr/>
          <p:nvPr/>
        </p:nvSpPr>
        <p:spPr>
          <a:xfrm flipH="1">
            <a:off x="7553025" y="-3585875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43"/>
          <p:cNvGrpSpPr/>
          <p:nvPr/>
        </p:nvGrpSpPr>
        <p:grpSpPr>
          <a:xfrm>
            <a:off x="859608" y="-1"/>
            <a:ext cx="1051523" cy="1051776"/>
            <a:chOff x="1347125" y="349025"/>
            <a:chExt cx="4978800" cy="4980000"/>
          </a:xfrm>
        </p:grpSpPr>
        <p:sp>
          <p:nvSpPr>
            <p:cNvPr id="1083" name="Google Shape;1083;p4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5" name="Google Shape;11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249" y="1297149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43"/>
          <p:cNvSpPr txBox="1"/>
          <p:nvPr/>
        </p:nvSpPr>
        <p:spPr>
          <a:xfrm>
            <a:off x="1625250" y="2501500"/>
            <a:ext cx="179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Workplace from Meta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07" name="Google Shape;11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250" y="3246050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43"/>
          <p:cNvSpPr txBox="1"/>
          <p:nvPr/>
        </p:nvSpPr>
        <p:spPr>
          <a:xfrm>
            <a:off x="1990150" y="45974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Rappi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9" name="Google Shape;1109;p43"/>
          <p:cNvSpPr txBox="1"/>
          <p:nvPr/>
        </p:nvSpPr>
        <p:spPr>
          <a:xfrm>
            <a:off x="4149350" y="25533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Aliadas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10" name="Google Shape;111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6025" y="1297150"/>
            <a:ext cx="1204349" cy="12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6025" y="3246050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43"/>
          <p:cNvSpPr txBox="1"/>
          <p:nvPr/>
        </p:nvSpPr>
        <p:spPr>
          <a:xfrm>
            <a:off x="4170900" y="45974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Mr Jeff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13" name="Google Shape;111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1700" y="1297150"/>
            <a:ext cx="1204350" cy="1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43"/>
          <p:cNvSpPr txBox="1"/>
          <p:nvPr/>
        </p:nvSpPr>
        <p:spPr>
          <a:xfrm>
            <a:off x="6016575" y="255330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Getmii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15" name="Google Shape;111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6600" y="3246050"/>
            <a:ext cx="1222400" cy="12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43"/>
          <p:cNvSpPr txBox="1"/>
          <p:nvPr/>
        </p:nvSpPr>
        <p:spPr>
          <a:xfrm>
            <a:off x="6016575" y="4468450"/>
            <a:ext cx="12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AyFix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44"/>
          <p:cNvPicPr preferRelativeResize="0"/>
          <p:nvPr/>
        </p:nvPicPr>
        <p:blipFill rotWithShape="1">
          <a:blip r:embed="rId3">
            <a:alphaModFix/>
          </a:blip>
          <a:srcRect l="16955" t="20375" r="18942"/>
          <a:stretch/>
        </p:blipFill>
        <p:spPr>
          <a:xfrm>
            <a:off x="1235288" y="2048675"/>
            <a:ext cx="1201533" cy="7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44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</a:t>
            </a:r>
            <a:endParaRPr/>
          </a:p>
        </p:txBody>
      </p:sp>
      <p:cxnSp>
        <p:nvCxnSpPr>
          <p:cNvPr id="1123" name="Google Shape;1123;p44"/>
          <p:cNvCxnSpPr/>
          <p:nvPr/>
        </p:nvCxnSpPr>
        <p:spPr>
          <a:xfrm rot="10800000" flipH="1">
            <a:off x="812850" y="3003588"/>
            <a:ext cx="7213500" cy="7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124" name="Google Shape;1124;p44"/>
          <p:cNvSpPr/>
          <p:nvPr/>
        </p:nvSpPr>
        <p:spPr>
          <a:xfrm>
            <a:off x="1086825" y="2839250"/>
            <a:ext cx="1565100" cy="3363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4"/>
          <p:cNvSpPr/>
          <p:nvPr/>
        </p:nvSpPr>
        <p:spPr>
          <a:xfrm>
            <a:off x="3499050" y="2802350"/>
            <a:ext cx="1927500" cy="336300"/>
          </a:xfrm>
          <a:prstGeom prst="roundRect">
            <a:avLst>
              <a:gd name="adj" fmla="val 16667"/>
            </a:avLst>
          </a:prstGeom>
          <a:solidFill>
            <a:srgbClr val="99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4"/>
          <p:cNvSpPr/>
          <p:nvPr/>
        </p:nvSpPr>
        <p:spPr>
          <a:xfrm>
            <a:off x="5954700" y="2839250"/>
            <a:ext cx="1729800" cy="3363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4"/>
          <p:cNvSpPr txBox="1"/>
          <p:nvPr/>
        </p:nvSpPr>
        <p:spPr>
          <a:xfrm>
            <a:off x="1086801" y="2839350"/>
            <a:ext cx="1498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Plataforma</a:t>
            </a:r>
            <a:endParaRPr b="1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44"/>
          <p:cNvSpPr txBox="1"/>
          <p:nvPr/>
        </p:nvSpPr>
        <p:spPr>
          <a:xfrm>
            <a:off x="3499047" y="2802350"/>
            <a:ext cx="192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Licenciamiento</a:t>
            </a:r>
            <a:endParaRPr b="1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44"/>
          <p:cNvSpPr/>
          <p:nvPr/>
        </p:nvSpPr>
        <p:spPr>
          <a:xfrm>
            <a:off x="3994650" y="1508113"/>
            <a:ext cx="799200" cy="799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4"/>
          <p:cNvSpPr/>
          <p:nvPr/>
        </p:nvSpPr>
        <p:spPr>
          <a:xfrm>
            <a:off x="6491423" y="1503028"/>
            <a:ext cx="819900" cy="820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44"/>
          <p:cNvGrpSpPr/>
          <p:nvPr/>
        </p:nvGrpSpPr>
        <p:grpSpPr>
          <a:xfrm>
            <a:off x="4218692" y="1734800"/>
            <a:ext cx="351155" cy="346092"/>
            <a:chOff x="-64774725" y="1916550"/>
            <a:chExt cx="319000" cy="314400"/>
          </a:xfrm>
        </p:grpSpPr>
        <p:sp>
          <p:nvSpPr>
            <p:cNvPr id="1132" name="Google Shape;1132;p44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34" name="Google Shape;1134;p44"/>
          <p:cNvCxnSpPr/>
          <p:nvPr/>
        </p:nvCxnSpPr>
        <p:spPr>
          <a:xfrm rot="10800000">
            <a:off x="6901385" y="2306663"/>
            <a:ext cx="0" cy="578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35" name="Google Shape;1135;p44"/>
          <p:cNvSpPr txBox="1"/>
          <p:nvPr/>
        </p:nvSpPr>
        <p:spPr>
          <a:xfrm>
            <a:off x="995350" y="3264875"/>
            <a:ext cx="1665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Android</a:t>
            </a:r>
            <a:endParaRPr sz="3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6" name="Google Shape;1136;p44"/>
          <p:cNvSpPr txBox="1"/>
          <p:nvPr/>
        </p:nvSpPr>
        <p:spPr>
          <a:xfrm>
            <a:off x="3673800" y="3176325"/>
            <a:ext cx="1425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Free</a:t>
            </a:r>
            <a:endParaRPr sz="3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7" name="Google Shape;1137;p44"/>
          <p:cNvSpPr txBox="1"/>
          <p:nvPr/>
        </p:nvSpPr>
        <p:spPr>
          <a:xfrm>
            <a:off x="5959975" y="3176325"/>
            <a:ext cx="17298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Ingresos por publicidad</a:t>
            </a:r>
            <a:endParaRPr sz="2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8" name="Google Shape;1138;p44"/>
          <p:cNvSpPr txBox="1"/>
          <p:nvPr/>
        </p:nvSpPr>
        <p:spPr>
          <a:xfrm>
            <a:off x="5954700" y="2839350"/>
            <a:ext cx="172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Comercialización</a:t>
            </a:r>
            <a:endParaRPr b="1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9" name="Google Shape;1139;p44"/>
          <p:cNvGrpSpPr/>
          <p:nvPr/>
        </p:nvGrpSpPr>
        <p:grpSpPr>
          <a:xfrm>
            <a:off x="6642237" y="1691959"/>
            <a:ext cx="529459" cy="419888"/>
            <a:chOff x="-62882850" y="1999375"/>
            <a:chExt cx="315850" cy="250500"/>
          </a:xfrm>
        </p:grpSpPr>
        <p:sp>
          <p:nvSpPr>
            <p:cNvPr id="1140" name="Google Shape;1140;p4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2" name="Google Shape;1142;p44"/>
          <p:cNvCxnSpPr>
            <a:endCxn id="1129" idx="4"/>
          </p:cNvCxnSpPr>
          <p:nvPr/>
        </p:nvCxnSpPr>
        <p:spPr>
          <a:xfrm rot="10800000">
            <a:off x="4394250" y="2307613"/>
            <a:ext cx="0" cy="53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Barlow</vt:lpstr>
      <vt:lpstr>Muli</vt:lpstr>
      <vt:lpstr>Helvetica Neue</vt:lpstr>
      <vt:lpstr>Arial</vt:lpstr>
      <vt:lpstr>Lato</vt:lpstr>
      <vt:lpstr>Roboto</vt:lpstr>
      <vt:lpstr>IT Services by Slidesgo</vt:lpstr>
      <vt:lpstr>Domus</vt:lpstr>
      <vt:lpstr>Contenido</vt:lpstr>
      <vt:lpstr>Problema</vt:lpstr>
      <vt:lpstr>Innovación y elemento diferenciador</vt:lpstr>
      <vt:lpstr>Aplicaciones similares</vt:lpstr>
      <vt:lpstr>Otros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Domus</dc:title>
  <cp:lastModifiedBy>juan pablo Carmona Muñoz</cp:lastModifiedBy>
  <cp:revision>1</cp:revision>
  <dcterms:modified xsi:type="dcterms:W3CDTF">2022-08-23T01:58:49Z</dcterms:modified>
</cp:coreProperties>
</file>