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6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8.jpeg" ContentType="image/jpeg"/>
  <Override PartName="/ppt/media/image7.png" ContentType="image/png"/>
  <Override PartName="/ppt/media/image9.png" ContentType="image/png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1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7" r:id="rId10"/>
    <p:sldMasterId id="2147483669" r:id="rId11"/>
    <p:sldMasterId id="2147483673" r:id="rId12"/>
    <p:sldMasterId id="2147483677" r:id="rId13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Right Ba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Right Ba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Left Ba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Leaf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Leaf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Leaf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Leaf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Leaf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Leaf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Right Ba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Right Ba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Left Ba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ottom Ba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ottom Ba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Leaf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Leaf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7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7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5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6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7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8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9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0000" cy="567000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48640" y="192024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Clique para editar o </a:t>
            </a:r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formato do texto do </a:t>
            </a:r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título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29200" y="2974320"/>
            <a:ext cx="9072000" cy="196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749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ffffff"/>
                </a:solidFill>
                <a:latin typeface="Arial"/>
              </a:rPr>
              <a:t>Clique para editar o formato de texto dos tópicos</a:t>
            </a: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ffffff"/>
                </a:solidFill>
                <a:latin typeface="Arial"/>
              </a:rPr>
              <a:t>2.º nível de tópicos</a:t>
            </a:r>
            <a:endParaRPr b="0" lang="pt-BR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ffffff"/>
                </a:solidFill>
                <a:latin typeface="Arial"/>
              </a:rPr>
              <a:t>3.º nível de tópicos</a:t>
            </a: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ffffff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ffffff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ffffff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ffffff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86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200400" y="226080"/>
            <a:ext cx="63756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ffffff"/>
                </a:solidFill>
                <a:latin typeface="Noto Sans"/>
              </a:rPr>
              <a:t>Clique para editar o formato do texto do título</a:t>
            </a:r>
            <a:endParaRPr b="0" lang="pt-BR" sz="4400" spc="-1" strike="noStrike">
              <a:solidFill>
                <a:srgbClr val="ffffff"/>
              </a:solidFill>
              <a:latin typeface="Noto Sans"/>
            </a:endParaRPr>
          </a:p>
        </p:txBody>
      </p:sp>
      <p:pic>
        <p:nvPicPr>
          <p:cNvPr id="52" name="" descr=""/>
          <p:cNvPicPr/>
          <p:nvPr/>
        </p:nvPicPr>
        <p:blipFill>
          <a:blip r:embed="rId2"/>
          <a:stretch/>
        </p:blipFill>
        <p:spPr>
          <a:xfrm>
            <a:off x="0" y="0"/>
            <a:ext cx="3151440" cy="5394960"/>
          </a:xfrm>
          <a:prstGeom prst="rect">
            <a:avLst/>
          </a:prstGeom>
          <a:ln w="0">
            <a:noFill/>
          </a:ln>
        </p:spPr>
      </p:pic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151440" y="1326600"/>
            <a:ext cx="642456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3"/>
          <a:stretch/>
        </p:blipFill>
        <p:spPr>
          <a:xfrm>
            <a:off x="9831960" y="720"/>
            <a:ext cx="247680" cy="567036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0" r:id="rId4"/>
    <p:sldLayoutId id="2147483671" r:id="rId5"/>
    <p:sldLayoutId id="2147483672" r:id="rId6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86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53481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ffffff"/>
                </a:solidFill>
                <a:latin typeface="Noto Sans"/>
              </a:rPr>
              <a:t>Clique para editar o formato do texto do título</a:t>
            </a:r>
            <a:endParaRPr b="0" lang="pt-BR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534816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5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2"/>
          <a:stretch/>
        </p:blipFill>
        <p:spPr>
          <a:xfrm rot="10800000">
            <a:off x="6929280" y="274680"/>
            <a:ext cx="3151440" cy="5394960"/>
          </a:xfrm>
          <a:prstGeom prst="rect">
            <a:avLst/>
          </a:prstGeom>
          <a:ln w="0">
            <a:noFill/>
          </a:ln>
        </p:spPr>
      </p:pic>
      <p:pic>
        <p:nvPicPr>
          <p:cNvPr id="64" name="" descr=""/>
          <p:cNvPicPr/>
          <p:nvPr/>
        </p:nvPicPr>
        <p:blipFill>
          <a:blip r:embed="rId3"/>
          <a:stretch/>
        </p:blipFill>
        <p:spPr>
          <a:xfrm flipH="1">
            <a:off x="0" y="-360"/>
            <a:ext cx="247680" cy="567036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4" r:id="rId4"/>
    <p:sldLayoutId id="2147483675" r:id="rId5"/>
    <p:sldLayoutId id="2147483676" r:id="rId6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8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40080" y="623880"/>
            <a:ext cx="86864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Noto Sans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37360"/>
            <a:ext cx="9071280" cy="28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5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ffffff"/>
                </a:solidFill>
                <a:latin typeface="Arial"/>
              </a:rPr>
              <a:t>Clique para editar o formato de texto dos tópicos</a:t>
            </a: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ffffff"/>
                </a:solidFill>
                <a:latin typeface="Arial"/>
              </a:rPr>
              <a:t>2.º nível de tópicos</a:t>
            </a:r>
            <a:endParaRPr b="0" lang="pt-BR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ffffff"/>
                </a:solidFill>
                <a:latin typeface="Arial"/>
              </a:rPr>
              <a:t>3.º nível de tópicos</a:t>
            </a: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ffffff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ffffff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ffffff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ffffff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" name="" descr=""/>
          <p:cNvPicPr/>
          <p:nvPr/>
        </p:nvPicPr>
        <p:blipFill>
          <a:blip r:embed="rId2"/>
          <a:stretch/>
        </p:blipFill>
        <p:spPr>
          <a:xfrm>
            <a:off x="9833040" y="360"/>
            <a:ext cx="247680" cy="567036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52" r:id="rId3"/>
    <p:sldLayoutId id="2147483653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Noto Sans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" name="" descr=""/>
          <p:cNvPicPr/>
          <p:nvPr/>
        </p:nvPicPr>
        <p:blipFill>
          <a:blip r:embed="rId2"/>
          <a:stretch/>
        </p:blipFill>
        <p:spPr>
          <a:xfrm flipH="1">
            <a:off x="0" y="360"/>
            <a:ext cx="247680" cy="567036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Noto Sans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" name="" descr=""/>
          <p:cNvPicPr/>
          <p:nvPr/>
        </p:nvPicPr>
        <p:blipFill>
          <a:blip r:embed="rId2"/>
          <a:stretch/>
        </p:blipFill>
        <p:spPr>
          <a:xfrm>
            <a:off x="360" y="5423040"/>
            <a:ext cx="10080360" cy="24768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86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ffffff"/>
                </a:solidFill>
                <a:latin typeface="Noto Sans"/>
              </a:rPr>
              <a:t>Clique para editar o formato do texto do título</a:t>
            </a:r>
            <a:endParaRPr b="0" lang="pt-BR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" name="" descr=""/>
          <p:cNvPicPr/>
          <p:nvPr/>
        </p:nvPicPr>
        <p:blipFill>
          <a:blip r:embed="rId2"/>
          <a:stretch/>
        </p:blipFill>
        <p:spPr>
          <a:xfrm>
            <a:off x="360" y="5421960"/>
            <a:ext cx="10080360" cy="24768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" descr=""/>
          <p:cNvPicPr/>
          <p:nvPr/>
        </p:nvPicPr>
        <p:blipFill>
          <a:blip r:embed="rId2"/>
          <a:stretch/>
        </p:blipFill>
        <p:spPr>
          <a:xfrm>
            <a:off x="-28800" y="360"/>
            <a:ext cx="3180240" cy="5430960"/>
          </a:xfrm>
          <a:prstGeom prst="rect">
            <a:avLst/>
          </a:prstGeom>
          <a:ln w="0">
            <a:noFill/>
          </a:ln>
        </p:spPr>
      </p:pic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151440" y="226080"/>
            <a:ext cx="64245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151440" y="1326600"/>
            <a:ext cx="642456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" name="" descr=""/>
          <p:cNvPicPr/>
          <p:nvPr/>
        </p:nvPicPr>
        <p:blipFill>
          <a:blip r:embed="rId3"/>
          <a:stretch/>
        </p:blipFill>
        <p:spPr>
          <a:xfrm>
            <a:off x="9833040" y="720"/>
            <a:ext cx="247680" cy="567036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6719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Noto Sans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671976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 rot="10800000">
            <a:off x="6900480" y="240120"/>
            <a:ext cx="3180240" cy="5430960"/>
          </a:xfrm>
          <a:prstGeom prst="rect">
            <a:avLst/>
          </a:prstGeom>
          <a:ln w="0"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 flipH="1">
            <a:off x="0" y="720"/>
            <a:ext cx="247680" cy="567036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86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40080" y="623880"/>
            <a:ext cx="86864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ffffff"/>
                </a:solidFill>
                <a:latin typeface="Noto Sans"/>
              </a:rPr>
              <a:t>Clique para editar o formato do texto do título</a:t>
            </a:r>
            <a:endParaRPr b="0" lang="pt-BR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4000" y="1737360"/>
            <a:ext cx="9071280" cy="287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5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9831960" y="360"/>
            <a:ext cx="247680" cy="567036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3"/>
    <p:sldLayoutId id="2147483666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86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ffffff"/>
                </a:solidFill>
                <a:latin typeface="Noto Sans"/>
              </a:rPr>
              <a:t>Clique para editar o formato do texto do título</a:t>
            </a:r>
            <a:endParaRPr b="0" lang="pt-BR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2"/>
          <a:stretch/>
        </p:blipFill>
        <p:spPr>
          <a:xfrm flipH="1">
            <a:off x="0" y="-720"/>
            <a:ext cx="247680" cy="567036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8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2"/>
          <p:cNvSpPr/>
          <p:nvPr/>
        </p:nvSpPr>
        <p:spPr>
          <a:xfrm>
            <a:off x="720000" y="1150920"/>
            <a:ext cx="6364800" cy="14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4400" spc="-1" strike="noStrike">
                <a:solidFill>
                  <a:srgbClr val="ffffff"/>
                </a:solidFill>
                <a:latin typeface="Noto Sans"/>
              </a:rPr>
              <a:t>Versão 24.04 Ubuntu</a:t>
            </a:r>
            <a:endParaRPr b="0" lang="pt-BR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6" name="TextShape 3"/>
          <p:cNvSpPr/>
          <p:nvPr/>
        </p:nvSpPr>
        <p:spPr>
          <a:xfrm>
            <a:off x="676080" y="4130280"/>
            <a:ext cx="2926080" cy="33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ffffff"/>
                </a:solidFill>
                <a:latin typeface="Noto Sans"/>
              </a:rPr>
              <a:t>Júlia- Almoço</a:t>
            </a:r>
            <a:endParaRPr b="0" lang="pt-BR" sz="16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2"/>
          <p:cNvSpPr/>
          <p:nvPr/>
        </p:nvSpPr>
        <p:spPr>
          <a:xfrm>
            <a:off x="3474720" y="2034000"/>
            <a:ext cx="5943600" cy="76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1" lang="pt-BR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8" name="TextShape 2"/>
          <p:cNvSpPr/>
          <p:nvPr/>
        </p:nvSpPr>
        <p:spPr>
          <a:xfrm>
            <a:off x="3566160" y="2733840"/>
            <a:ext cx="4846320" cy="5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t-BR" sz="2800" spc="-1" strike="noStrike">
              <a:solidFill>
                <a:srgbClr val="ffffff"/>
              </a:solidFill>
              <a:latin typeface="Noto Sans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628560" y="1371600"/>
            <a:ext cx="2206440" cy="2926080"/>
          </a:xfrm>
          <a:prstGeom prst="rect">
            <a:avLst/>
          </a:prstGeom>
          <a:ln w="0">
            <a:noFill/>
          </a:ln>
        </p:spPr>
      </p:pic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40080" y="623880"/>
            <a:ext cx="86864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ffffff"/>
                </a:solidFill>
                <a:latin typeface="Noto Sans"/>
              </a:rPr>
              <a:t>O que é?</a:t>
            </a:r>
            <a:endParaRPr b="0" lang="pt-BR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3600000" y="1960920"/>
            <a:ext cx="4680000" cy="271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O Ubuntu 24.04 é uma versão LTS (Long Term Support), o que indica que a distribuição tem suporte prolongado. Isso é útil para organizações que não podem atualizar a versão do sistema operacional dentro de intervalos curtos, por exemplo.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4"/>
          <p:cNvSpPr/>
          <p:nvPr/>
        </p:nvSpPr>
        <p:spPr>
          <a:xfrm>
            <a:off x="3474720" y="2034000"/>
            <a:ext cx="5943600" cy="76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endParaRPr b="1" lang="pt-BR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83" name="TextShape 5"/>
          <p:cNvSpPr/>
          <p:nvPr/>
        </p:nvSpPr>
        <p:spPr>
          <a:xfrm>
            <a:off x="3566160" y="2733840"/>
            <a:ext cx="4846320" cy="5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endParaRPr b="0" lang="pt-BR" sz="2800" spc="-1" strike="noStrike">
              <a:solidFill>
                <a:srgbClr val="ffffff"/>
              </a:solidFill>
              <a:latin typeface="Noto Sans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628560" y="1371600"/>
            <a:ext cx="2206440" cy="2926080"/>
          </a:xfrm>
          <a:prstGeom prst="rect">
            <a:avLst/>
          </a:prstGeom>
          <a:ln w="0"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73560" y="0"/>
            <a:ext cx="86864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ffffff"/>
                </a:solidFill>
                <a:latin typeface="Noto Sans"/>
              </a:rPr>
              <a:t>Gnome 46</a:t>
            </a:r>
            <a:endParaRPr b="0" lang="pt-BR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3600000" y="1132560"/>
            <a:ext cx="4680000" cy="437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O Gnome 46 é um dos atrativos do Ubuntu 24.04. Lançada em março, essa versão não traz grandes mudanças visuais, embora tenha ajustes de design. Os avanços reais são funcionais, a começar pelo desempenho geral, otimizado para priorizar a experiência do usuário ao abrir arquivos, navegar pelo sistema ou utilizar ferramentas nativas.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buNone/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buNone/>
            </a:pP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/>
          <p:nvPr/>
        </p:nvSpPr>
        <p:spPr>
          <a:xfrm>
            <a:off x="3931920" y="1057680"/>
            <a:ext cx="5577480" cy="97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Noto Sans"/>
              </a:rPr>
              <a:t>Instalador muito mais prático</a:t>
            </a:r>
            <a:endParaRPr b="1" lang="pt-BR" sz="3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88" name="TextShape 2"/>
          <p:cNvSpPr/>
          <p:nvPr/>
        </p:nvSpPr>
        <p:spPr>
          <a:xfrm>
            <a:off x="3931920" y="2286000"/>
            <a:ext cx="5120280" cy="260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Noto Sans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Noto Sans"/>
              </a:rPr>
              <a:t>O instalador do Ubuntu já era intuitivo, mas a experiência ficou melhor na versão 24.04. Logo nas primeiras etapas do processo, a ferramenta exibe uma tela para que você possa personalizar recursos de acessibilidade, como dimensões de elementos visuais e sinais sonoros.</a:t>
            </a:r>
            <a:endParaRPr b="0" lang="pt-BR" sz="18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/>
          <p:nvPr/>
        </p:nvSpPr>
        <p:spPr>
          <a:xfrm>
            <a:off x="1188720" y="556200"/>
            <a:ext cx="5577480" cy="97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Noto Sans"/>
              </a:rPr>
              <a:t>Atualizações garantidas por até 12 anos</a:t>
            </a:r>
            <a:endParaRPr b="1" lang="pt-BR" sz="3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0" name="TextShape 2"/>
          <p:cNvSpPr/>
          <p:nvPr/>
        </p:nvSpPr>
        <p:spPr>
          <a:xfrm>
            <a:off x="1188720" y="1783080"/>
            <a:ext cx="5120280" cy="260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Noto Sans"/>
              </a:rPr>
              <a:t>No caso do Ubuntu 24.04, o que é notável é a declaração de Mark Shuttleworth, CEO da Canonical, de que a versão receberá até 12 anos de atualizações, com esse suporte estendido valendo para toda a distribuição, e não somente a pacotes específicos.</a:t>
            </a:r>
            <a:endParaRPr b="0" lang="pt-BR" sz="1800" spc="-1" strike="noStrike">
              <a:solidFill>
                <a:srgbClr val="ffffff"/>
              </a:solidFill>
              <a:latin typeface="Noto Sans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Noto Sans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6"/>
          <p:cNvSpPr/>
          <p:nvPr/>
        </p:nvSpPr>
        <p:spPr>
          <a:xfrm>
            <a:off x="3931920" y="1301400"/>
            <a:ext cx="5577480" cy="48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endParaRPr b="1" lang="pt-BR" sz="3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2" name="TextShape 7"/>
          <p:cNvSpPr/>
          <p:nvPr/>
        </p:nvSpPr>
        <p:spPr>
          <a:xfrm>
            <a:off x="3931920" y="2286000"/>
            <a:ext cx="5120280" cy="260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Noto Sans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200400" y="226080"/>
            <a:ext cx="63756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3000" spc="-1" strike="noStrike">
                <a:solidFill>
                  <a:srgbClr val="ffffff"/>
                </a:solidFill>
                <a:latin typeface="Noto Sans"/>
              </a:rPr>
              <a:t>Como baixar o Ubuntu 24.04 LTS “Noble Numbat”</a:t>
            </a:r>
            <a:endParaRPr b="0" lang="pt-BR" sz="30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3151440" y="1326600"/>
            <a:ext cx="642456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A previsão é a de você possa baixar a versão final do Ubuntu 24.04 LTS no site da Canonical a partir de 25 de abril. Para instalar a distribuição em um PC, você pode baixar a imagem do sistema e usar uma ferramenta como o Rufus para gerar um pendrive de instalação.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8"/>
          <p:cNvSpPr/>
          <p:nvPr/>
        </p:nvSpPr>
        <p:spPr>
          <a:xfrm>
            <a:off x="1188720" y="556200"/>
            <a:ext cx="5577480" cy="97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endParaRPr b="1" lang="pt-BR" sz="3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6" name="TextShape 9"/>
          <p:cNvSpPr/>
          <p:nvPr/>
        </p:nvSpPr>
        <p:spPr>
          <a:xfrm>
            <a:off x="1188720" y="1783080"/>
            <a:ext cx="5120280" cy="260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Noto Sans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196200"/>
            <a:ext cx="5348160" cy="100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3400" spc="-1" strike="noStrike">
                <a:solidFill>
                  <a:srgbClr val="ffffff"/>
                </a:solidFill>
                <a:latin typeface="Noto Sans"/>
              </a:rPr>
              <a:t>Vantagens e desvantagens</a:t>
            </a:r>
            <a:endParaRPr b="0" lang="pt-BR" sz="3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534816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O Ubuntu pode rodar muitos softwares livres e gratuitos, como LibreOffice, GIMP, VLC e Firefox, mas pode ter dificuldades para rodar alguns softwares proprietários ou exclusivos para Windows, como Adobe Photoshop, Microsoft Office e alguns jogos.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/>
          <p:nvPr/>
        </p:nvSpPr>
        <p:spPr>
          <a:xfrm>
            <a:off x="504360" y="2212560"/>
            <a:ext cx="9071280" cy="76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ffffff"/>
                </a:solidFill>
                <a:latin typeface="Noto Sans"/>
              </a:rPr>
              <a:t>Obrigada pela atenção</a:t>
            </a:r>
            <a:endParaRPr b="0" lang="pt-BR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0" name="TextShape 1_0"/>
          <p:cNvSpPr/>
          <p:nvPr/>
        </p:nvSpPr>
        <p:spPr>
          <a:xfrm>
            <a:off x="438480" y="5152680"/>
            <a:ext cx="9071280" cy="2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lang="pt-BR" sz="900" spc="-1" strike="noStrike">
                <a:solidFill>
                  <a:srgbClr val="ffffff"/>
                </a:solidFill>
                <a:latin typeface="Noto Sans"/>
              </a:rPr>
              <a:t>Growing Liberty by Budi Aryo @tokofoss</a:t>
            </a:r>
            <a:endParaRPr b="0" lang="pt-BR" sz="9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Application>LibreOffice/7.6.6.3$Linux_X86_64 LibreOffice_project/60$Build-3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2024-04-25T08:48:50Z</dcterms:created>
  <dc:creator/>
  <dc:description/>
  <dc:language>pt-BR</dc:language>
  <cp:lastModifiedBy/>
  <dcterms:modified xsi:type="dcterms:W3CDTF">2024-04-25T09:12:08Z</dcterms:modified>
  <cp:revision>2</cp:revision>
  <dc:subject/>
  <dc:title>Growing Liberty</dc:title>
</cp:coreProperties>
</file>