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74" r:id="rId4"/>
    <p:sldId id="272" r:id="rId5"/>
    <p:sldId id="277" r:id="rId6"/>
    <p:sldId id="276" r:id="rId7"/>
    <p:sldId id="278" r:id="rId8"/>
    <p:sldId id="279" r:id="rId9"/>
    <p:sldId id="275" r:id="rId10"/>
    <p:sldId id="257" r:id="rId11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B510E4-D0BC-470B-B88B-BE447DB0BB2B}">
          <p14:sldIdLst>
            <p14:sldId id="256"/>
          </p14:sldIdLst>
        </p14:section>
        <p14:section name="Untitled Section" id="{82484AB5-34F6-4877-9A94-43FCFFEBF6EE}">
          <p14:sldIdLst>
            <p14:sldId id="262"/>
            <p14:sldId id="274"/>
            <p14:sldId id="272"/>
            <p14:sldId id="277"/>
            <p14:sldId id="276"/>
            <p14:sldId id="278"/>
            <p14:sldId id="279"/>
            <p14:sldId id="275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E"/>
    <a:srgbClr val="34B233"/>
    <a:srgbClr val="0077C0"/>
    <a:srgbClr val="FF9201"/>
    <a:srgbClr val="A4A800"/>
    <a:srgbClr val="E8EE00"/>
    <a:srgbClr val="EB0303"/>
    <a:srgbClr val="06CA39"/>
    <a:srgbClr val="007CC1"/>
    <a:srgbClr val="47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7215" autoAdjust="0"/>
  </p:normalViewPr>
  <p:slideViewPr>
    <p:cSldViewPr>
      <p:cViewPr>
        <p:scale>
          <a:sx n="75" d="100"/>
          <a:sy n="75" d="100"/>
        </p:scale>
        <p:origin x="2232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271D-ABB1-4ACC-84F9-F1ACFC54A7E7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80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Click to edit Master text styles</a:t>
            </a:r>
          </a:p>
          <a:p>
            <a:pPr lvl="1"/>
            <a:r>
              <a:rPr lang="fi-FI" noProof="0" smtClean="0"/>
              <a:t>Second level</a:t>
            </a:r>
          </a:p>
          <a:p>
            <a:pPr lvl="2"/>
            <a:r>
              <a:rPr lang="fi-FI" noProof="0" smtClean="0"/>
              <a:t>Third level</a:t>
            </a:r>
          </a:p>
          <a:p>
            <a:pPr lvl="3"/>
            <a:r>
              <a:rPr lang="fi-FI" noProof="0" smtClean="0"/>
              <a:t>Fourth level</a:t>
            </a:r>
          </a:p>
          <a:p>
            <a:pPr lvl="4"/>
            <a:r>
              <a:rPr lang="fi-FI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602448-4E13-4913-9AC4-A45179CDECCD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3998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02448-4E13-4913-9AC4-A45179CDECCD}" type="slidenum">
              <a:rPr lang="fi-FI" smtClean="0"/>
              <a:pPr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412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02448-4E13-4913-9AC4-A45179CDECCD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285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02448-4E13-4913-9AC4-A45179CDECCD}" type="slidenum">
              <a:rPr lang="fi-FI" smtClean="0"/>
              <a:pPr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3088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02448-4E13-4913-9AC4-A45179CDECCD}" type="slidenum">
              <a:rPr lang="fi-FI" smtClean="0"/>
              <a:pPr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014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02448-4E13-4913-9AC4-A45179CDECCD}" type="slidenum">
              <a:rPr lang="fi-FI" smtClean="0"/>
              <a:pPr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913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64146" y="2420888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Add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093296"/>
            <a:ext cx="6428705" cy="576064"/>
          </a:xfrm>
          <a:prstGeom prst="rect">
            <a:avLst/>
          </a:prstGeom>
        </p:spPr>
        <p:txBody>
          <a:bodyPr/>
          <a:lstStyle>
            <a:lvl1pPr>
              <a:defRPr sz="14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 name of the presenter and 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90992" y="155837"/>
            <a:ext cx="436984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CA17B18-4807-4AC3-B660-1AB3031BAE33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1188" y="1484313"/>
            <a:ext cx="2376487" cy="157003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275856" y="1484312"/>
            <a:ext cx="2376487" cy="157003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940524" y="1484312"/>
            <a:ext cx="2376487" cy="157003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79512" y="155837"/>
            <a:ext cx="8208962" cy="7921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77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90992" y="155837"/>
            <a:ext cx="436984" cy="228600"/>
          </a:xfrm>
          <a:prstGeom prst="rect">
            <a:avLst/>
          </a:prstGeom>
        </p:spPr>
        <p:txBody>
          <a:bodyPr/>
          <a:lstStyle/>
          <a:p>
            <a:fld id="{CCA17B18-4807-4AC3-B660-1AB3031BAE33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95937" y="1460597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Add detail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93005" y="1458163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95936" y="2324693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286818" y="2319825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995936" y="3181487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293004" y="3179053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995935" y="4045583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286817" y="4040715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971600" y="1445992"/>
            <a:ext cx="2204174" cy="3338990"/>
          </a:xfrm>
          <a:prstGeom prst="rect">
            <a:avLst/>
          </a:prstGeom>
          <a:solidFill>
            <a:srgbClr val="0077C0"/>
          </a:solidFill>
        </p:spPr>
        <p:txBody>
          <a:bodyPr anchor="ctr"/>
          <a:lstStyle>
            <a:lvl1pPr algn="ctr">
              <a:defRPr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Add main 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179512" y="155837"/>
            <a:ext cx="8208962" cy="7921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7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9512" y="155837"/>
            <a:ext cx="8208962" cy="7921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2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1052736"/>
          </a:xfrm>
          <a:prstGeom prst="rect">
            <a:avLst/>
          </a:prstGeom>
          <a:gradFill>
            <a:gsLst>
              <a:gs pos="0">
                <a:srgbClr val="0075BB">
                  <a:lumMod val="100000"/>
                </a:srgbClr>
              </a:gs>
              <a:gs pos="100000">
                <a:srgbClr val="007DC2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2" r:id="rId2"/>
    <p:sldLayoutId id="2147484063" r:id="rId3"/>
    <p:sldLayoutId id="2147484065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MS PGothic" pitchFamily="34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and Page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Jukka</a:t>
            </a:r>
            <a:r>
              <a:rPr lang="en-US" dirty="0" smtClean="0"/>
              <a:t> </a:t>
            </a:r>
            <a:r>
              <a:rPr lang="en-US" dirty="0" err="1" smtClean="0"/>
              <a:t>Kinnunen</a:t>
            </a:r>
            <a:r>
              <a:rPr lang="en-US" dirty="0" smtClean="0"/>
              <a:t>, Anssi Soinu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4395" y="2060848"/>
            <a:ext cx="3763589" cy="1570037"/>
          </a:xfrm>
        </p:spPr>
        <p:txBody>
          <a:bodyPr/>
          <a:lstStyle/>
          <a:p>
            <a:r>
              <a:rPr lang="en-US" dirty="0" smtClean="0"/>
              <a:t>1. </a:t>
            </a:r>
          </a:p>
          <a:p>
            <a:r>
              <a:rPr lang="en-US" dirty="0" smtClean="0"/>
              <a:t>BDD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4008" y="2060847"/>
            <a:ext cx="3744466" cy="1570037"/>
          </a:xfrm>
        </p:spPr>
        <p:txBody>
          <a:bodyPr/>
          <a:lstStyle/>
          <a:p>
            <a:r>
              <a:rPr lang="en-US" dirty="0" smtClean="0"/>
              <a:t>2. </a:t>
            </a:r>
          </a:p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64395" y="3900470"/>
            <a:ext cx="7724079" cy="157003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egoe UI" panose="020B0502040204020203" pitchFamily="34" charset="0"/>
                <a:ea typeface="MS PGothic" pitchFamily="34" charset="-128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3</a:t>
            </a:r>
            <a:r>
              <a:rPr lang="en-US" kern="0" dirty="0" smtClean="0"/>
              <a:t>. </a:t>
            </a:r>
            <a:endParaRPr lang="en-US" kern="0" dirty="0" smtClean="0"/>
          </a:p>
          <a:p>
            <a:r>
              <a:rPr lang="en-US" kern="0" dirty="0" smtClean="0"/>
              <a:t>Examples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877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971600" y="1700809"/>
            <a:ext cx="2204174" cy="340856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398065" y="2599551"/>
            <a:ext cx="5007920" cy="7442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398065" y="1700808"/>
            <a:ext cx="5007920" cy="7442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15575" y="4365104"/>
            <a:ext cx="4990410" cy="7442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3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15575" y="3471041"/>
            <a:ext cx="5007920" cy="74426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971600" y="1700809"/>
            <a:ext cx="2204174" cy="3408562"/>
          </a:xfrm>
        </p:spPr>
        <p:txBody>
          <a:bodyPr/>
          <a:lstStyle/>
          <a:p>
            <a:r>
              <a:rPr lang="en-GB" dirty="0" smtClean="0"/>
              <a:t>Design Pattern</a:t>
            </a:r>
            <a:endParaRPr lang="en-GB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398065" y="2599551"/>
            <a:ext cx="5007920" cy="744267"/>
          </a:xfrm>
        </p:spPr>
        <p:txBody>
          <a:bodyPr/>
          <a:lstStyle/>
          <a:p>
            <a:r>
              <a:rPr lang="en-GB" dirty="0" smtClean="0"/>
              <a:t>User Interface Testing</a:t>
            </a:r>
            <a:endParaRPr lang="en-GB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398065" y="1700808"/>
            <a:ext cx="5007920" cy="744267"/>
          </a:xfrm>
        </p:spPr>
        <p:txBody>
          <a:bodyPr/>
          <a:lstStyle/>
          <a:p>
            <a:r>
              <a:rPr lang="en-GB" dirty="0" smtClean="0"/>
              <a:t>Software Testing Automation</a:t>
            </a:r>
            <a:endParaRPr lang="en-GB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15575" y="4365104"/>
            <a:ext cx="4990410" cy="7442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15575" y="3471041"/>
            <a:ext cx="5007920" cy="744267"/>
          </a:xfrm>
        </p:spPr>
        <p:txBody>
          <a:bodyPr/>
          <a:lstStyle/>
          <a:p>
            <a:r>
              <a:rPr lang="en-GB" dirty="0" smtClean="0"/>
              <a:t>Object which present one component in AUT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9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98477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3567" y="1340767"/>
            <a:ext cx="14684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53217"/>
              </p:ext>
            </p:extLst>
          </p:nvPr>
        </p:nvGraphicFramePr>
        <p:xfrm>
          <a:off x="683568" y="1340768"/>
          <a:ext cx="8137908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4752814" imgH="2733796" progId="Visio.Drawing.15">
                  <p:embed/>
                </p:oleObj>
              </mc:Choice>
              <mc:Fallback>
                <p:oleObj name="Visio" r:id="rId4" imgW="4752814" imgH="27337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40768"/>
                        <a:ext cx="8137908" cy="4680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8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3567" y="1340767"/>
            <a:ext cx="14684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809465"/>
            <a:ext cx="835292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3567" y="1340767"/>
            <a:ext cx="14684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6207" y="4005064"/>
            <a:ext cx="8208912" cy="208823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56207" y="1392187"/>
            <a:ext cx="5832648" cy="231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Example, The Calculator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712884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58</Words>
  <Application>Microsoft Office PowerPoint</Application>
  <PresentationFormat>On-screen Show (4:3)</PresentationFormat>
  <Paragraphs>26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PGothic</vt:lpstr>
      <vt:lpstr>MS PGothic</vt:lpstr>
      <vt:lpstr>Arial</vt:lpstr>
      <vt:lpstr>Segoe UI</vt:lpstr>
      <vt:lpstr>Segoe UI Light</vt:lpstr>
      <vt:lpstr>Blank Presentation</vt:lpstr>
      <vt:lpstr>Microsoft Visio Drawing</vt:lpstr>
      <vt:lpstr>BDD and Page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 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 -</dc:creator>
  <cp:lastModifiedBy>Anssi Soinu</cp:lastModifiedBy>
  <cp:revision>232</cp:revision>
  <dcterms:created xsi:type="dcterms:W3CDTF">2010-12-01T18:15:45Z</dcterms:created>
  <dcterms:modified xsi:type="dcterms:W3CDTF">2013-11-16T07:32:28Z</dcterms:modified>
</cp:coreProperties>
</file>