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2" r:id="rId3"/>
    <p:sldId id="274" r:id="rId4"/>
    <p:sldId id="280" r:id="rId5"/>
    <p:sldId id="281" r:id="rId6"/>
    <p:sldId id="272" r:id="rId7"/>
    <p:sldId id="277" r:id="rId8"/>
    <p:sldId id="276" r:id="rId9"/>
    <p:sldId id="278" r:id="rId10"/>
    <p:sldId id="279" r:id="rId11"/>
    <p:sldId id="275" r:id="rId12"/>
    <p:sldId id="257" r:id="rId13"/>
  </p:sldIdLst>
  <p:sldSz cx="9144000" cy="6858000" type="screen4x3"/>
  <p:notesSz cx="6858000" cy="9144000"/>
  <p:defaultTextStyle>
    <a:defPPr>
      <a:defRPr lang="fi-FI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B510E4-D0BC-470B-B88B-BE447DB0BB2B}">
          <p14:sldIdLst>
            <p14:sldId id="256"/>
          </p14:sldIdLst>
        </p14:section>
        <p14:section name="Untitled Section" id="{82484AB5-34F6-4877-9A94-43FCFFEBF6EE}">
          <p14:sldIdLst>
            <p14:sldId id="262"/>
            <p14:sldId id="274"/>
            <p14:sldId id="280"/>
            <p14:sldId id="281"/>
            <p14:sldId id="272"/>
            <p14:sldId id="277"/>
            <p14:sldId id="276"/>
            <p14:sldId id="278"/>
            <p14:sldId id="279"/>
            <p14:sldId id="275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FEE"/>
    <a:srgbClr val="34B233"/>
    <a:srgbClr val="0077C0"/>
    <a:srgbClr val="FF9201"/>
    <a:srgbClr val="A4A800"/>
    <a:srgbClr val="E8EE00"/>
    <a:srgbClr val="EB0303"/>
    <a:srgbClr val="06CA39"/>
    <a:srgbClr val="007CC1"/>
    <a:srgbClr val="47C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0" autoAdjust="0"/>
    <p:restoredTop sz="77387" autoAdjust="0"/>
  </p:normalViewPr>
  <p:slideViewPr>
    <p:cSldViewPr>
      <p:cViewPr varScale="1">
        <p:scale>
          <a:sx n="90" d="100"/>
          <a:sy n="90" d="100"/>
        </p:scale>
        <p:origin x="183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1271D-ABB1-4ACC-84F9-F1ACFC54A7E7}" type="datetimeFigureOut">
              <a:rPr lang="en-US" smtClean="0"/>
              <a:t>11/28/2013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80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6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6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 smtClean="0"/>
              <a:t>Click to edit Master text styles</a:t>
            </a:r>
          </a:p>
          <a:p>
            <a:pPr lvl="1"/>
            <a:r>
              <a:rPr lang="fi-FI" noProof="0" smtClean="0"/>
              <a:t>Second level</a:t>
            </a:r>
          </a:p>
          <a:p>
            <a:pPr lvl="2"/>
            <a:r>
              <a:rPr lang="fi-FI" noProof="0" smtClean="0"/>
              <a:t>Third level</a:t>
            </a:r>
          </a:p>
          <a:p>
            <a:pPr lvl="3"/>
            <a:r>
              <a:rPr lang="fi-FI" noProof="0" smtClean="0"/>
              <a:t>Fourth level</a:t>
            </a:r>
          </a:p>
          <a:p>
            <a:pPr lvl="4"/>
            <a:r>
              <a:rPr lang="fi-FI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6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602448-4E13-4913-9AC4-A45179CDECCD}" type="slidenum">
              <a:rPr lang="fi-FI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439984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02448-4E13-4913-9AC4-A45179CDECCD}" type="slidenum">
              <a:rPr lang="fi-FI" smtClean="0"/>
              <a:pPr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4123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02448-4E13-4913-9AC4-A45179CDECCD}" type="slidenum">
              <a:rPr lang="fi-FI" smtClean="0"/>
              <a:pPr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2855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02448-4E13-4913-9AC4-A45179CDECCD}" type="slidenum">
              <a:rPr lang="fi-FI" smtClean="0"/>
              <a:pPr/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43088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02448-4E13-4913-9AC4-A45179CDECCD}" type="slidenum">
              <a:rPr lang="fi-FI" smtClean="0"/>
              <a:pPr/>
              <a:t>10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60142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02448-4E13-4913-9AC4-A45179CDECCD}" type="slidenum">
              <a:rPr lang="fi-FI" smtClean="0"/>
              <a:pPr/>
              <a:t>11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9133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664146" y="2420888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Add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093296"/>
            <a:ext cx="6428705" cy="576064"/>
          </a:xfrm>
          <a:prstGeom prst="rect">
            <a:avLst/>
          </a:prstGeom>
        </p:spPr>
        <p:txBody>
          <a:bodyPr/>
          <a:lstStyle>
            <a:lvl1pPr>
              <a:defRPr sz="1400" baseline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Add name of the presenter and timestamp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0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90992" y="155837"/>
            <a:ext cx="436984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CA17B18-4807-4AC3-B660-1AB3031BAE33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11188" y="1484313"/>
            <a:ext cx="2376487" cy="1570037"/>
          </a:xfrm>
          <a:prstGeom prst="rect">
            <a:avLst/>
          </a:prstGeom>
          <a:solidFill>
            <a:srgbClr val="009FEE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275856" y="1484312"/>
            <a:ext cx="2376487" cy="1570037"/>
          </a:xfrm>
          <a:prstGeom prst="rect">
            <a:avLst/>
          </a:prstGeom>
          <a:solidFill>
            <a:srgbClr val="009FEE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940524" y="1484312"/>
            <a:ext cx="2376487" cy="1570037"/>
          </a:xfrm>
          <a:prstGeom prst="rect">
            <a:avLst/>
          </a:prstGeom>
          <a:solidFill>
            <a:srgbClr val="009FEE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79512" y="155837"/>
            <a:ext cx="8208962" cy="792163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477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90992" y="155837"/>
            <a:ext cx="436984" cy="228600"/>
          </a:xfrm>
          <a:prstGeom prst="rect">
            <a:avLst/>
          </a:prstGeom>
        </p:spPr>
        <p:txBody>
          <a:bodyPr/>
          <a:lstStyle/>
          <a:p>
            <a:fld id="{CCA17B18-4807-4AC3-B660-1AB3031BAE33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95937" y="1460597"/>
            <a:ext cx="2204174" cy="744267"/>
          </a:xfrm>
          <a:prstGeom prst="rect">
            <a:avLst/>
          </a:prstGeom>
          <a:solidFill>
            <a:srgbClr val="009FEE"/>
          </a:solidFill>
        </p:spPr>
        <p:txBody>
          <a:bodyPr anchor="ctr"/>
          <a:lstStyle>
            <a:lvl1pPr algn="ctr">
              <a:defRPr sz="1600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Add detail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293005" y="1458163"/>
            <a:ext cx="2204174" cy="744267"/>
          </a:xfrm>
          <a:prstGeom prst="rect">
            <a:avLst/>
          </a:prstGeom>
          <a:solidFill>
            <a:srgbClr val="009FEE"/>
          </a:solidFill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995936" y="2324693"/>
            <a:ext cx="2204174" cy="744267"/>
          </a:xfrm>
          <a:prstGeom prst="rect">
            <a:avLst/>
          </a:prstGeom>
          <a:solidFill>
            <a:srgbClr val="009FEE"/>
          </a:solidFill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286818" y="2319825"/>
            <a:ext cx="2204174" cy="744267"/>
          </a:xfrm>
          <a:prstGeom prst="rect">
            <a:avLst/>
          </a:prstGeom>
          <a:solidFill>
            <a:srgbClr val="009FEE"/>
          </a:solidFill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995936" y="3181487"/>
            <a:ext cx="2204174" cy="744267"/>
          </a:xfrm>
          <a:prstGeom prst="rect">
            <a:avLst/>
          </a:prstGeom>
          <a:solidFill>
            <a:srgbClr val="009FEE"/>
          </a:solidFill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293004" y="3179053"/>
            <a:ext cx="2204174" cy="744267"/>
          </a:xfrm>
          <a:prstGeom prst="rect">
            <a:avLst/>
          </a:prstGeom>
          <a:solidFill>
            <a:srgbClr val="009FEE"/>
          </a:solidFill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995935" y="4045583"/>
            <a:ext cx="2204174" cy="744267"/>
          </a:xfrm>
          <a:prstGeom prst="rect">
            <a:avLst/>
          </a:prstGeom>
          <a:solidFill>
            <a:srgbClr val="009FEE"/>
          </a:solidFill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286817" y="4040715"/>
            <a:ext cx="2204174" cy="744267"/>
          </a:xfrm>
          <a:prstGeom prst="rect">
            <a:avLst/>
          </a:prstGeom>
          <a:solidFill>
            <a:srgbClr val="009FEE"/>
          </a:solidFill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971600" y="1445992"/>
            <a:ext cx="2204174" cy="3338990"/>
          </a:xfrm>
          <a:prstGeom prst="rect">
            <a:avLst/>
          </a:prstGeom>
          <a:solidFill>
            <a:srgbClr val="0077C0"/>
          </a:solidFill>
        </p:spPr>
        <p:txBody>
          <a:bodyPr anchor="ctr"/>
          <a:lstStyle>
            <a:lvl1pPr algn="ctr">
              <a:defRPr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Add main </a:t>
            </a:r>
            <a:endParaRPr lang="en-US" dirty="0"/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179512" y="155837"/>
            <a:ext cx="8208962" cy="792163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7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9512" y="155837"/>
            <a:ext cx="8208962" cy="792163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25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1052736"/>
          </a:xfrm>
          <a:prstGeom prst="rect">
            <a:avLst/>
          </a:prstGeom>
          <a:gradFill>
            <a:gsLst>
              <a:gs pos="0">
                <a:srgbClr val="0075BB">
                  <a:lumMod val="100000"/>
                </a:srgbClr>
              </a:gs>
              <a:gs pos="100000">
                <a:srgbClr val="007DC2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62" r:id="rId2"/>
    <p:sldLayoutId id="2147484063" r:id="rId3"/>
    <p:sldLayoutId id="2147484065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MS PGothic" pitchFamily="34" charset="-128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MS PGothic" pitchFamily="34" charset="-128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MS PGothic" pitchFamily="34" charset="-128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MS PGothic" pitchFamily="34" charset="-128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6" charset="-128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6" charset="-128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6" charset="-128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Drawing1.vsd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and Page Objects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Jukka</a:t>
            </a:r>
            <a:r>
              <a:rPr lang="en-US" dirty="0" smtClean="0"/>
              <a:t> </a:t>
            </a:r>
            <a:r>
              <a:rPr lang="en-US" dirty="0" err="1" smtClean="0"/>
              <a:t>Kinnunen</a:t>
            </a:r>
            <a:r>
              <a:rPr lang="en-US" dirty="0" smtClean="0"/>
              <a:t>, Anssi Soinu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Page Objects</a:t>
            </a:r>
            <a:endParaRPr 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83567" y="1340767"/>
            <a:ext cx="146844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56207" y="4005064"/>
            <a:ext cx="8208912" cy="208823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656207" y="1392187"/>
            <a:ext cx="5832648" cy="231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6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Example, The Calculator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1988840"/>
            <a:ext cx="7128842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4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2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64395" y="2060848"/>
            <a:ext cx="3763589" cy="1570037"/>
          </a:xfrm>
        </p:spPr>
        <p:txBody>
          <a:bodyPr/>
          <a:lstStyle/>
          <a:p>
            <a:r>
              <a:rPr lang="en-US" dirty="0" smtClean="0"/>
              <a:t>1. </a:t>
            </a:r>
          </a:p>
          <a:p>
            <a:r>
              <a:rPr lang="en-US" dirty="0" smtClean="0"/>
              <a:t>BDD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4008" y="2060847"/>
            <a:ext cx="3744466" cy="1570037"/>
          </a:xfrm>
        </p:spPr>
        <p:txBody>
          <a:bodyPr/>
          <a:lstStyle/>
          <a:p>
            <a:r>
              <a:rPr lang="en-US" dirty="0" smtClean="0"/>
              <a:t>2. </a:t>
            </a:r>
          </a:p>
          <a:p>
            <a:r>
              <a:rPr lang="en-US" dirty="0" smtClean="0"/>
              <a:t>Page Objects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64395" y="3900470"/>
            <a:ext cx="7724079" cy="1570037"/>
          </a:xfrm>
          <a:prstGeom prst="rect">
            <a:avLst/>
          </a:prstGeom>
          <a:solidFill>
            <a:srgbClr val="009FEE"/>
          </a:solidFill>
        </p:spPr>
        <p:txBody>
          <a:bodyPr anchor="ctr"/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Segoe UI" panose="020B0502040204020203" pitchFamily="34" charset="0"/>
                <a:ea typeface="MS PGothic" pitchFamily="34" charset="-128"/>
                <a:cs typeface="Segoe UI" panose="020B0502040204020203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/>
              <a:t>3</a:t>
            </a:r>
            <a:r>
              <a:rPr lang="en-US" kern="0" dirty="0" smtClean="0"/>
              <a:t>. </a:t>
            </a:r>
          </a:p>
          <a:p>
            <a:r>
              <a:rPr lang="en-US" kern="0" dirty="0" smtClean="0"/>
              <a:t>Examples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68776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827584" y="1700809"/>
            <a:ext cx="2348190" cy="3408562"/>
          </a:xfrm>
        </p:spPr>
        <p:txBody>
          <a:bodyPr/>
          <a:lstStyle/>
          <a:p>
            <a:pPr algn="l"/>
            <a:r>
              <a:rPr lang="en-GB" dirty="0" smtClean="0"/>
              <a:t>    Software Development Process</a:t>
            </a:r>
            <a:endParaRPr lang="en-GB" dirty="0"/>
          </a:p>
        </p:txBody>
      </p:sp>
      <p:sp>
        <p:nvSpPr>
          <p:cNvPr id="29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398065" y="2599551"/>
            <a:ext cx="5007920" cy="744267"/>
          </a:xfrm>
        </p:spPr>
        <p:txBody>
          <a:bodyPr/>
          <a:lstStyle/>
          <a:p>
            <a:r>
              <a:rPr lang="en-GB" dirty="0" smtClean="0"/>
              <a:t>What is it for ?</a:t>
            </a:r>
            <a:endParaRPr lang="en-GB" dirty="0"/>
          </a:p>
        </p:txBody>
      </p:sp>
      <p:sp>
        <p:nvSpPr>
          <p:cNvPr id="30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398065" y="1700808"/>
            <a:ext cx="5007920" cy="744267"/>
          </a:xfrm>
        </p:spPr>
        <p:txBody>
          <a:bodyPr/>
          <a:lstStyle/>
          <a:p>
            <a:r>
              <a:rPr lang="fi-FI" dirty="0" err="1" smtClean="0">
                <a:ea typeface="Segoe UI" panose="020B0502040204020203" pitchFamily="34" charset="0"/>
              </a:rPr>
              <a:t>Why</a:t>
            </a:r>
            <a:r>
              <a:rPr lang="fi-FI" dirty="0" smtClean="0">
                <a:ea typeface="Segoe UI" panose="020B0502040204020203" pitchFamily="34" charset="0"/>
              </a:rPr>
              <a:t> BDD?</a:t>
            </a:r>
            <a:endParaRPr lang="fi-FI" kern="1200" dirty="0">
              <a:ea typeface="Segoe UI" panose="020B0502040204020203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92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numeron paikkamerkki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A17B18-4807-4AC3-B660-1AB3031BAE33}" type="slidenum">
              <a:rPr lang="fi-FI" smtClean="0"/>
              <a:pPr/>
              <a:t>5</a:t>
            </a:fld>
            <a:endParaRPr lang="fi-FI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i-FI" dirty="0" err="1" smtClean="0"/>
              <a:t>Waterfall</a:t>
            </a:r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i-FI" dirty="0" smtClean="0"/>
              <a:t>V </a:t>
            </a:r>
            <a:r>
              <a:rPr lang="fi-FI" dirty="0" err="1" smtClean="0"/>
              <a:t>model</a:t>
            </a:r>
            <a:endParaRPr lang="fi-FI" dirty="0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i-FI" dirty="0" err="1" smtClean="0"/>
              <a:t>Unified</a:t>
            </a:r>
            <a:r>
              <a:rPr lang="fi-FI" dirty="0" smtClean="0"/>
              <a:t> </a:t>
            </a:r>
            <a:r>
              <a:rPr lang="fi-FI" dirty="0" err="1" smtClean="0"/>
              <a:t>Process</a:t>
            </a:r>
            <a:endParaRPr lang="fi-FI" dirty="0"/>
          </a:p>
        </p:txBody>
      </p:sp>
      <p:sp>
        <p:nvSpPr>
          <p:cNvPr id="6" name="Tekstin paikkamerkki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i-FI" dirty="0" err="1" smtClean="0"/>
              <a:t>Scrum</a:t>
            </a:r>
            <a:endParaRPr lang="fi-FI" dirty="0"/>
          </a:p>
        </p:txBody>
      </p:sp>
      <p:sp>
        <p:nvSpPr>
          <p:cNvPr id="7" name="Tekstin paikkamerkki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i-FI" dirty="0" smtClean="0"/>
              <a:t>XP</a:t>
            </a:r>
            <a:endParaRPr lang="fi-FI" dirty="0"/>
          </a:p>
        </p:txBody>
      </p:sp>
      <p:sp>
        <p:nvSpPr>
          <p:cNvPr id="8" name="Tekstin paikkamerkki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i-FI" dirty="0" smtClean="0"/>
              <a:t>LEAN ?</a:t>
            </a:r>
            <a:endParaRPr lang="fi-FI" dirty="0"/>
          </a:p>
        </p:txBody>
      </p:sp>
      <p:sp>
        <p:nvSpPr>
          <p:cNvPr id="9" name="Tekstin paikkamerkki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i-FI" dirty="0" err="1" smtClean="0"/>
              <a:t>Continuous</a:t>
            </a:r>
            <a:r>
              <a:rPr lang="fi-FI" dirty="0"/>
              <a:t> </a:t>
            </a:r>
            <a:r>
              <a:rPr lang="fi-FI" dirty="0" smtClean="0"/>
              <a:t>Deployment?</a:t>
            </a:r>
            <a:endParaRPr lang="fi-FI" dirty="0"/>
          </a:p>
        </p:txBody>
      </p:sp>
      <p:sp>
        <p:nvSpPr>
          <p:cNvPr id="10" name="Tekstin paikkamerkki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fi-FI" dirty="0" smtClean="0"/>
              <a:t>?</a:t>
            </a:r>
            <a:endParaRPr lang="fi-FI" dirty="0"/>
          </a:p>
        </p:txBody>
      </p:sp>
      <p:sp>
        <p:nvSpPr>
          <p:cNvPr id="11" name="Tekstin paikkamerkki 10"/>
          <p:cNvSpPr>
            <a:spLocks noGrp="1"/>
          </p:cNvSpPr>
          <p:nvPr>
            <p:ph type="body" sz="quarter" idx="20"/>
          </p:nvPr>
        </p:nvSpPr>
        <p:spPr>
          <a:xfrm>
            <a:off x="971600" y="1445992"/>
            <a:ext cx="2376264" cy="3338990"/>
          </a:xfrm>
        </p:spPr>
        <p:txBody>
          <a:bodyPr/>
          <a:lstStyle/>
          <a:p>
            <a:pPr algn="l"/>
            <a:r>
              <a:rPr lang="fi-FI" dirty="0" smtClean="0"/>
              <a:t>   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building</a:t>
            </a:r>
            <a:r>
              <a:rPr lang="fi-FI" dirty="0" smtClean="0"/>
              <a:t> the software </a:t>
            </a:r>
            <a:r>
              <a:rPr lang="fi-FI" dirty="0" err="1" smtClean="0"/>
              <a:t>right</a:t>
            </a:r>
            <a:r>
              <a:rPr lang="fi-FI" dirty="0" smtClean="0"/>
              <a:t>?</a:t>
            </a:r>
            <a:endParaRPr lang="fi-FI" dirty="0"/>
          </a:p>
        </p:txBody>
      </p:sp>
      <p:sp>
        <p:nvSpPr>
          <p:cNvPr id="12" name="Tekstin paikkamerkki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i-FI" dirty="0" smtClean="0"/>
              <a:t>BDD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4563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numeron paikkamerkki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A17B18-4807-4AC3-B660-1AB3031BAE33}" type="slidenum">
              <a:rPr lang="fi-FI" smtClean="0"/>
              <a:pPr/>
              <a:t>6</a:t>
            </a:fld>
            <a:endParaRPr lang="fi-FI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i-FI" dirty="0" err="1" smtClean="0"/>
              <a:t>Communication</a:t>
            </a:r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Embrace uncertainty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14"/>
          </p:nvPr>
        </p:nvSpPr>
        <p:spPr>
          <a:xfrm>
            <a:off x="3995936" y="2324693"/>
            <a:ext cx="4536504" cy="744267"/>
          </a:xfrm>
        </p:spPr>
        <p:txBody>
          <a:bodyPr/>
          <a:lstStyle/>
          <a:p>
            <a:r>
              <a:rPr lang="fi-FI" dirty="0" err="1" smtClean="0"/>
              <a:t>Illustrate</a:t>
            </a:r>
            <a:r>
              <a:rPr lang="fi-FI" dirty="0" smtClean="0"/>
              <a:t> </a:t>
            </a:r>
            <a:r>
              <a:rPr lang="fi-FI" dirty="0" err="1" smtClean="0"/>
              <a:t>features</a:t>
            </a:r>
            <a:r>
              <a:rPr lang="fi-FI" dirty="0" smtClean="0"/>
              <a:t> with </a:t>
            </a:r>
            <a:r>
              <a:rPr lang="fi-FI" dirty="0" err="1" smtClean="0"/>
              <a:t>concrete</a:t>
            </a:r>
            <a:r>
              <a:rPr lang="fi-FI" dirty="0" smtClean="0"/>
              <a:t> </a:t>
            </a:r>
            <a:r>
              <a:rPr lang="fi-FI" dirty="0" err="1" smtClean="0"/>
              <a:t>examples</a:t>
            </a:r>
            <a:endParaRPr lang="fi-FI" dirty="0" smtClean="0"/>
          </a:p>
          <a:p>
            <a:pPr algn="l"/>
            <a:endParaRPr lang="fi-FI" dirty="0"/>
          </a:p>
        </p:txBody>
      </p:sp>
      <p:sp>
        <p:nvSpPr>
          <p:cNvPr id="7" name="Tekstin paikkamerkki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i-FI" dirty="0" err="1" smtClean="0"/>
              <a:t>Executable</a:t>
            </a:r>
            <a:r>
              <a:rPr lang="fi-FI" dirty="0" smtClean="0"/>
              <a:t> </a:t>
            </a:r>
            <a:r>
              <a:rPr lang="fi-FI" dirty="0" err="1" smtClean="0"/>
              <a:t>specification</a:t>
            </a:r>
            <a:endParaRPr lang="fi-FI" dirty="0"/>
          </a:p>
        </p:txBody>
      </p:sp>
      <p:sp>
        <p:nvSpPr>
          <p:cNvPr id="9" name="Tekstin paikkamerkki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i-FI" dirty="0" err="1" smtClean="0"/>
              <a:t>Easier</a:t>
            </a:r>
            <a:r>
              <a:rPr lang="fi-FI" dirty="0" smtClean="0"/>
              <a:t> and </a:t>
            </a:r>
            <a:r>
              <a:rPr lang="fi-FI" dirty="0" err="1" smtClean="0"/>
              <a:t>safer</a:t>
            </a:r>
            <a:r>
              <a:rPr lang="fi-FI" dirty="0" smtClean="0"/>
              <a:t> </a:t>
            </a:r>
            <a:r>
              <a:rPr lang="fi-FI" dirty="0" err="1" smtClean="0"/>
              <a:t>changes</a:t>
            </a:r>
            <a:endParaRPr lang="fi-FI" dirty="0"/>
          </a:p>
        </p:txBody>
      </p:sp>
      <p:sp>
        <p:nvSpPr>
          <p:cNvPr id="10" name="Tekstin paikkamerkki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fi-FI" dirty="0" err="1" smtClean="0"/>
              <a:t>Faster</a:t>
            </a:r>
            <a:r>
              <a:rPr lang="fi-FI" dirty="0" smtClean="0"/>
              <a:t> </a:t>
            </a:r>
            <a:r>
              <a:rPr lang="fi-FI" dirty="0" err="1" smtClean="0"/>
              <a:t>releases</a:t>
            </a:r>
            <a:endParaRPr lang="fi-FI" dirty="0"/>
          </a:p>
        </p:txBody>
      </p:sp>
      <p:sp>
        <p:nvSpPr>
          <p:cNvPr id="11" name="Tekstin paikkamerkki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algn="l"/>
            <a:r>
              <a:rPr lang="fi-FI" dirty="0" smtClean="0"/>
              <a:t>   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building</a:t>
            </a:r>
            <a:r>
              <a:rPr lang="fi-FI" dirty="0" smtClean="0"/>
              <a:t> the </a:t>
            </a:r>
            <a:r>
              <a:rPr lang="fi-FI" dirty="0" err="1" smtClean="0"/>
              <a:t>right</a:t>
            </a:r>
            <a:r>
              <a:rPr lang="fi-FI" dirty="0" smtClean="0"/>
              <a:t> software</a:t>
            </a:r>
            <a:endParaRPr lang="fi-FI" dirty="0"/>
          </a:p>
        </p:txBody>
      </p:sp>
      <p:sp>
        <p:nvSpPr>
          <p:cNvPr id="12" name="Tekstin paikkamerkki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i-FI" dirty="0" smtClean="0"/>
              <a:t>BDD</a:t>
            </a:r>
            <a:endParaRPr lang="fi-FI" dirty="0"/>
          </a:p>
        </p:txBody>
      </p:sp>
      <p:sp>
        <p:nvSpPr>
          <p:cNvPr id="13" name="Tekstin paikkamerkki 9"/>
          <p:cNvSpPr>
            <a:spLocks noGrp="1"/>
          </p:cNvSpPr>
          <p:nvPr>
            <p:ph type="body" sz="quarter" idx="19"/>
          </p:nvPr>
        </p:nvSpPr>
        <p:spPr>
          <a:xfrm>
            <a:off x="6300192" y="3212976"/>
            <a:ext cx="2204174" cy="744267"/>
          </a:xfrm>
        </p:spPr>
        <p:txBody>
          <a:bodyPr/>
          <a:lstStyle/>
          <a:p>
            <a:r>
              <a:rPr lang="fi-FI" dirty="0" smtClean="0"/>
              <a:t>Feedback and </a:t>
            </a:r>
            <a:r>
              <a:rPr lang="fi-FI" dirty="0" err="1" smtClean="0"/>
              <a:t>learning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5501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Page Objects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971600" y="1700809"/>
            <a:ext cx="2204174" cy="3408562"/>
          </a:xfrm>
        </p:spPr>
        <p:txBody>
          <a:bodyPr/>
          <a:lstStyle/>
          <a:p>
            <a:r>
              <a:rPr lang="en-GB" dirty="0" smtClean="0"/>
              <a:t>Design Pattern</a:t>
            </a:r>
            <a:endParaRPr lang="en-GB" dirty="0"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398065" y="2599551"/>
            <a:ext cx="5007920" cy="744267"/>
          </a:xfrm>
        </p:spPr>
        <p:txBody>
          <a:bodyPr/>
          <a:lstStyle/>
          <a:p>
            <a:r>
              <a:rPr lang="en-GB" dirty="0" smtClean="0"/>
              <a:t>User Interface Testing</a:t>
            </a:r>
            <a:endParaRPr lang="en-GB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398065" y="1700808"/>
            <a:ext cx="5007920" cy="744267"/>
          </a:xfrm>
        </p:spPr>
        <p:txBody>
          <a:bodyPr/>
          <a:lstStyle/>
          <a:p>
            <a:r>
              <a:rPr lang="en-GB" dirty="0" smtClean="0"/>
              <a:t>Software Testing Automation</a:t>
            </a:r>
            <a:endParaRPr lang="en-GB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415575" y="3471041"/>
            <a:ext cx="5007920" cy="744267"/>
          </a:xfrm>
        </p:spPr>
        <p:txBody>
          <a:bodyPr/>
          <a:lstStyle/>
          <a:p>
            <a:r>
              <a:rPr lang="en-GB" dirty="0" smtClean="0"/>
              <a:t>Object which present one component in AUT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898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Page Objects</a:t>
            </a:r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12776"/>
            <a:ext cx="6984776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9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Page Objects</a:t>
            </a:r>
            <a:endParaRPr 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83567" y="1340767"/>
            <a:ext cx="146844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753217"/>
              </p:ext>
            </p:extLst>
          </p:nvPr>
        </p:nvGraphicFramePr>
        <p:xfrm>
          <a:off x="683568" y="1340768"/>
          <a:ext cx="8137908" cy="468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Visio" r:id="rId4" imgW="4752814" imgH="2733796" progId="Visio.Drawing.15">
                  <p:embed/>
                </p:oleObj>
              </mc:Choice>
              <mc:Fallback>
                <p:oleObj name="Visio" r:id="rId4" imgW="4752814" imgH="273379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340768"/>
                        <a:ext cx="8137908" cy="46805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489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Page Objects</a:t>
            </a:r>
            <a:endParaRPr 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83567" y="1340767"/>
            <a:ext cx="146844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67544" y="1809465"/>
            <a:ext cx="8352928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3215</TotalTime>
  <Words>121</Words>
  <Application>Microsoft Office PowerPoint</Application>
  <PresentationFormat>On-screen Show (4:3)</PresentationFormat>
  <Paragraphs>50</Paragraphs>
  <Slides>12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MS PGothic</vt:lpstr>
      <vt:lpstr>MS PGothic</vt:lpstr>
      <vt:lpstr>Arial</vt:lpstr>
      <vt:lpstr>Segoe UI</vt:lpstr>
      <vt:lpstr>Segoe UI Light</vt:lpstr>
      <vt:lpstr>Blank Presentation</vt:lpstr>
      <vt:lpstr>Visio</vt:lpstr>
      <vt:lpstr>BDD and Page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- -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 -</dc:creator>
  <cp:lastModifiedBy>Anssi Soinu</cp:lastModifiedBy>
  <cp:revision>244</cp:revision>
  <dcterms:created xsi:type="dcterms:W3CDTF">2010-12-01T18:15:45Z</dcterms:created>
  <dcterms:modified xsi:type="dcterms:W3CDTF">2013-11-28T20:17:31Z</dcterms:modified>
</cp:coreProperties>
</file>