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C6ADB-9364-4D2C-802D-D1EC7728D11F}" type="datetimeFigureOut">
              <a:rPr lang="ko-KR" altLang="en-US" smtClean="0"/>
              <a:t>2024-12-04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283F9-F247-42A5-9EFB-9EDCA45F10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003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C6ADB-9364-4D2C-802D-D1EC7728D11F}" type="datetimeFigureOut">
              <a:rPr lang="ko-KR" altLang="en-US" smtClean="0"/>
              <a:t>2024-12-04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283F9-F247-42A5-9EFB-9EDCA45F10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314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C6ADB-9364-4D2C-802D-D1EC7728D11F}" type="datetimeFigureOut">
              <a:rPr lang="ko-KR" altLang="en-US" smtClean="0"/>
              <a:t>2024-12-04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283F9-F247-42A5-9EFB-9EDCA45F10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0611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C6ADB-9364-4D2C-802D-D1EC7728D11F}" type="datetimeFigureOut">
              <a:rPr lang="ko-KR" altLang="en-US" smtClean="0"/>
              <a:t>2024-12-04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283F9-F247-42A5-9EFB-9EDCA45F10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946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C6ADB-9364-4D2C-802D-D1EC7728D11F}" type="datetimeFigureOut">
              <a:rPr lang="ko-KR" altLang="en-US" smtClean="0"/>
              <a:t>2024-12-04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283F9-F247-42A5-9EFB-9EDCA45F10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7864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C6ADB-9364-4D2C-802D-D1EC7728D11F}" type="datetimeFigureOut">
              <a:rPr lang="ko-KR" altLang="en-US" smtClean="0"/>
              <a:t>2024-12-04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283F9-F247-42A5-9EFB-9EDCA45F10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6257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C6ADB-9364-4D2C-802D-D1EC7728D11F}" type="datetimeFigureOut">
              <a:rPr lang="ko-KR" altLang="en-US" smtClean="0"/>
              <a:t>2024-12-04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283F9-F247-42A5-9EFB-9EDCA45F10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561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C6ADB-9364-4D2C-802D-D1EC7728D11F}" type="datetimeFigureOut">
              <a:rPr lang="ko-KR" altLang="en-US" smtClean="0"/>
              <a:t>2024-12-04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283F9-F247-42A5-9EFB-9EDCA45F10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4665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C6ADB-9364-4D2C-802D-D1EC7728D11F}" type="datetimeFigureOut">
              <a:rPr lang="ko-KR" altLang="en-US" smtClean="0"/>
              <a:t>2024-12-04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283F9-F247-42A5-9EFB-9EDCA45F10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25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C6ADB-9364-4D2C-802D-D1EC7728D11F}" type="datetimeFigureOut">
              <a:rPr lang="ko-KR" altLang="en-US" smtClean="0"/>
              <a:t>2024-12-04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283F9-F247-42A5-9EFB-9EDCA45F10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70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C6ADB-9364-4D2C-802D-D1EC7728D11F}" type="datetimeFigureOut">
              <a:rPr lang="ko-KR" altLang="en-US" smtClean="0"/>
              <a:t>2024-12-04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283F9-F247-42A5-9EFB-9EDCA45F10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2672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0C6ADB-9364-4D2C-802D-D1EC7728D11F}" type="datetimeFigureOut">
              <a:rPr lang="ko-KR" altLang="en-US" smtClean="0"/>
              <a:t>2024-12-04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A283F9-F247-42A5-9EFB-9EDCA45F10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5645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6130" y="1774757"/>
            <a:ext cx="1088967" cy="51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main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889757" y="929629"/>
            <a:ext cx="1088967" cy="51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유재석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889758" y="2603259"/>
            <a:ext cx="1088967" cy="51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강호동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2290146"/>
            <a:ext cx="16708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[</a:t>
            </a:r>
            <a:r>
              <a:rPr lang="ko-KR" altLang="en-US" sz="1200" dirty="0" smtClean="0"/>
              <a:t>버전</a:t>
            </a:r>
            <a:r>
              <a:rPr lang="en-US" altLang="ko-KR" sz="1200" dirty="0" smtClean="0"/>
              <a:t>1] 12/04 20:00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1670857" y="1434026"/>
            <a:ext cx="16708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[</a:t>
            </a:r>
            <a:r>
              <a:rPr lang="ko-KR" altLang="en-US" sz="1200" dirty="0" smtClean="0"/>
              <a:t>버전</a:t>
            </a:r>
            <a:r>
              <a:rPr lang="en-US" altLang="ko-KR" sz="1200" dirty="0" smtClean="0"/>
              <a:t>1] 12/04 20:10</a:t>
            </a:r>
            <a:endParaRPr lang="ko-KR" alt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1670856" y="3146266"/>
            <a:ext cx="16708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[</a:t>
            </a:r>
            <a:r>
              <a:rPr lang="ko-KR" altLang="en-US" sz="1200" dirty="0" smtClean="0"/>
              <a:t>버전</a:t>
            </a:r>
            <a:r>
              <a:rPr lang="en-US" altLang="ko-KR" sz="1200" dirty="0" smtClean="0"/>
              <a:t>1] 12/04 20:15</a:t>
            </a:r>
            <a:endParaRPr lang="ko-KR" altLang="en-US" sz="1200" dirty="0"/>
          </a:p>
        </p:txBody>
      </p:sp>
      <p:sp>
        <p:nvSpPr>
          <p:cNvPr id="10" name="직사각형 9"/>
          <p:cNvSpPr/>
          <p:nvPr/>
        </p:nvSpPr>
        <p:spPr>
          <a:xfrm>
            <a:off x="3887582" y="918637"/>
            <a:ext cx="1088967" cy="51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유재석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018900" y="1043328"/>
            <a:ext cx="10113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코드작업</a:t>
            </a:r>
            <a:endParaRPr lang="ko-KR" alt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3088173" y="2743144"/>
            <a:ext cx="10113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코드작업</a:t>
            </a:r>
            <a:endParaRPr lang="ko-KR" alt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3707474" y="1445018"/>
            <a:ext cx="16708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12/04 22:10 </a:t>
            </a:r>
            <a:r>
              <a:rPr lang="en-US" altLang="ko-KR" sz="1200" dirty="0" smtClean="0"/>
              <a:t>push</a:t>
            </a:r>
            <a:endParaRPr lang="ko-KR" altLang="en-US" sz="1200" dirty="0"/>
          </a:p>
        </p:txBody>
      </p:sp>
      <p:sp>
        <p:nvSpPr>
          <p:cNvPr id="14" name="직사각형 13"/>
          <p:cNvSpPr/>
          <p:nvPr/>
        </p:nvSpPr>
        <p:spPr>
          <a:xfrm>
            <a:off x="5744091" y="918636"/>
            <a:ext cx="1088967" cy="51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유재석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597231" y="1434025"/>
            <a:ext cx="16708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[</a:t>
            </a:r>
            <a:r>
              <a:rPr lang="ko-KR" altLang="en-US" sz="1200" dirty="0" smtClean="0"/>
              <a:t>버전</a:t>
            </a:r>
            <a:r>
              <a:rPr lang="en-US" altLang="ko-KR" sz="1200" dirty="0" smtClean="0"/>
              <a:t>2]</a:t>
            </a:r>
            <a:endParaRPr lang="ko-KR" altLang="en-US" sz="1200" dirty="0"/>
          </a:p>
        </p:txBody>
      </p:sp>
      <p:sp>
        <p:nvSpPr>
          <p:cNvPr id="16" name="직사각형 15"/>
          <p:cNvSpPr/>
          <p:nvPr/>
        </p:nvSpPr>
        <p:spPr>
          <a:xfrm>
            <a:off x="3880650" y="2603258"/>
            <a:ext cx="1088967" cy="51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강호동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707474" y="3146266"/>
            <a:ext cx="16708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12/05 03:10 push</a:t>
            </a:r>
            <a:endParaRPr lang="ko-KR" altLang="en-US" sz="1200" dirty="0"/>
          </a:p>
        </p:txBody>
      </p:sp>
      <p:sp>
        <p:nvSpPr>
          <p:cNvPr id="18" name="직사각형 17"/>
          <p:cNvSpPr/>
          <p:nvPr/>
        </p:nvSpPr>
        <p:spPr>
          <a:xfrm>
            <a:off x="5744090" y="2548996"/>
            <a:ext cx="1088967" cy="51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강호동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597231" y="3134509"/>
            <a:ext cx="16708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[</a:t>
            </a:r>
            <a:r>
              <a:rPr lang="ko-KR" altLang="en-US" sz="1200" dirty="0" smtClean="0"/>
              <a:t>버전</a:t>
            </a:r>
            <a:r>
              <a:rPr lang="en-US" altLang="ko-KR" sz="1200" dirty="0" smtClean="0"/>
              <a:t>3]</a:t>
            </a:r>
            <a:endParaRPr lang="ko-KR" altLang="en-US" sz="1200" dirty="0"/>
          </a:p>
        </p:txBody>
      </p:sp>
      <p:sp>
        <p:nvSpPr>
          <p:cNvPr id="20" name="직사각형 19"/>
          <p:cNvSpPr/>
          <p:nvPr/>
        </p:nvSpPr>
        <p:spPr>
          <a:xfrm>
            <a:off x="7190498" y="1649706"/>
            <a:ext cx="1088967" cy="51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main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093518" y="2165095"/>
            <a:ext cx="24931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12/05 19:00 ‘</a:t>
            </a:r>
            <a:r>
              <a:rPr lang="ko-KR" altLang="en-US" sz="1200" dirty="0" smtClean="0"/>
              <a:t>유재석</a:t>
            </a:r>
            <a:r>
              <a:rPr lang="en-US" altLang="ko-KR" sz="1200" dirty="0" smtClean="0"/>
              <a:t>’ pull </a:t>
            </a:r>
            <a:endParaRPr lang="ko-KR" alt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7093518" y="2726112"/>
            <a:ext cx="24931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12/05 19:05 ‘</a:t>
            </a:r>
            <a:r>
              <a:rPr lang="ko-KR" altLang="en-US" sz="1200" dirty="0" smtClean="0"/>
              <a:t>강호동</a:t>
            </a:r>
            <a:r>
              <a:rPr lang="en-US" altLang="ko-KR" sz="1200" dirty="0" smtClean="0"/>
              <a:t>’ pull</a:t>
            </a:r>
            <a:endParaRPr lang="ko-KR" alt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339435" y="98631"/>
            <a:ext cx="2410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Push : </a:t>
            </a:r>
            <a:r>
              <a:rPr lang="ko-KR" altLang="en-US" sz="1200" dirty="0" smtClean="0"/>
              <a:t>코드를 저장소에 업로드 </a:t>
            </a:r>
            <a:endParaRPr lang="ko-KR" alt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339435" y="370134"/>
            <a:ext cx="2410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pull : </a:t>
            </a:r>
            <a:r>
              <a:rPr lang="ko-KR" altLang="en-US" sz="1200" dirty="0" smtClean="0"/>
              <a:t>저장소에 </a:t>
            </a:r>
            <a:r>
              <a:rPr lang="ko-KR" altLang="en-US" sz="1200" dirty="0" smtClean="0"/>
              <a:t>코드를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내려받기</a:t>
            </a:r>
            <a:r>
              <a:rPr lang="ko-KR" altLang="en-US" sz="1200" dirty="0" smtClean="0"/>
              <a:t> </a:t>
            </a:r>
            <a:endParaRPr lang="ko-KR" alt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7093518" y="3003205"/>
            <a:ext cx="24931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*</a:t>
            </a:r>
            <a:r>
              <a:rPr lang="ko-KR" altLang="en-US" sz="1200" dirty="0" err="1" smtClean="0"/>
              <a:t>충돌시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merge(</a:t>
            </a:r>
            <a:r>
              <a:rPr lang="ko-KR" altLang="en-US" sz="1200" dirty="0" err="1" smtClean="0"/>
              <a:t>겹치는코드합치기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7093517" y="3240209"/>
            <a:ext cx="16708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12/05 19 : 10[</a:t>
            </a:r>
            <a:r>
              <a:rPr lang="ko-KR" altLang="en-US" sz="1200" dirty="0" smtClean="0"/>
              <a:t>버전</a:t>
            </a:r>
            <a:r>
              <a:rPr lang="en-US" altLang="ko-KR" sz="1200" dirty="0" smtClean="0"/>
              <a:t>4]</a:t>
            </a:r>
            <a:endParaRPr lang="ko-KR" altLang="en-US" sz="1200" dirty="0"/>
          </a:p>
        </p:txBody>
      </p:sp>
      <p:sp>
        <p:nvSpPr>
          <p:cNvPr id="27" name="직사각형 26"/>
          <p:cNvSpPr/>
          <p:nvPr/>
        </p:nvSpPr>
        <p:spPr>
          <a:xfrm>
            <a:off x="10030497" y="918636"/>
            <a:ext cx="1088967" cy="51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유재석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9883637" y="1434025"/>
            <a:ext cx="23083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12/05 19:15 ‘main’ pull</a:t>
            </a:r>
            <a:endParaRPr lang="ko-KR" altLang="en-US" sz="1200" dirty="0"/>
          </a:p>
        </p:txBody>
      </p:sp>
      <p:sp>
        <p:nvSpPr>
          <p:cNvPr id="29" name="직사각형 28"/>
          <p:cNvSpPr/>
          <p:nvPr/>
        </p:nvSpPr>
        <p:spPr>
          <a:xfrm>
            <a:off x="10030496" y="2548996"/>
            <a:ext cx="1088967" cy="51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강호동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9883637" y="3118647"/>
            <a:ext cx="23083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12/05 19:20 ‘main’ pull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9883637" y="1636257"/>
            <a:ext cx="16708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[</a:t>
            </a:r>
            <a:r>
              <a:rPr lang="ko-KR" altLang="en-US" sz="1200" dirty="0" smtClean="0"/>
              <a:t>버전</a:t>
            </a:r>
            <a:r>
              <a:rPr lang="en-US" altLang="ko-KR" sz="1200" dirty="0" smtClean="0"/>
              <a:t>4]</a:t>
            </a:r>
            <a:endParaRPr lang="ko-KR" alt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9883637" y="3449908"/>
            <a:ext cx="16708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[</a:t>
            </a:r>
            <a:r>
              <a:rPr lang="ko-KR" altLang="en-US" sz="1200" dirty="0" smtClean="0"/>
              <a:t>버전</a:t>
            </a:r>
            <a:r>
              <a:rPr lang="en-US" altLang="ko-KR" sz="1200" dirty="0" smtClean="0"/>
              <a:t>4]</a:t>
            </a:r>
            <a:endParaRPr lang="ko-KR" alt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7390506" y="2409294"/>
            <a:ext cx="24931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push</a:t>
            </a:r>
            <a:endParaRPr lang="ko-KR" altLang="en-US" sz="1200" dirty="0"/>
          </a:p>
        </p:txBody>
      </p:sp>
      <p:sp>
        <p:nvSpPr>
          <p:cNvPr id="40" name="오른쪽 화살표 39"/>
          <p:cNvSpPr/>
          <p:nvPr/>
        </p:nvSpPr>
        <p:spPr>
          <a:xfrm rot="20038027">
            <a:off x="980290" y="1216463"/>
            <a:ext cx="709352" cy="3214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오른쪽 화살표 40"/>
          <p:cNvSpPr/>
          <p:nvPr/>
        </p:nvSpPr>
        <p:spPr>
          <a:xfrm rot="1624910">
            <a:off x="1036672" y="2611099"/>
            <a:ext cx="709352" cy="3214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오른쪽 화살표 42"/>
          <p:cNvSpPr/>
          <p:nvPr/>
        </p:nvSpPr>
        <p:spPr>
          <a:xfrm rot="19392382">
            <a:off x="6604691" y="2154490"/>
            <a:ext cx="546662" cy="3214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오른쪽 화살표 43"/>
          <p:cNvSpPr/>
          <p:nvPr/>
        </p:nvSpPr>
        <p:spPr>
          <a:xfrm rot="1814671">
            <a:off x="6552078" y="1517352"/>
            <a:ext cx="556668" cy="3214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오른쪽 화살표 44"/>
          <p:cNvSpPr/>
          <p:nvPr/>
        </p:nvSpPr>
        <p:spPr>
          <a:xfrm rot="20795713">
            <a:off x="8480992" y="1204728"/>
            <a:ext cx="1309800" cy="3214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오른쪽 화살표 45"/>
          <p:cNvSpPr/>
          <p:nvPr/>
        </p:nvSpPr>
        <p:spPr>
          <a:xfrm rot="1329337">
            <a:off x="8635013" y="1985955"/>
            <a:ext cx="1309800" cy="3214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8716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101</Words>
  <Application>Microsoft Office PowerPoint</Application>
  <PresentationFormat>와이드스크린</PresentationFormat>
  <Paragraphs>30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admin</cp:lastModifiedBy>
  <cp:revision>4</cp:revision>
  <dcterms:created xsi:type="dcterms:W3CDTF">2024-12-04T12:26:18Z</dcterms:created>
  <dcterms:modified xsi:type="dcterms:W3CDTF">2024-12-04T12:52:20Z</dcterms:modified>
</cp:coreProperties>
</file>