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C274F7-8A76-4830-9BB6-1FFC8F8D73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226"/>
    <a:srgbClr val="A67053"/>
    <a:srgbClr val="E0A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744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9A8E-7290-4DA7-8F92-5D929A3F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406A2-BA1F-4BD9-9082-AB4A869E2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FB2E-B738-40FE-9996-6C35F1E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8134-30FF-49E3-BBF1-5327DAC0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793A-9C86-4837-B60C-E5B9A7C0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75D5-0886-4650-A714-A9221DAF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C5EA-41B8-4FF4-951D-6E4460CF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684-B820-4A91-9EFF-E8ACDC49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FD25-4EE8-45BF-BE53-68D8AFFC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E7C5-A015-46AE-8A2C-5985AA4F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9EBB8-69E5-470F-B5D8-29BA62A1C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A2BE-7B9F-4D2D-BEFB-8292C83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F4C9-45D3-4C24-9DEF-24032212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95E0-D171-44C0-BC92-B8F19B26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A635-CF82-4072-9364-9A992E9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9A8E-7290-4DA7-8F92-5D929A3F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406A2-BA1F-4BD9-9082-AB4A869E2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FB2E-B738-40FE-9996-6C35F1E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8134-30FF-49E3-BBF1-5327DAC0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793A-9C86-4837-B60C-E5B9A7C0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5BB-6436-4F02-9820-739838E3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6A2-E754-4B44-B3CF-2A259886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1750-C5D5-48F9-8BEE-920DD85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8D41-A9A3-4CE3-BF3F-5D29AA8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7EC6-CEA9-4832-B41E-AE5580B5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A94B-06ED-4190-AB70-FA5DF7E3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E55B-DB5A-41C8-A7FB-0409711A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E9A3-1548-4A1D-971D-DF83681C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5BE1-020E-494C-A2B5-9B0BE01A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4AF2-2300-45F8-B2E6-8D663B0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C5B6-EEF6-4922-8200-703B6F2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4E20-4613-408A-92AA-3B226D10F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FD872-CB5C-4899-8F73-21117A16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7026-CA29-403D-AEA4-B895380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AE92-B8C0-4D78-A654-E012A4CC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17AC-0D1D-4910-9D3F-56E8AD96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A2D2-CAFA-4E41-8D14-1FC7289C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88B9B-FD21-4D0F-9A99-A893CF87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739B-B400-4C5F-9C88-04D06A23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8443-8176-41CE-946A-F5ABC2C5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5D1DE-E276-4BF0-AE9F-FD1DAFF7C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911FE-001F-47E7-A270-DEA48D7D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2565D-1EF8-4C44-BE09-EC4D3CF4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D1ED3-6A0C-426C-B1AA-68EE1D52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5AF-DD6D-481A-8332-B8581DC7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B1346-C866-47EA-AC24-CA718D73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FB6A-9358-4D05-BF71-68C00A03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335F-6C93-4782-A765-84105E73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4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6E0B1-FC34-4873-AC7B-8AC9BD03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1BEDA-C7D4-4342-85E1-FDFC4529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1C18-B39F-41E3-B2E8-9FC6412C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DD5-24AC-4D87-BD4A-99778271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54B8-2108-42ED-9E9E-B7C43D64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4B33-7849-46B1-B35D-3DBE60B6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E804-1CBF-4ADE-A7BA-65501F68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E6E6-2621-48A9-8FF2-3E49A82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F805-A36D-442B-A987-EAEFAD8F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5BB-6436-4F02-9820-739838E3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6A2-E754-4B44-B3CF-2A259886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1750-C5D5-48F9-8BEE-920DD85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8D41-A9A3-4CE3-BF3F-5D29AA8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7EC6-CEA9-4832-B41E-AE5580B5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2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352B-96AF-4FD3-B487-7629187B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14BD7-7AF1-4A3F-8448-8A52F8F39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5627-0906-42A9-9506-89EFEC23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F859-398E-49B6-8CB3-40EF6744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5EAC-F261-43B9-B12B-9F2D5917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B1A6-53A7-41D2-91CD-573F78BA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75D5-0886-4650-A714-A9221DAF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C5EA-41B8-4FF4-951D-6E4460CF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684-B820-4A91-9EFF-E8ACDC49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FD25-4EE8-45BF-BE53-68D8AFFC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E7C5-A015-46AE-8A2C-5985AA4F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6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9EBB8-69E5-470F-B5D8-29BA62A1C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A2BE-7B9F-4D2D-BEFB-8292C83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F4C9-45D3-4C24-9DEF-24032212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95E0-D171-44C0-BC92-B8F19B26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A635-CF82-4072-9364-9A992E9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A94B-06ED-4190-AB70-FA5DF7E3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E55B-DB5A-41C8-A7FB-0409711A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E9A3-1548-4A1D-971D-DF83681C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5BE1-020E-494C-A2B5-9B0BE01A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4AF2-2300-45F8-B2E6-8D663B0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C5B6-EEF6-4922-8200-703B6F2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4E20-4613-408A-92AA-3B226D10F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FD872-CB5C-4899-8F73-21117A16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7026-CA29-403D-AEA4-B895380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AE92-B8C0-4D78-A654-E012A4CC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17AC-0D1D-4910-9D3F-56E8AD96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A2D2-CAFA-4E41-8D14-1FC7289C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88B9B-FD21-4D0F-9A99-A893CF87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739B-B400-4C5F-9C88-04D06A23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8443-8176-41CE-946A-F5ABC2C5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5D1DE-E276-4BF0-AE9F-FD1DAFF7C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911FE-001F-47E7-A270-DEA48D7D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2565D-1EF8-4C44-BE09-EC4D3CF4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D1ED3-6A0C-426C-B1AA-68EE1D52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5AF-DD6D-481A-8332-B8581DC7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B1346-C866-47EA-AC24-CA718D73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FB6A-9358-4D05-BF71-68C00A03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335F-6C93-4782-A765-84105E73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6E0B1-FC34-4873-AC7B-8AC9BD03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1BEDA-C7D4-4342-85E1-FDFC4529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1C18-B39F-41E3-B2E8-9FC6412C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DD5-24AC-4D87-BD4A-99778271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54B8-2108-42ED-9E9E-B7C43D64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4B33-7849-46B1-B35D-3DBE60B6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E804-1CBF-4ADE-A7BA-65501F68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E6E6-2621-48A9-8FF2-3E49A82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F805-A36D-442B-A987-EAEFAD8F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352B-96AF-4FD3-B487-7629187B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14BD7-7AF1-4A3F-8448-8A52F8F39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5627-0906-42A9-9506-89EFEC23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F859-398E-49B6-8CB3-40EF6744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5EAC-F261-43B9-B12B-9F2D5917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B1A6-53A7-41D2-91CD-573F78BA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9F74-ADE5-4E98-96AD-2993BDE8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7D31-38FE-48C2-A00C-DE8372A4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27DF-0988-49A5-B345-3966E8B6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771E-60AB-4325-AF39-6E980D364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9D3D-FEAC-455C-92A9-9AB2E3AF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9F74-ADE5-4E98-96AD-2993BDE8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7D31-38FE-48C2-A00C-DE8372A4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27DF-0988-49A5-B345-3966E8B6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28BF-5DE2-40B8-AB36-B9560A90FB2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771E-60AB-4325-AF39-6E980D364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9D3D-FEAC-455C-92A9-9AB2E3AF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EDE1-508D-4650-BBB4-A060EF51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C57-0367-4D30-9F98-85A21264E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err="1"/>
              <a:t>Bookdown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AC32-4705-4207-BBE1-1DE1210C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7724"/>
            <a:ext cx="9144000" cy="2047166"/>
          </a:xfrm>
        </p:spPr>
        <p:txBody>
          <a:bodyPr>
            <a:normAutofit/>
          </a:bodyPr>
          <a:lstStyle/>
          <a:p>
            <a:r>
              <a:rPr lang="en-US" dirty="0"/>
              <a:t>Ju-Chi Yu</a:t>
            </a:r>
          </a:p>
          <a:p>
            <a:endParaRPr lang="en-US" dirty="0"/>
          </a:p>
          <a:p>
            <a:r>
              <a:rPr lang="en-US" dirty="0" err="1"/>
              <a:t>Brainhack</a:t>
            </a:r>
            <a:r>
              <a:rPr lang="en-US" dirty="0"/>
              <a:t> Dallas 2019</a:t>
            </a:r>
          </a:p>
          <a:p>
            <a:r>
              <a:rPr lang="en-US" dirty="0"/>
              <a:t>Nov. 16-17</a:t>
            </a:r>
          </a:p>
        </p:txBody>
      </p:sp>
    </p:spTree>
    <p:extLst>
      <p:ext uri="{BB962C8B-B14F-4D97-AF65-F5344CB8AC3E}">
        <p14:creationId xmlns:p14="http://schemas.microsoft.com/office/powerpoint/2010/main" val="376279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C0F9-AC9C-4FD4-B8E6-23ABE2C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</a:t>
            </a:r>
            <a:r>
              <a:rPr lang="en-US" dirty="0" err="1"/>
              <a:t>brainhack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758-7E26-4ED5-9EE8-4E16DF7D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2 (1:30 pm – 2:45 pm):</a:t>
            </a:r>
          </a:p>
          <a:p>
            <a:pPr lvl="1"/>
            <a:r>
              <a:rPr lang="en-US" dirty="0"/>
              <a:t>Finalize what we are left with</a:t>
            </a:r>
          </a:p>
          <a:p>
            <a:pPr lvl="1"/>
            <a:endParaRPr lang="en-US" dirty="0"/>
          </a:p>
          <a:p>
            <a:r>
              <a:rPr lang="en-US" dirty="0"/>
              <a:t>Before 3 pm:</a:t>
            </a:r>
          </a:p>
          <a:p>
            <a:pPr lvl="1"/>
            <a:r>
              <a:rPr lang="en-US" dirty="0"/>
              <a:t>Create final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9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buzzfeed.com/buzzfeed-static/static/2015-02/18/10/enhanced/webdr09/enhanced-buzz-32241-1424274656-13.jpg?downsize=800:*&amp;output-format=auto&amp;output-quality=auto">
            <a:extLst>
              <a:ext uri="{FF2B5EF4-FFF2-40B4-BE49-F238E27FC236}">
                <a16:creationId xmlns:a16="http://schemas.microsoft.com/office/drawing/2014/main" id="{861A03BD-C449-43D2-9159-746C36E408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5" b="95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40C13-9EE8-439F-AA5A-B0B1C163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Please join us!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897B1D-2832-4424-8217-60FBB31C040E}"/>
              </a:ext>
            </a:extLst>
          </p:cNvPr>
          <p:cNvSpPr/>
          <p:nvPr/>
        </p:nvSpPr>
        <p:spPr>
          <a:xfrm>
            <a:off x="8911987" y="105986"/>
            <a:ext cx="3070747" cy="3020059"/>
          </a:xfrm>
          <a:prstGeom prst="ellipse">
            <a:avLst/>
          </a:prstGeom>
          <a:solidFill>
            <a:srgbClr val="A67053"/>
          </a:solidFill>
          <a:ln w="76200">
            <a:solidFill>
              <a:srgbClr val="704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43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90A-47E2-47B9-816A-766934D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1CB0-943C-4DD0-8A5B-4FD9678D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long run: </a:t>
            </a:r>
          </a:p>
          <a:p>
            <a:pPr lvl="1"/>
            <a:r>
              <a:rPr lang="en-US" dirty="0"/>
              <a:t>provide an introduction of simple and advanced multivariate techniques</a:t>
            </a:r>
          </a:p>
          <a:p>
            <a:endParaRPr lang="en-US" dirty="0"/>
          </a:p>
          <a:p>
            <a:r>
              <a:rPr lang="en-US" dirty="0"/>
              <a:t>These two days:</a:t>
            </a:r>
          </a:p>
          <a:p>
            <a:pPr lvl="1"/>
            <a:r>
              <a:rPr lang="en-US" dirty="0"/>
              <a:t>PCA introduction</a:t>
            </a:r>
          </a:p>
          <a:p>
            <a:pPr lvl="1"/>
            <a:r>
              <a:rPr lang="en-US" dirty="0"/>
              <a:t>PCA example with R code</a:t>
            </a:r>
          </a:p>
          <a:p>
            <a:pPr lvl="1"/>
            <a:r>
              <a:rPr lang="en-US" dirty="0"/>
              <a:t>Maybe SVD</a:t>
            </a:r>
          </a:p>
        </p:txBody>
      </p:sp>
    </p:spTree>
    <p:extLst>
      <p:ext uri="{BB962C8B-B14F-4D97-AF65-F5344CB8AC3E}">
        <p14:creationId xmlns:p14="http://schemas.microsoft.com/office/powerpoint/2010/main" val="21724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90FA-6C8E-4E5C-89A6-74D4491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5BB-6FEF-4411-8618-F563F19A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 err="1"/>
              <a:t>bookdown</a:t>
            </a:r>
            <a:r>
              <a:rPr lang="en-US" dirty="0"/>
              <a:t>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(RM3 - multivariate analysis)</a:t>
            </a:r>
          </a:p>
          <a:p>
            <a:endParaRPr lang="en-US" dirty="0"/>
          </a:p>
          <a:p>
            <a:r>
              <a:rPr lang="en-US" dirty="0"/>
              <a:t>Packages: </a:t>
            </a:r>
          </a:p>
          <a:p>
            <a:pPr lvl="1"/>
            <a:r>
              <a:rPr lang="en-US" dirty="0"/>
              <a:t>Analysis: </a:t>
            </a:r>
            <a:r>
              <a:rPr lang="en-US" dirty="0" err="1"/>
              <a:t>ExPosition</a:t>
            </a:r>
            <a:endParaRPr lang="en-US" dirty="0"/>
          </a:p>
          <a:p>
            <a:pPr lvl="1"/>
            <a:r>
              <a:rPr lang="en-US" dirty="0"/>
              <a:t>Plotting results: ggplot2, and PTCA4CATA</a:t>
            </a:r>
          </a:p>
        </p:txBody>
      </p:sp>
    </p:spTree>
    <p:extLst>
      <p:ext uri="{BB962C8B-B14F-4D97-AF65-F5344CB8AC3E}">
        <p14:creationId xmlns:p14="http://schemas.microsoft.com/office/powerpoint/2010/main" val="2963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4153-A6E2-4593-8D6A-CAA64F68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have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C13E-8DE9-4CA3-9AC3-F07DADDF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/>
              <a:t>Three .</a:t>
            </a:r>
            <a:r>
              <a:rPr lang="en-US" dirty="0" err="1"/>
              <a:t>rmd</a:t>
            </a:r>
            <a:r>
              <a:rPr lang="en-US" dirty="0"/>
              <a:t> files for </a:t>
            </a:r>
            <a:r>
              <a:rPr lang="en-US" dirty="0" err="1"/>
              <a:t>Bookdown</a:t>
            </a:r>
            <a:r>
              <a:rPr lang="en-US" dirty="0"/>
              <a:t> on GitHub</a:t>
            </a:r>
          </a:p>
          <a:p>
            <a:pPr lvl="1"/>
            <a:r>
              <a:rPr lang="en-US" dirty="0"/>
              <a:t>PCA introduction</a:t>
            </a:r>
          </a:p>
          <a:p>
            <a:pPr lvl="2"/>
            <a:r>
              <a:rPr lang="en-US" dirty="0"/>
              <a:t>What I have from what I have in my literature review (more math)</a:t>
            </a:r>
          </a:p>
          <a:p>
            <a:pPr lvl="2"/>
            <a:r>
              <a:rPr lang="en-US" dirty="0"/>
              <a:t>Cookbook template we give to students in RM3 (include plots and code, but no math)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PCA example</a:t>
            </a:r>
          </a:p>
          <a:p>
            <a:pPr lvl="2"/>
            <a:r>
              <a:rPr lang="en-US" dirty="0"/>
              <a:t>Example code in the cookbook template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SVD</a:t>
            </a:r>
          </a:p>
          <a:p>
            <a:pPr lvl="2"/>
            <a:r>
              <a:rPr lang="en-US" dirty="0"/>
              <a:t>The core techniques of all multivariate methods</a:t>
            </a:r>
          </a:p>
          <a:p>
            <a:pPr lvl="2"/>
            <a:r>
              <a:rPr lang="en-US" dirty="0"/>
              <a:t>Not sure to include it or not</a:t>
            </a:r>
          </a:p>
        </p:txBody>
      </p:sp>
    </p:spTree>
    <p:extLst>
      <p:ext uri="{BB962C8B-B14F-4D97-AF65-F5344CB8AC3E}">
        <p14:creationId xmlns:p14="http://schemas.microsoft.com/office/powerpoint/2010/main" val="19314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D4C8-3665-4267-BB9A-F31EF870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B1C5-276F-4E15-8127-8A3BE56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some PCA,…</a:t>
            </a:r>
          </a:p>
          <a:p>
            <a:pPr lvl="1"/>
            <a:r>
              <a:rPr lang="en-US" dirty="0"/>
              <a:t>When do you usually open a tutorial or your old cookbook</a:t>
            </a:r>
          </a:p>
          <a:p>
            <a:pPr lvl="1"/>
            <a:r>
              <a:rPr lang="en-US" dirty="0"/>
              <a:t>How can we organize the content to help with your search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Writing the descriptions (in LaTeX)</a:t>
            </a:r>
          </a:p>
          <a:p>
            <a:pPr lvl="1"/>
            <a:r>
              <a:rPr lang="en-US" dirty="0"/>
              <a:t>Make images</a:t>
            </a:r>
          </a:p>
          <a:p>
            <a:pPr lvl="1"/>
            <a:r>
              <a:rPr lang="en-US" dirty="0"/>
              <a:t>Add descriptions for images</a:t>
            </a:r>
          </a:p>
          <a:p>
            <a:pPr lvl="1"/>
            <a:r>
              <a:rPr lang="en-US" dirty="0"/>
              <a:t>Add more instructions for each function we are using (to analyze or to plot)</a:t>
            </a:r>
          </a:p>
        </p:txBody>
      </p:sp>
    </p:spTree>
    <p:extLst>
      <p:ext uri="{BB962C8B-B14F-4D97-AF65-F5344CB8AC3E}">
        <p14:creationId xmlns:p14="http://schemas.microsoft.com/office/powerpoint/2010/main" val="21302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D4C8-3665-4267-BB9A-F31EF870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B1C5-276F-4E15-8127-8A3BE56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help if I don’t know or am not familiar with PCA?</a:t>
            </a:r>
          </a:p>
          <a:p>
            <a:r>
              <a:rPr lang="en-US" b="1" dirty="0"/>
              <a:t>Yes!</a:t>
            </a:r>
          </a:p>
          <a:p>
            <a:pPr lvl="1"/>
            <a:r>
              <a:rPr lang="en-US" dirty="0"/>
              <a:t>Help us create a template</a:t>
            </a:r>
          </a:p>
          <a:p>
            <a:pPr lvl="2"/>
            <a:r>
              <a:rPr lang="en-US" dirty="0"/>
              <a:t>What are you expecting when you search for a PCA tutorial</a:t>
            </a:r>
          </a:p>
          <a:p>
            <a:pPr lvl="2"/>
            <a:r>
              <a:rPr lang="en-US" dirty="0"/>
              <a:t>How can we make the </a:t>
            </a:r>
            <a:r>
              <a:rPr lang="en-US" dirty="0" err="1"/>
              <a:t>bookdown</a:t>
            </a:r>
            <a:r>
              <a:rPr lang="en-US" dirty="0"/>
              <a:t> so that it’s easier for people to apply PCA to their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be the best reviewer for our writing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172-AB99-4471-AD53-1D5A71C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</a:t>
            </a:r>
            <a:r>
              <a:rPr lang="en-US" dirty="0" err="1"/>
              <a:t>Brainhack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3105-C134-4FC6-B149-AB5CCC92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 (11:00 am – 12:30 pm):</a:t>
            </a:r>
          </a:p>
          <a:p>
            <a:pPr lvl="1"/>
            <a:r>
              <a:rPr lang="en-US" dirty="0"/>
              <a:t>Meet up	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 the outline of the </a:t>
            </a:r>
            <a:r>
              <a:rPr lang="en-US" dirty="0" err="1"/>
              <a:t>bookdown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through materials I have on GitHub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 how we can do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things you’d like to work on</a:t>
            </a:r>
          </a:p>
        </p:txBody>
      </p:sp>
    </p:spTree>
    <p:extLst>
      <p:ext uri="{BB962C8B-B14F-4D97-AF65-F5344CB8AC3E}">
        <p14:creationId xmlns:p14="http://schemas.microsoft.com/office/powerpoint/2010/main" val="17997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172-AB99-4471-AD53-1D5A71C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</a:t>
            </a:r>
            <a:r>
              <a:rPr lang="en-US" dirty="0" err="1"/>
              <a:t>Brainhack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3105-C134-4FC6-B149-AB5CCC9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Day 1 (3:30 pm – 5:00 pm):</a:t>
            </a:r>
          </a:p>
          <a:p>
            <a:pPr lvl="1"/>
            <a:r>
              <a:rPr lang="en-US" dirty="0"/>
              <a:t>Meet new people</a:t>
            </a:r>
          </a:p>
          <a:p>
            <a:pPr lvl="1"/>
            <a:r>
              <a:rPr lang="en-US" dirty="0"/>
              <a:t>Another discussion about the outline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in two groups</a:t>
            </a:r>
          </a:p>
          <a:p>
            <a:pPr lvl="2"/>
            <a:endParaRPr lang="en-US" dirty="0"/>
          </a:p>
          <a:p>
            <a:pPr lvl="2"/>
            <a:r>
              <a:rPr lang="en-US" u="sng" dirty="0"/>
              <a:t>Familiar with PCA</a:t>
            </a:r>
          </a:p>
          <a:p>
            <a:pPr lvl="3"/>
            <a:r>
              <a:rPr lang="en-US" dirty="0"/>
              <a:t>Plots</a:t>
            </a:r>
          </a:p>
          <a:p>
            <a:pPr lvl="3"/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script</a:t>
            </a:r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66C69-960B-412F-B472-C91688F13FDA}"/>
              </a:ext>
            </a:extLst>
          </p:cNvPr>
          <p:cNvSpPr/>
          <p:nvPr/>
        </p:nvSpPr>
        <p:spPr>
          <a:xfrm>
            <a:off x="4685731" y="3852418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Not familiar with PCA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PCA introduction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Give feedbacks on figures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Other…</a:t>
            </a:r>
          </a:p>
        </p:txBody>
      </p:sp>
    </p:spTree>
    <p:extLst>
      <p:ext uri="{BB962C8B-B14F-4D97-AF65-F5344CB8AC3E}">
        <p14:creationId xmlns:p14="http://schemas.microsoft.com/office/powerpoint/2010/main" val="37284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C0F9-AC9C-4FD4-B8E6-23ABE2C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</a:t>
            </a:r>
            <a:r>
              <a:rPr lang="en-US" dirty="0" err="1"/>
              <a:t>brainhack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758-7E26-4ED5-9EE8-4E16DF7D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2 (10:30 am – 12:30 pm):</a:t>
            </a:r>
          </a:p>
          <a:p>
            <a:pPr lvl="1"/>
            <a:r>
              <a:rPr lang="en-US" dirty="0"/>
              <a:t>Meet up</a:t>
            </a:r>
          </a:p>
          <a:p>
            <a:pPr lvl="1"/>
            <a:r>
              <a:rPr lang="en-US" dirty="0"/>
              <a:t>Discussion about progress on Day 1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in two groups (11:00 am)</a:t>
            </a:r>
          </a:p>
          <a:p>
            <a:pPr lvl="2"/>
            <a:endParaRPr lang="en-US" dirty="0"/>
          </a:p>
          <a:p>
            <a:pPr lvl="2"/>
            <a:r>
              <a:rPr lang="en-US" u="sng" dirty="0"/>
              <a:t>Familiar with PCA</a:t>
            </a:r>
          </a:p>
          <a:p>
            <a:pPr lvl="3"/>
            <a:r>
              <a:rPr lang="en-US" dirty="0"/>
              <a:t>Plots</a:t>
            </a:r>
          </a:p>
          <a:p>
            <a:pPr lvl="3"/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script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0B39D-B9FF-4C06-A52D-908F06CA083D}"/>
              </a:ext>
            </a:extLst>
          </p:cNvPr>
          <p:cNvSpPr/>
          <p:nvPr/>
        </p:nvSpPr>
        <p:spPr>
          <a:xfrm>
            <a:off x="4685730" y="3852418"/>
            <a:ext cx="718782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Not familiar with PCA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PCA introduction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Give feedbacks on figures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(11:30 crash course for </a:t>
            </a:r>
            <a:r>
              <a:rPr lang="en-US" b="1" dirty="0" err="1"/>
              <a:t>epPCA</a:t>
            </a:r>
            <a:r>
              <a:rPr lang="en-US" b="1" dirty="0"/>
              <a:t> and PTCA4CATA)</a:t>
            </a:r>
          </a:p>
        </p:txBody>
      </p:sp>
    </p:spTree>
    <p:extLst>
      <p:ext uri="{BB962C8B-B14F-4D97-AF65-F5344CB8AC3E}">
        <p14:creationId xmlns:p14="http://schemas.microsoft.com/office/powerpoint/2010/main" val="27894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Office Theme</vt:lpstr>
      <vt:lpstr>1_Office Theme</vt:lpstr>
      <vt:lpstr>Multivariate Bookdown</vt:lpstr>
      <vt:lpstr>Goal</vt:lpstr>
      <vt:lpstr>Tools</vt:lpstr>
      <vt:lpstr>What do I have now?</vt:lpstr>
      <vt:lpstr>How can you help?</vt:lpstr>
      <vt:lpstr>How can you help?</vt:lpstr>
      <vt:lpstr>Plans for this Brainhack</vt:lpstr>
      <vt:lpstr>Plans for this Brainhack</vt:lpstr>
      <vt:lpstr>Plans for this brainhack</vt:lpstr>
      <vt:lpstr>Plans for this brainhack</vt:lpstr>
      <vt:lpstr>Please join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Bookdown</dc:title>
  <dc:creator>如淇 游</dc:creator>
  <cp:lastModifiedBy>如淇 游</cp:lastModifiedBy>
  <cp:revision>3</cp:revision>
  <dcterms:created xsi:type="dcterms:W3CDTF">2019-11-16T05:51:40Z</dcterms:created>
  <dcterms:modified xsi:type="dcterms:W3CDTF">2019-11-16T06:32:09Z</dcterms:modified>
</cp:coreProperties>
</file>