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E9C473"/>
    <a:srgbClr val="1B16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110" autoAdjust="0"/>
  </p:normalViewPr>
  <p:slideViewPr>
    <p:cSldViewPr snapToGrid="0">
      <p:cViewPr varScale="1">
        <p:scale>
          <a:sx n="83" d="100"/>
          <a:sy n="83" d="100"/>
        </p:scale>
        <p:origin x="6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36612" y="713117"/>
            <a:ext cx="3905041" cy="309688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968156" y="1432705"/>
            <a:ext cx="5652344" cy="3162648"/>
          </a:xfrm>
          <a:prstGeom prst="rect">
            <a:avLst/>
          </a:prstGeom>
          <a:solidFill>
            <a:srgbClr val="E9C473"/>
          </a:soli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83482" y="4064850"/>
            <a:ext cx="4643405" cy="2749298"/>
          </a:xfrm>
          <a:prstGeom prst="rect">
            <a:avLst/>
          </a:prstGeom>
          <a:solidFill>
            <a:srgbClr val="E9C473"/>
          </a:soli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468942" y="141473"/>
            <a:ext cx="3757946" cy="809622"/>
          </a:xfrm>
          <a:prstGeom prst="rect">
            <a:avLst/>
          </a:prstGeom>
          <a:solidFill>
            <a:srgbClr val="E9C473"/>
          </a:soli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968156" y="128981"/>
            <a:ext cx="2604293" cy="1045081"/>
          </a:xfrm>
          <a:prstGeom prst="rect">
            <a:avLst/>
          </a:prstGeom>
          <a:solidFill>
            <a:srgbClr val="E9C473"/>
          </a:soli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880859" y="127900"/>
            <a:ext cx="2739641" cy="1046162"/>
          </a:xfrm>
          <a:prstGeom prst="rect">
            <a:avLst/>
          </a:prstGeom>
          <a:solidFill>
            <a:srgbClr val="E9C473"/>
          </a:soli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968156" y="4762500"/>
            <a:ext cx="5652344" cy="2051648"/>
          </a:xfrm>
          <a:prstGeom prst="rect">
            <a:avLst/>
          </a:prstGeom>
          <a:solidFill>
            <a:srgbClr val="E9C473"/>
          </a:soli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98672" y="1104552"/>
            <a:ext cx="4643405" cy="2749298"/>
          </a:xfrm>
          <a:prstGeom prst="rect">
            <a:avLst/>
          </a:prstGeom>
          <a:solidFill>
            <a:srgbClr val="E9C473"/>
          </a:soli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3" y="1174062"/>
            <a:ext cx="402432" cy="34867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7233" y="4220996"/>
            <a:ext cx="402432" cy="34867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494" y="4923735"/>
            <a:ext cx="447675" cy="325264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243" y="263992"/>
            <a:ext cx="327731" cy="328265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34" y="250430"/>
            <a:ext cx="280276" cy="23812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02" y="53518"/>
            <a:ext cx="996729" cy="703940"/>
          </a:xfrm>
          <a:prstGeom prst="ellipse">
            <a:avLst/>
          </a:prstGeom>
          <a:solidFill>
            <a:srgbClr val="FF9900"/>
          </a:solidFill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728" y="264701"/>
            <a:ext cx="304800" cy="28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6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Fatia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8</cp:revision>
  <dcterms:created xsi:type="dcterms:W3CDTF">2025-08-30T00:40:36Z</dcterms:created>
  <dcterms:modified xsi:type="dcterms:W3CDTF">2025-08-30T02:32:25Z</dcterms:modified>
</cp:coreProperties>
</file>