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83" autoAdjust="0"/>
  </p:normalViewPr>
  <p:slideViewPr>
    <p:cSldViewPr>
      <p:cViewPr>
        <p:scale>
          <a:sx n="72" d="100"/>
          <a:sy n="72" d="100"/>
        </p:scale>
        <p:origin x="-2520" y="-774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567910C-B400-4B78-9AC4-78536EE0FC82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13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E20B41-6588-4202-A971-CB77F8F5FB8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3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933678-806C-440F-817F-CFD059C0169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3CC638-F1FE-4FB8-9E2F-C5DF77D90C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ECDD37-62C2-4DB7-92B0-8439B9E5442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99882-7D0D-4E86-B2A8-0B458BCB17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9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968BB-A831-468A-9EEE-2A97A9C091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7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5E35BD-F24F-4691-B7AF-766F145A64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C49BA-F1D0-4DCD-8FFB-7D9661C2C8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57456A-7181-4683-A59A-E91F97327AB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8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8686F-B0A4-4DCB-8143-9454CC69B8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46316A-48D3-4562-B702-B3604F13B3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1C275-3B2C-489A-B109-601FAD9BFE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2D37E58-A6FE-43BE-B4BA-FE9CC122938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6" y="395461"/>
            <a:ext cx="9313676" cy="4104456"/>
          </a:xfrm>
          <a:prstGeom prst="rect">
            <a:avLst/>
          </a:prstGeom>
        </p:spPr>
      </p:pic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503999" y="539477"/>
            <a:ext cx="9071640" cy="6477643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Introdução a Programação de Jogos Eletrônicos</a:t>
            </a: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BREAKOUT</a:t>
            </a:r>
          </a:p>
          <a:p>
            <a:pPr marL="0" lvl="0" indent="0" algn="ctr">
              <a:buNone/>
            </a:pPr>
            <a:endParaRPr lang="pt-B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>
              <a:buNone/>
            </a:pPr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Diego </a:t>
            </a:r>
            <a:r>
              <a:rPr lang="pt-B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Nobuyoshi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Marcos Castro</a:t>
            </a:r>
          </a:p>
          <a:p>
            <a:pPr marL="0" lvl="0" indent="0" algn="ctr">
              <a:buNone/>
            </a:pP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Felipe Barbosa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Sistema de Vidas/Morte e pontuação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vidas;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 pontos;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Perde 1 vida se a bola encostar no fundo da janela.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Sistema de Vidas/Morte e pontuação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3285530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85530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809118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2925490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12120" y="4931965"/>
            <a:ext cx="363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bola.y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canvas.h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jogador.h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86249" y="5282930"/>
            <a:ext cx="675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!(</a:t>
            </a:r>
            <a:r>
              <a:rPr lang="pt-BR" dirty="0" err="1" smtClean="0">
                <a:solidFill>
                  <a:schemeClr val="bg1"/>
                </a:solidFill>
              </a:rPr>
              <a:t>bola.x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jogador.x</a:t>
            </a:r>
            <a:r>
              <a:rPr lang="pt-BR" dirty="0" smtClean="0">
                <a:solidFill>
                  <a:schemeClr val="bg1"/>
                </a:solidFill>
              </a:rPr>
              <a:t> &amp;&amp; </a:t>
            </a:r>
            <a:r>
              <a:rPr lang="pt-BR" dirty="0" err="1" smtClean="0">
                <a:solidFill>
                  <a:schemeClr val="bg1"/>
                </a:solidFill>
              </a:rPr>
              <a:t>bola.x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jogador.x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jogador.w</a:t>
            </a:r>
            <a:r>
              <a:rPr lang="pt-BR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Fluxograma: Processo 9"/>
          <p:cNvSpPr/>
          <p:nvPr/>
        </p:nvSpPr>
        <p:spPr>
          <a:xfrm>
            <a:off x="5760392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u 10"/>
          <p:cNvSpPr/>
          <p:nvPr/>
        </p:nvSpPr>
        <p:spPr>
          <a:xfrm>
            <a:off x="4176216" y="4571925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Imagens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document.getElementById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canvas.getContext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(“2d”);</a:t>
            </a:r>
          </a:p>
          <a:p>
            <a:pPr lvl="0">
              <a:buNone/>
            </a:pP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document.createElement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('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img.src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“path/img.png”;</a:t>
            </a:r>
          </a:p>
          <a:p>
            <a:pPr lvl="0">
              <a:buNone/>
            </a:pP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context.drawImage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img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x, y,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5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Sons e música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481008"/>
            <a:ext cx="8870040" cy="546718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document.createElement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audio.preload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false;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audio.src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“path/audio.mp3”;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audio.volume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0.8;</a:t>
            </a:r>
          </a:p>
          <a:p>
            <a:pPr lvl="0">
              <a:buNone/>
            </a:pP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audio.load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 lvl="0">
              <a:buNone/>
            </a:pPr>
            <a:endParaRPr lang="pt-BR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Tocar: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audio.play</a:t>
            </a: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0">
              <a:buNone/>
            </a:pPr>
            <a:r>
              <a:rPr lang="pt-BR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Parar: </a:t>
            </a:r>
            <a:r>
              <a:rPr lang="pt-BR" sz="2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audio.pause</a:t>
            </a:r>
            <a:r>
              <a:rPr lang="pt-BR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pt-BR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Perguntas???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0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Sumário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Funcionamento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Colisões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Sistema de Vidas/Morte e pontuação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Imagens</a:t>
            </a:r>
          </a:p>
          <a:p>
            <a:pPr algn="l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Sons e Música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Funcionamento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 Jogador;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Objetivo: Destruir os alvos antes de perder todas as “vidas”.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Status Inicial: 3 vidas e 0 pontos;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Cada alvo destruído conta 1 ponto;</a:t>
            </a:r>
          </a:p>
          <a:p>
            <a:pPr lvl="0"/>
            <a:r>
              <a:rPr lang="pt-BR" sz="3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Perde vida quando a bola toca o fundo da janela.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Funcionamento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Jogador: Barra posicionada no fundo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Alvos: Vários “tijolos” organizados no topo da janela do jogo;</a:t>
            </a:r>
          </a:p>
          <a:p>
            <a:pPr lvl="0"/>
            <a:r>
              <a:rPr lang="pt-BR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Bola: É o elemento que percorre toda a tela e é utilizado para destruir os alvos.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pt-BR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pt-BR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parede;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jogador;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 e alvos;</a:t>
            </a:r>
          </a:p>
          <a:p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 e parede.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parede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772308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295896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412268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949020" y="2051645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72608" y="1898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88980" y="2267669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940660" y="4787949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464248" y="46346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580620" y="5003973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677212" y="2267669"/>
            <a:ext cx="0" cy="1728192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394000" y="283444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864044" y="2843733"/>
            <a:ext cx="293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62352" y="55753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bola.y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Fluxograma: Ou 29"/>
          <p:cNvSpPr/>
          <p:nvPr/>
        </p:nvSpPr>
        <p:spPr>
          <a:xfrm>
            <a:off x="1727944" y="284373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Ou 30"/>
          <p:cNvSpPr/>
          <p:nvPr/>
        </p:nvSpPr>
        <p:spPr>
          <a:xfrm>
            <a:off x="6368708" y="284373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Ou 31"/>
          <p:cNvSpPr/>
          <p:nvPr/>
        </p:nvSpPr>
        <p:spPr>
          <a:xfrm>
            <a:off x="5562352" y="4952314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3285530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jogador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3285530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809118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925490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312120" y="4931965"/>
            <a:ext cx="410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bola.y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canvas.h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jogador.h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86249" y="5282930"/>
            <a:ext cx="739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&amp;&amp;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bola.r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4752280" y="4643933"/>
            <a:ext cx="792088" cy="216024"/>
          </a:xfrm>
          <a:prstGeom prst="flowChartProcess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4968304" y="4329397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Bola e alvos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096096" y="4643933"/>
            <a:ext cx="347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alvo.x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ola.x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alvo.x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alvo.w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&gt; </a:t>
            </a:r>
            <a:r>
              <a:rPr lang="pt-BR" dirty="0" err="1" smtClean="0">
                <a:solidFill>
                  <a:schemeClr val="bg1"/>
                </a:solidFill>
              </a:rPr>
              <a:t>alvo.y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&amp;&amp;</a:t>
            </a:r>
          </a:p>
          <a:p>
            <a:r>
              <a:rPr lang="pt-BR" dirty="0" err="1">
                <a:solidFill>
                  <a:schemeClr val="bg1"/>
                </a:solidFill>
              </a:rPr>
              <a:t>b</a:t>
            </a:r>
            <a:r>
              <a:rPr lang="pt-BR" dirty="0" err="1" smtClean="0">
                <a:solidFill>
                  <a:schemeClr val="bg1"/>
                </a:solidFill>
              </a:rPr>
              <a:t>ola.y</a:t>
            </a:r>
            <a:r>
              <a:rPr lang="pt-BR" dirty="0" smtClean="0">
                <a:solidFill>
                  <a:schemeClr val="bg1"/>
                </a:solidFill>
              </a:rPr>
              <a:t> – </a:t>
            </a:r>
            <a:r>
              <a:rPr lang="pt-BR" dirty="0" err="1" smtClean="0">
                <a:solidFill>
                  <a:schemeClr val="bg1"/>
                </a:solidFill>
              </a:rPr>
              <a:t>bola.r</a:t>
            </a:r>
            <a:r>
              <a:rPr lang="pt-BR" dirty="0" smtClean="0">
                <a:solidFill>
                  <a:schemeClr val="bg1"/>
                </a:solidFill>
              </a:rPr>
              <a:t> &lt; </a:t>
            </a:r>
            <a:r>
              <a:rPr lang="pt-BR" dirty="0" err="1" smtClean="0">
                <a:solidFill>
                  <a:schemeClr val="bg1"/>
                </a:solidFill>
              </a:rPr>
              <a:t>alvo.y</a:t>
            </a:r>
            <a:r>
              <a:rPr lang="pt-BR" dirty="0" smtClean="0">
                <a:solidFill>
                  <a:schemeClr val="bg1"/>
                </a:solidFill>
              </a:rPr>
              <a:t> + </a:t>
            </a:r>
            <a:r>
              <a:rPr lang="pt-BR" dirty="0" err="1" smtClean="0">
                <a:solidFill>
                  <a:schemeClr val="bg1"/>
                </a:solidFill>
              </a:rPr>
              <a:t>alvo.h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4032200" y="2993113"/>
            <a:ext cx="1224136" cy="333855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Ou 29"/>
          <p:cNvSpPr/>
          <p:nvPr/>
        </p:nvSpPr>
        <p:spPr>
          <a:xfrm>
            <a:off x="3776420" y="2745221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Ou 10"/>
          <p:cNvSpPr/>
          <p:nvPr/>
        </p:nvSpPr>
        <p:spPr>
          <a:xfrm>
            <a:off x="3776420" y="3217025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Ou 13"/>
          <p:cNvSpPr/>
          <p:nvPr/>
        </p:nvSpPr>
        <p:spPr>
          <a:xfrm>
            <a:off x="5165328" y="2745221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Ou 14"/>
          <p:cNvSpPr/>
          <p:nvPr/>
        </p:nvSpPr>
        <p:spPr>
          <a:xfrm>
            <a:off x="5165328" y="3203773"/>
            <a:ext cx="360040" cy="36004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92" y="-36587"/>
            <a:ext cx="12435160" cy="7771975"/>
          </a:xfrm>
          <a:prstGeom prst="rect">
            <a:avLst/>
          </a:prstGeom>
        </p:spPr>
      </p:pic>
      <p:sp>
        <p:nvSpPr>
          <p:cNvPr id="3" name="Fluxograma: Processo 2"/>
          <p:cNvSpPr/>
          <p:nvPr/>
        </p:nvSpPr>
        <p:spPr>
          <a:xfrm>
            <a:off x="2781474" y="2237030"/>
            <a:ext cx="3626990" cy="2622927"/>
          </a:xfrm>
          <a:prstGeom prst="flowChartProcess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uper Plumber Brothers" pitchFamily="2" charset="0"/>
              </a:rPr>
              <a:t>Colisões – Jogador e parede</a:t>
            </a:r>
            <a:endParaRPr lang="pt-B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uper Plumber Brothers" pitchFamily="2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781474" y="2021006"/>
            <a:ext cx="0" cy="19442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062" y="1867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0,0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421434" y="2237030"/>
            <a:ext cx="2088232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380552" y="4974658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 0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2781474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5616376" y="4643933"/>
            <a:ext cx="792088" cy="216024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08464" y="4967741"/>
            <a:ext cx="376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Jogador.x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+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jogador.w</a:t>
            </a:r>
            <a:r>
              <a:rPr lang="pt-BR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&gt; </a:t>
            </a:r>
            <a:r>
              <a:rPr lang="pt-BR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canvas.w</a:t>
            </a:r>
            <a:endParaRPr lang="pt-BR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349</Words>
  <Application>Microsoft Office PowerPoint</Application>
  <PresentationFormat>Personalizar</PresentationFormat>
  <Paragraphs>74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Padrão</vt:lpstr>
      <vt:lpstr>Apresentação do PowerPoint</vt:lpstr>
      <vt:lpstr>Sumário</vt:lpstr>
      <vt:lpstr>Funcionamento</vt:lpstr>
      <vt:lpstr>Funcionamento</vt:lpstr>
      <vt:lpstr>Colisões</vt:lpstr>
      <vt:lpstr>Colisões – Bola e parede</vt:lpstr>
      <vt:lpstr>Colisões – Bola e jogador</vt:lpstr>
      <vt:lpstr>Colisões – Bola e alvos</vt:lpstr>
      <vt:lpstr>Colisões – Jogador e parede</vt:lpstr>
      <vt:lpstr>Sistema de Vidas/Morte e pontuação</vt:lpstr>
      <vt:lpstr>Sistema de Vidas/Morte e pontuação</vt:lpstr>
      <vt:lpstr>Imagens</vt:lpstr>
      <vt:lpstr>Sons e música</vt:lpstr>
      <vt:lpstr>Perguntas???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Tsuji</dc:creator>
  <cp:lastModifiedBy>Diego Tsuji</cp:lastModifiedBy>
  <cp:revision>30</cp:revision>
  <dcterms:created xsi:type="dcterms:W3CDTF">2014-05-14T21:52:50Z</dcterms:created>
  <dcterms:modified xsi:type="dcterms:W3CDTF">2014-05-16T21:20:35Z</dcterms:modified>
</cp:coreProperties>
</file>