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63" r:id="rId6"/>
    <p:sldId id="264" r:id="rId7"/>
    <p:sldId id="265" r:id="rId8"/>
    <p:sldId id="272" r:id="rId9"/>
    <p:sldId id="266" r:id="rId10"/>
    <p:sldId id="267" r:id="rId11"/>
    <p:sldId id="274" r:id="rId12"/>
    <p:sldId id="273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0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0DA34-D362-41BE-B8E4-8440D49A9B8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A1D34A-5C20-4BB0-BA1D-EC3AAED5FD58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Drawable</a:t>
          </a:r>
          <a:r>
            <a:rPr lang="en-US" dirty="0" smtClean="0"/>
            <a:t> </a:t>
          </a:r>
        </a:p>
        <a:p>
          <a:r>
            <a:rPr lang="en-US" dirty="0" smtClean="0"/>
            <a:t>(</a:t>
          </a:r>
          <a:r>
            <a:rPr lang="en-US" dirty="0" err="1" smtClean="0"/>
            <a:t>elemento</a:t>
          </a:r>
          <a:r>
            <a:rPr lang="en-US" dirty="0" smtClean="0"/>
            <a:t> </a:t>
          </a:r>
          <a:r>
            <a:rPr lang="en-US" dirty="0" err="1" smtClean="0"/>
            <a:t>básico</a:t>
          </a:r>
          <a:r>
            <a:rPr lang="en-US" dirty="0" smtClean="0"/>
            <a:t> de </a:t>
          </a:r>
          <a:r>
            <a:rPr lang="en-US" dirty="0" err="1" smtClean="0"/>
            <a:t>desenho</a:t>
          </a:r>
          <a:r>
            <a:rPr lang="en-US" dirty="0" smtClean="0"/>
            <a:t>)</a:t>
          </a:r>
          <a:endParaRPr lang="en-US" dirty="0"/>
        </a:p>
      </dgm:t>
    </dgm:pt>
    <dgm:pt modelId="{62A429B0-AA75-4683-A927-DAD7ACE8659A}" type="parTrans" cxnId="{9BD64084-0103-4300-A68F-CC392D91AD01}">
      <dgm:prSet/>
      <dgm:spPr/>
      <dgm:t>
        <a:bodyPr/>
        <a:lstStyle/>
        <a:p>
          <a:endParaRPr lang="en-US"/>
        </a:p>
      </dgm:t>
    </dgm:pt>
    <dgm:pt modelId="{02F32A4E-801A-4FBB-9648-22DF91E7377A}" type="sibTrans" cxnId="{9BD64084-0103-4300-A68F-CC392D91AD01}">
      <dgm:prSet/>
      <dgm:spPr/>
      <dgm:t>
        <a:bodyPr/>
        <a:lstStyle/>
        <a:p>
          <a:endParaRPr lang="en-US"/>
        </a:p>
      </dgm:t>
    </dgm:pt>
    <dgm:pt modelId="{60228354-50E2-4E79-81FE-49E6ACDC4018}">
      <dgm:prSet phldrT="[Text]"/>
      <dgm:spPr/>
      <dgm:t>
        <a:bodyPr/>
        <a:lstStyle/>
        <a:p>
          <a:r>
            <a:rPr lang="en-US" dirty="0" smtClean="0"/>
            <a:t>Circle</a:t>
          </a:r>
        </a:p>
      </dgm:t>
    </dgm:pt>
    <dgm:pt modelId="{5650372F-A8EC-4F81-890E-C8EFFF1A8D85}" type="parTrans" cxnId="{C2B3BE86-691F-4B48-A243-1C288D9618AA}">
      <dgm:prSet/>
      <dgm:spPr/>
      <dgm:t>
        <a:bodyPr/>
        <a:lstStyle/>
        <a:p>
          <a:endParaRPr lang="en-US"/>
        </a:p>
      </dgm:t>
    </dgm:pt>
    <dgm:pt modelId="{69C501B4-5193-48D7-9109-1328055BDEDA}" type="sibTrans" cxnId="{C2B3BE86-691F-4B48-A243-1C288D9618AA}">
      <dgm:prSet/>
      <dgm:spPr/>
      <dgm:t>
        <a:bodyPr/>
        <a:lstStyle/>
        <a:p>
          <a:endParaRPr lang="en-US"/>
        </a:p>
      </dgm:t>
    </dgm:pt>
    <dgm:pt modelId="{376BD872-65C9-4066-AC15-B6048CAAD887}">
      <dgm:prSet phldrT="[Text]"/>
      <dgm:spPr/>
      <dgm:t>
        <a:bodyPr/>
        <a:lstStyle/>
        <a:p>
          <a:r>
            <a:rPr lang="en-US" dirty="0" smtClean="0"/>
            <a:t>Rectangle</a:t>
          </a:r>
        </a:p>
      </dgm:t>
    </dgm:pt>
    <dgm:pt modelId="{8019919F-DAC9-416B-AFC6-700EBDE866DB}" type="parTrans" cxnId="{BAE30A45-3684-419A-97A1-967E12D1721A}">
      <dgm:prSet/>
      <dgm:spPr/>
      <dgm:t>
        <a:bodyPr/>
        <a:lstStyle/>
        <a:p>
          <a:endParaRPr lang="en-US"/>
        </a:p>
      </dgm:t>
    </dgm:pt>
    <dgm:pt modelId="{E6A5E60A-60AE-4566-A626-AF5D80B3B51E}" type="sibTrans" cxnId="{BAE30A45-3684-419A-97A1-967E12D1721A}">
      <dgm:prSet/>
      <dgm:spPr/>
      <dgm:t>
        <a:bodyPr/>
        <a:lstStyle/>
        <a:p>
          <a:endParaRPr lang="en-US"/>
        </a:p>
      </dgm:t>
    </dgm:pt>
    <dgm:pt modelId="{757E1F72-3F62-47B7-9E49-8E010E636208}">
      <dgm:prSet phldrT="[Text]"/>
      <dgm:spPr/>
      <dgm:t>
        <a:bodyPr/>
        <a:lstStyle/>
        <a:p>
          <a:r>
            <a:rPr lang="en-US" dirty="0" smtClean="0"/>
            <a:t>Board (</a:t>
          </a:r>
          <a:r>
            <a:rPr lang="pt-BR" noProof="0" dirty="0" smtClean="0"/>
            <a:t>tabuleiro</a:t>
          </a:r>
          <a:r>
            <a:rPr lang="en-US" dirty="0" smtClean="0"/>
            <a:t>)</a:t>
          </a:r>
        </a:p>
      </dgm:t>
    </dgm:pt>
    <dgm:pt modelId="{81359673-3F5F-40BC-B106-B4C4305ADCC4}" type="parTrans" cxnId="{E0C41A96-7DBC-4E55-9094-C94418D2961B}">
      <dgm:prSet/>
      <dgm:spPr/>
      <dgm:t>
        <a:bodyPr/>
        <a:lstStyle/>
        <a:p>
          <a:endParaRPr lang="en-US"/>
        </a:p>
      </dgm:t>
    </dgm:pt>
    <dgm:pt modelId="{2C3C443C-A935-4B02-A76B-D72BB1A2B23A}" type="sibTrans" cxnId="{E0C41A96-7DBC-4E55-9094-C94418D2961B}">
      <dgm:prSet/>
      <dgm:spPr/>
      <dgm:t>
        <a:bodyPr/>
        <a:lstStyle/>
        <a:p>
          <a:endParaRPr lang="en-US"/>
        </a:p>
      </dgm:t>
    </dgm:pt>
    <dgm:pt modelId="{38821782-B3CF-48A3-87FA-7CF85D16CA1E}">
      <dgm:prSet phldrT="[Text]"/>
      <dgm:spPr/>
      <dgm:t>
        <a:bodyPr/>
        <a:lstStyle/>
        <a:p>
          <a:r>
            <a:rPr lang="en-US" dirty="0" smtClean="0"/>
            <a:t>Text</a:t>
          </a:r>
        </a:p>
      </dgm:t>
    </dgm:pt>
    <dgm:pt modelId="{5572690D-E204-45C8-80A5-7436512CB8F4}" type="parTrans" cxnId="{0847E7C1-87A2-4EA4-973C-21C60E5BAFE6}">
      <dgm:prSet/>
      <dgm:spPr/>
      <dgm:t>
        <a:bodyPr/>
        <a:lstStyle/>
        <a:p>
          <a:endParaRPr lang="en-US"/>
        </a:p>
      </dgm:t>
    </dgm:pt>
    <dgm:pt modelId="{C7DE2557-5D91-4B49-A77C-E67D9507D6A1}" type="sibTrans" cxnId="{0847E7C1-87A2-4EA4-973C-21C60E5BAFE6}">
      <dgm:prSet/>
      <dgm:spPr/>
      <dgm:t>
        <a:bodyPr/>
        <a:lstStyle/>
        <a:p>
          <a:endParaRPr lang="en-US"/>
        </a:p>
      </dgm:t>
    </dgm:pt>
    <dgm:pt modelId="{1B1020AB-389E-4B2D-ACCE-5B79F5F5FA21}" type="pres">
      <dgm:prSet presAssocID="{2A40DA34-D362-41BE-B8E4-8440D49A9B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5BE982-C9C6-4EC0-8866-3F777275C96F}" type="pres">
      <dgm:prSet presAssocID="{9FA1D34A-5C20-4BB0-BA1D-EC3AAED5FD58}" presName="root" presStyleCnt="0"/>
      <dgm:spPr/>
    </dgm:pt>
    <dgm:pt modelId="{2FD1282F-2781-45A1-B58E-0C57537F75AB}" type="pres">
      <dgm:prSet presAssocID="{9FA1D34A-5C20-4BB0-BA1D-EC3AAED5FD58}" presName="rootComposite" presStyleCnt="0"/>
      <dgm:spPr/>
    </dgm:pt>
    <dgm:pt modelId="{C903A671-F5C3-4D6F-A34E-4831FB18DCD4}" type="pres">
      <dgm:prSet presAssocID="{9FA1D34A-5C20-4BB0-BA1D-EC3AAED5FD58}" presName="rootText" presStyleLbl="node1" presStyleIdx="0" presStyleCnt="1" custScaleX="323249" custLinFactNeighborX="2980" custLinFactNeighborY="-14894"/>
      <dgm:spPr/>
      <dgm:t>
        <a:bodyPr/>
        <a:lstStyle/>
        <a:p>
          <a:endParaRPr lang="en-US"/>
        </a:p>
      </dgm:t>
    </dgm:pt>
    <dgm:pt modelId="{F71B0A05-7BF6-439F-A5D5-7516E322820B}" type="pres">
      <dgm:prSet presAssocID="{9FA1D34A-5C20-4BB0-BA1D-EC3AAED5FD58}" presName="rootConnector" presStyleLbl="node1" presStyleIdx="0" presStyleCnt="1"/>
      <dgm:spPr/>
    </dgm:pt>
    <dgm:pt modelId="{72B47057-5107-4EB0-8F3D-7F33C08E46C5}" type="pres">
      <dgm:prSet presAssocID="{9FA1D34A-5C20-4BB0-BA1D-EC3AAED5FD58}" presName="childShape" presStyleCnt="0"/>
      <dgm:spPr/>
    </dgm:pt>
    <dgm:pt modelId="{BAAF504C-5292-4A19-AC71-655357AD58B3}" type="pres">
      <dgm:prSet presAssocID="{81359673-3F5F-40BC-B106-B4C4305ADCC4}" presName="Name13" presStyleLbl="parChTrans1D2" presStyleIdx="0" presStyleCnt="4"/>
      <dgm:spPr/>
    </dgm:pt>
    <dgm:pt modelId="{BA23D9CC-9EED-40D9-AE0C-CBDE014E563F}" type="pres">
      <dgm:prSet presAssocID="{757E1F72-3F62-47B7-9E49-8E010E636208}" presName="childText" presStyleLbl="bgAcc1" presStyleIdx="0" presStyleCnt="4" custScaleX="2439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06463-358B-4B89-8598-54FAB614024B}" type="pres">
      <dgm:prSet presAssocID="{5650372F-A8EC-4F81-890E-C8EFFF1A8D85}" presName="Name13" presStyleLbl="parChTrans1D2" presStyleIdx="1" presStyleCnt="4"/>
      <dgm:spPr/>
    </dgm:pt>
    <dgm:pt modelId="{9F23C68E-4F94-45A2-A8C8-CF9D427B7BAE}" type="pres">
      <dgm:prSet presAssocID="{60228354-50E2-4E79-81FE-49E6ACDC4018}" presName="childText" presStyleLbl="bgAcc1" presStyleIdx="1" presStyleCnt="4" custScaleX="2439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8B981-33E2-4307-B26F-0C47BA874FB7}" type="pres">
      <dgm:prSet presAssocID="{8019919F-DAC9-416B-AFC6-700EBDE866DB}" presName="Name13" presStyleLbl="parChTrans1D2" presStyleIdx="2" presStyleCnt="4"/>
      <dgm:spPr/>
    </dgm:pt>
    <dgm:pt modelId="{69A202AA-837E-4AB2-A3FA-4C14EADAD9BE}" type="pres">
      <dgm:prSet presAssocID="{376BD872-65C9-4066-AC15-B6048CAAD887}" presName="childText" presStyleLbl="bgAcc1" presStyleIdx="2" presStyleCnt="4" custScaleX="2439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DFC98-8601-4F25-A45F-3E6D7716B3D9}" type="pres">
      <dgm:prSet presAssocID="{5572690D-E204-45C8-80A5-7436512CB8F4}" presName="Name13" presStyleLbl="parChTrans1D2" presStyleIdx="3" presStyleCnt="4"/>
      <dgm:spPr/>
    </dgm:pt>
    <dgm:pt modelId="{3194A1BA-A77E-4786-A612-A6A9591277E1}" type="pres">
      <dgm:prSet presAssocID="{38821782-B3CF-48A3-87FA-7CF85D16CA1E}" presName="childText" presStyleLbl="bgAcc1" presStyleIdx="3" presStyleCnt="4" custScaleX="2439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55CDFC-6F07-463F-89AB-B763031A8A2C}" type="presOf" srcId="{5572690D-E204-45C8-80A5-7436512CB8F4}" destId="{7A8DFC98-8601-4F25-A45F-3E6D7716B3D9}" srcOrd="0" destOrd="0" presId="urn:microsoft.com/office/officeart/2005/8/layout/hierarchy3"/>
    <dgm:cxn modelId="{6BE2CEB6-955F-440C-88AD-621ADEC0B9D0}" type="presOf" srcId="{8019919F-DAC9-416B-AFC6-700EBDE866DB}" destId="{9F58B981-33E2-4307-B26F-0C47BA874FB7}" srcOrd="0" destOrd="0" presId="urn:microsoft.com/office/officeart/2005/8/layout/hierarchy3"/>
    <dgm:cxn modelId="{4031B6AF-EF1E-4C8D-8C70-C0CF61C1AA76}" type="presOf" srcId="{2A40DA34-D362-41BE-B8E4-8440D49A9B84}" destId="{1B1020AB-389E-4B2D-ACCE-5B79F5F5FA21}" srcOrd="0" destOrd="0" presId="urn:microsoft.com/office/officeart/2005/8/layout/hierarchy3"/>
    <dgm:cxn modelId="{906465C5-18D2-483F-8706-8955FBF2FA27}" type="presOf" srcId="{9FA1D34A-5C20-4BB0-BA1D-EC3AAED5FD58}" destId="{F71B0A05-7BF6-439F-A5D5-7516E322820B}" srcOrd="1" destOrd="0" presId="urn:microsoft.com/office/officeart/2005/8/layout/hierarchy3"/>
    <dgm:cxn modelId="{BAC1426E-7CF9-4F66-AF58-B8E3BE90EE5E}" type="presOf" srcId="{81359673-3F5F-40BC-B106-B4C4305ADCC4}" destId="{BAAF504C-5292-4A19-AC71-655357AD58B3}" srcOrd="0" destOrd="0" presId="urn:microsoft.com/office/officeart/2005/8/layout/hierarchy3"/>
    <dgm:cxn modelId="{EADB82BE-61A7-4596-84BB-4D53D6DA31F6}" type="presOf" srcId="{38821782-B3CF-48A3-87FA-7CF85D16CA1E}" destId="{3194A1BA-A77E-4786-A612-A6A9591277E1}" srcOrd="0" destOrd="0" presId="urn:microsoft.com/office/officeart/2005/8/layout/hierarchy3"/>
    <dgm:cxn modelId="{AEA3028C-B8E6-41F3-96F0-CA7C81F34A85}" type="presOf" srcId="{60228354-50E2-4E79-81FE-49E6ACDC4018}" destId="{9F23C68E-4F94-45A2-A8C8-CF9D427B7BAE}" srcOrd="0" destOrd="0" presId="urn:microsoft.com/office/officeart/2005/8/layout/hierarchy3"/>
    <dgm:cxn modelId="{68FBCBFB-B048-47BB-BACC-5C07D2F47377}" type="presOf" srcId="{757E1F72-3F62-47B7-9E49-8E010E636208}" destId="{BA23D9CC-9EED-40D9-AE0C-CBDE014E563F}" srcOrd="0" destOrd="0" presId="urn:microsoft.com/office/officeart/2005/8/layout/hierarchy3"/>
    <dgm:cxn modelId="{E0C41A96-7DBC-4E55-9094-C94418D2961B}" srcId="{9FA1D34A-5C20-4BB0-BA1D-EC3AAED5FD58}" destId="{757E1F72-3F62-47B7-9E49-8E010E636208}" srcOrd="0" destOrd="0" parTransId="{81359673-3F5F-40BC-B106-B4C4305ADCC4}" sibTransId="{2C3C443C-A935-4B02-A76B-D72BB1A2B23A}"/>
    <dgm:cxn modelId="{C2B3BE86-691F-4B48-A243-1C288D9618AA}" srcId="{9FA1D34A-5C20-4BB0-BA1D-EC3AAED5FD58}" destId="{60228354-50E2-4E79-81FE-49E6ACDC4018}" srcOrd="1" destOrd="0" parTransId="{5650372F-A8EC-4F81-890E-C8EFFF1A8D85}" sibTransId="{69C501B4-5193-48D7-9109-1328055BDEDA}"/>
    <dgm:cxn modelId="{9BD64084-0103-4300-A68F-CC392D91AD01}" srcId="{2A40DA34-D362-41BE-B8E4-8440D49A9B84}" destId="{9FA1D34A-5C20-4BB0-BA1D-EC3AAED5FD58}" srcOrd="0" destOrd="0" parTransId="{62A429B0-AA75-4683-A927-DAD7ACE8659A}" sibTransId="{02F32A4E-801A-4FBB-9648-22DF91E7377A}"/>
    <dgm:cxn modelId="{6DBCEF4A-6E71-49C2-8F04-A7C4DF1400F0}" type="presOf" srcId="{376BD872-65C9-4066-AC15-B6048CAAD887}" destId="{69A202AA-837E-4AB2-A3FA-4C14EADAD9BE}" srcOrd="0" destOrd="0" presId="urn:microsoft.com/office/officeart/2005/8/layout/hierarchy3"/>
    <dgm:cxn modelId="{DA4EC740-F00E-4233-9652-75216578E921}" type="presOf" srcId="{9FA1D34A-5C20-4BB0-BA1D-EC3AAED5FD58}" destId="{C903A671-F5C3-4D6F-A34E-4831FB18DCD4}" srcOrd="0" destOrd="0" presId="urn:microsoft.com/office/officeart/2005/8/layout/hierarchy3"/>
    <dgm:cxn modelId="{BD670438-DB3F-41BB-A619-A92720A73145}" type="presOf" srcId="{5650372F-A8EC-4F81-890E-C8EFFF1A8D85}" destId="{DBB06463-358B-4B89-8598-54FAB614024B}" srcOrd="0" destOrd="0" presId="urn:microsoft.com/office/officeart/2005/8/layout/hierarchy3"/>
    <dgm:cxn modelId="{0847E7C1-87A2-4EA4-973C-21C60E5BAFE6}" srcId="{9FA1D34A-5C20-4BB0-BA1D-EC3AAED5FD58}" destId="{38821782-B3CF-48A3-87FA-7CF85D16CA1E}" srcOrd="3" destOrd="0" parTransId="{5572690D-E204-45C8-80A5-7436512CB8F4}" sibTransId="{C7DE2557-5D91-4B49-A77C-E67D9507D6A1}"/>
    <dgm:cxn modelId="{BAE30A45-3684-419A-97A1-967E12D1721A}" srcId="{9FA1D34A-5C20-4BB0-BA1D-EC3AAED5FD58}" destId="{376BD872-65C9-4066-AC15-B6048CAAD887}" srcOrd="2" destOrd="0" parTransId="{8019919F-DAC9-416B-AFC6-700EBDE866DB}" sibTransId="{E6A5E60A-60AE-4566-A626-AF5D80B3B51E}"/>
    <dgm:cxn modelId="{89CA39A3-55D4-486B-9D90-E22FEC93B8B3}" type="presParOf" srcId="{1B1020AB-389E-4B2D-ACCE-5B79F5F5FA21}" destId="{0B5BE982-C9C6-4EC0-8866-3F777275C96F}" srcOrd="0" destOrd="0" presId="urn:microsoft.com/office/officeart/2005/8/layout/hierarchy3"/>
    <dgm:cxn modelId="{AD8807F4-B6B6-4769-B5DA-CDA42B3F3AE4}" type="presParOf" srcId="{0B5BE982-C9C6-4EC0-8866-3F777275C96F}" destId="{2FD1282F-2781-45A1-B58E-0C57537F75AB}" srcOrd="0" destOrd="0" presId="urn:microsoft.com/office/officeart/2005/8/layout/hierarchy3"/>
    <dgm:cxn modelId="{1CFB87F4-FB65-4457-A9D2-1A31E2F62016}" type="presParOf" srcId="{2FD1282F-2781-45A1-B58E-0C57537F75AB}" destId="{C903A671-F5C3-4D6F-A34E-4831FB18DCD4}" srcOrd="0" destOrd="0" presId="urn:microsoft.com/office/officeart/2005/8/layout/hierarchy3"/>
    <dgm:cxn modelId="{97DA4FCA-C888-471B-9BB1-E95621DDCA4D}" type="presParOf" srcId="{2FD1282F-2781-45A1-B58E-0C57537F75AB}" destId="{F71B0A05-7BF6-439F-A5D5-7516E322820B}" srcOrd="1" destOrd="0" presId="urn:microsoft.com/office/officeart/2005/8/layout/hierarchy3"/>
    <dgm:cxn modelId="{D994B7EE-96E1-47CB-99AB-1F669B1DE561}" type="presParOf" srcId="{0B5BE982-C9C6-4EC0-8866-3F777275C96F}" destId="{72B47057-5107-4EB0-8F3D-7F33C08E46C5}" srcOrd="1" destOrd="0" presId="urn:microsoft.com/office/officeart/2005/8/layout/hierarchy3"/>
    <dgm:cxn modelId="{AA5F95F3-A9CA-46BF-BE68-97AF03B141E6}" type="presParOf" srcId="{72B47057-5107-4EB0-8F3D-7F33C08E46C5}" destId="{BAAF504C-5292-4A19-AC71-655357AD58B3}" srcOrd="0" destOrd="0" presId="urn:microsoft.com/office/officeart/2005/8/layout/hierarchy3"/>
    <dgm:cxn modelId="{229D716F-22CD-4153-BF1E-0B1F651D0C69}" type="presParOf" srcId="{72B47057-5107-4EB0-8F3D-7F33C08E46C5}" destId="{BA23D9CC-9EED-40D9-AE0C-CBDE014E563F}" srcOrd="1" destOrd="0" presId="urn:microsoft.com/office/officeart/2005/8/layout/hierarchy3"/>
    <dgm:cxn modelId="{DA07277E-30AD-4DC6-95EA-AF06B2A09116}" type="presParOf" srcId="{72B47057-5107-4EB0-8F3D-7F33C08E46C5}" destId="{DBB06463-358B-4B89-8598-54FAB614024B}" srcOrd="2" destOrd="0" presId="urn:microsoft.com/office/officeart/2005/8/layout/hierarchy3"/>
    <dgm:cxn modelId="{3371612B-F16C-4C67-A7A7-782357BF6192}" type="presParOf" srcId="{72B47057-5107-4EB0-8F3D-7F33C08E46C5}" destId="{9F23C68E-4F94-45A2-A8C8-CF9D427B7BAE}" srcOrd="3" destOrd="0" presId="urn:microsoft.com/office/officeart/2005/8/layout/hierarchy3"/>
    <dgm:cxn modelId="{D9BED199-0D1D-4019-934F-BB86C544FDCF}" type="presParOf" srcId="{72B47057-5107-4EB0-8F3D-7F33C08E46C5}" destId="{9F58B981-33E2-4307-B26F-0C47BA874FB7}" srcOrd="4" destOrd="0" presId="urn:microsoft.com/office/officeart/2005/8/layout/hierarchy3"/>
    <dgm:cxn modelId="{FCB27047-9F32-4D75-BD94-B528C144632D}" type="presParOf" srcId="{72B47057-5107-4EB0-8F3D-7F33C08E46C5}" destId="{69A202AA-837E-4AB2-A3FA-4C14EADAD9BE}" srcOrd="5" destOrd="0" presId="urn:microsoft.com/office/officeart/2005/8/layout/hierarchy3"/>
    <dgm:cxn modelId="{00C27D16-AC72-4971-B8E0-7EFA16A28D17}" type="presParOf" srcId="{72B47057-5107-4EB0-8F3D-7F33C08E46C5}" destId="{7A8DFC98-8601-4F25-A45F-3E6D7716B3D9}" srcOrd="6" destOrd="0" presId="urn:microsoft.com/office/officeart/2005/8/layout/hierarchy3"/>
    <dgm:cxn modelId="{0E258F39-E67A-43BA-95AD-A4F62A9E2EFA}" type="presParOf" srcId="{72B47057-5107-4EB0-8F3D-7F33C08E46C5}" destId="{3194A1BA-A77E-4786-A612-A6A9591277E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51906F-8703-424B-87C3-27FE615365F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DD32260-B70E-44C9-8D03-5A9AA2A065CD}">
      <dgm:prSet phldrT="[Text]"/>
      <dgm:spPr/>
      <dgm:t>
        <a:bodyPr/>
        <a:lstStyle/>
        <a:p>
          <a:r>
            <a:rPr lang="pt-BR" dirty="0" smtClean="0"/>
            <a:t>Anima todos os elementos do </a:t>
          </a:r>
          <a:r>
            <a:rPr lang="pt-BR" dirty="0" err="1" smtClean="0"/>
            <a:t>Board</a:t>
          </a:r>
          <a:r>
            <a:rPr lang="pt-BR" dirty="0" smtClean="0"/>
            <a:t> (Bola, Jogador, Barra)</a:t>
          </a:r>
          <a:endParaRPr lang="pt-BR" dirty="0"/>
        </a:p>
      </dgm:t>
    </dgm:pt>
    <dgm:pt modelId="{683AFD67-5B0A-481F-A9F2-973AD490B3AB}" type="parTrans" cxnId="{D8994485-0791-41BF-BC4A-1622A14B4BCE}">
      <dgm:prSet/>
      <dgm:spPr/>
      <dgm:t>
        <a:bodyPr/>
        <a:lstStyle/>
        <a:p>
          <a:endParaRPr lang="pt-BR"/>
        </a:p>
      </dgm:t>
    </dgm:pt>
    <dgm:pt modelId="{A0E22947-CCA1-4622-8DBA-E28C0B8D5C19}" type="sibTrans" cxnId="{D8994485-0791-41BF-BC4A-1622A14B4BCE}">
      <dgm:prSet/>
      <dgm:spPr/>
      <dgm:t>
        <a:bodyPr/>
        <a:lstStyle/>
        <a:p>
          <a:endParaRPr lang="pt-BR"/>
        </a:p>
      </dgm:t>
    </dgm:pt>
    <dgm:pt modelId="{55F385FB-6306-4F7B-8CD0-F793DB2A7892}">
      <dgm:prSet phldrT="[Text]"/>
      <dgm:spPr/>
      <dgm:t>
        <a:bodyPr/>
        <a:lstStyle/>
        <a:p>
          <a:r>
            <a:rPr lang="pt-BR" dirty="0" smtClean="0"/>
            <a:t>Checa a colisão de cada bola com o </a:t>
          </a:r>
          <a:r>
            <a:rPr lang="pt-BR" dirty="0" err="1" smtClean="0"/>
            <a:t>Board</a:t>
          </a:r>
          <a:r>
            <a:rPr lang="pt-BR" dirty="0" smtClean="0"/>
            <a:t> (as bordas) e com os outros elementos</a:t>
          </a:r>
          <a:endParaRPr lang="pt-BR" dirty="0"/>
        </a:p>
      </dgm:t>
    </dgm:pt>
    <dgm:pt modelId="{148E6ACA-710D-4AEA-A952-FA953E447ED0}" type="parTrans" cxnId="{87961F83-F2E3-43A9-A8AB-5D64E2BEF171}">
      <dgm:prSet/>
      <dgm:spPr/>
      <dgm:t>
        <a:bodyPr/>
        <a:lstStyle/>
        <a:p>
          <a:endParaRPr lang="pt-BR"/>
        </a:p>
      </dgm:t>
    </dgm:pt>
    <dgm:pt modelId="{678F7940-255A-48C7-8DC2-71F6F4DE3292}" type="sibTrans" cxnId="{87961F83-F2E3-43A9-A8AB-5D64E2BEF171}">
      <dgm:prSet/>
      <dgm:spPr/>
      <dgm:t>
        <a:bodyPr/>
        <a:lstStyle/>
        <a:p>
          <a:endParaRPr lang="pt-BR"/>
        </a:p>
      </dgm:t>
    </dgm:pt>
    <dgm:pt modelId="{C944604D-F8B3-4015-90C4-55DE7210BFCA}">
      <dgm:prSet phldrT="[Text]"/>
      <dgm:spPr/>
      <dgm:t>
        <a:bodyPr/>
        <a:lstStyle/>
        <a:p>
          <a:r>
            <a:rPr lang="pt-BR" dirty="0" smtClean="0"/>
            <a:t>Pinta o estado atual do Jogo </a:t>
          </a:r>
        </a:p>
        <a:p>
          <a:r>
            <a:rPr lang="pt-BR" dirty="0" smtClean="0"/>
            <a:t>(</a:t>
          </a:r>
          <a:r>
            <a:rPr lang="pt-BR" dirty="0" err="1" smtClean="0"/>
            <a:t>renderização</a:t>
          </a:r>
          <a:r>
            <a:rPr lang="pt-BR" dirty="0" smtClean="0"/>
            <a:t>)</a:t>
          </a:r>
          <a:endParaRPr lang="pt-BR" dirty="0"/>
        </a:p>
      </dgm:t>
    </dgm:pt>
    <dgm:pt modelId="{11097E83-F2CB-4577-9903-8AF89B480895}" type="parTrans" cxnId="{4576E313-652F-4B81-96E8-998AE5CFAF62}">
      <dgm:prSet/>
      <dgm:spPr/>
      <dgm:t>
        <a:bodyPr/>
        <a:lstStyle/>
        <a:p>
          <a:endParaRPr lang="pt-BR"/>
        </a:p>
      </dgm:t>
    </dgm:pt>
    <dgm:pt modelId="{FEAE487A-4376-439C-ABFA-AEC421430AF7}" type="sibTrans" cxnId="{4576E313-652F-4B81-96E8-998AE5CFAF62}">
      <dgm:prSet/>
      <dgm:spPr/>
      <dgm:t>
        <a:bodyPr/>
        <a:lstStyle/>
        <a:p>
          <a:endParaRPr lang="pt-BR"/>
        </a:p>
      </dgm:t>
    </dgm:pt>
    <dgm:pt modelId="{CF58CA5E-668D-427C-B6CC-CCDBD31941E0}" type="pres">
      <dgm:prSet presAssocID="{B651906F-8703-424B-87C3-27FE615365FF}" presName="CompostProcess" presStyleCnt="0">
        <dgm:presLayoutVars>
          <dgm:dir/>
          <dgm:resizeHandles val="exact"/>
        </dgm:presLayoutVars>
      </dgm:prSet>
      <dgm:spPr/>
    </dgm:pt>
    <dgm:pt modelId="{6F552B9E-9B72-4357-803B-E5774DF3E395}" type="pres">
      <dgm:prSet presAssocID="{B651906F-8703-424B-87C3-27FE615365FF}" presName="arrow" presStyleLbl="bgShp" presStyleIdx="0" presStyleCnt="1"/>
      <dgm:spPr/>
    </dgm:pt>
    <dgm:pt modelId="{B0DFF570-C6F7-4F50-830F-D09DCF3030A2}" type="pres">
      <dgm:prSet presAssocID="{B651906F-8703-424B-87C3-27FE615365FF}" presName="linearProcess" presStyleCnt="0"/>
      <dgm:spPr/>
    </dgm:pt>
    <dgm:pt modelId="{BA3862CA-3B54-4433-810D-8B73CFAD4C7C}" type="pres">
      <dgm:prSet presAssocID="{4DD32260-B70E-44C9-8D03-5A9AA2A065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81B556-9C02-421C-A47B-BCCDFBB0879F}" type="pres">
      <dgm:prSet presAssocID="{A0E22947-CCA1-4622-8DBA-E28C0B8D5C19}" presName="sibTrans" presStyleCnt="0"/>
      <dgm:spPr/>
    </dgm:pt>
    <dgm:pt modelId="{66448E8B-DD1C-46B1-9372-BD60B2715CC7}" type="pres">
      <dgm:prSet presAssocID="{55F385FB-6306-4F7B-8CD0-F793DB2A789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736D96-2E55-47DB-9690-F517A903D757}" type="pres">
      <dgm:prSet presAssocID="{678F7940-255A-48C7-8DC2-71F6F4DE3292}" presName="sibTrans" presStyleCnt="0"/>
      <dgm:spPr/>
    </dgm:pt>
    <dgm:pt modelId="{F8C90C01-587F-4074-81E5-1E749D238460}" type="pres">
      <dgm:prSet presAssocID="{C944604D-F8B3-4015-90C4-55DE7210BFC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4450275-BB29-4229-9410-B214BF3B2647}" type="presOf" srcId="{B651906F-8703-424B-87C3-27FE615365FF}" destId="{CF58CA5E-668D-427C-B6CC-CCDBD31941E0}" srcOrd="0" destOrd="0" presId="urn:microsoft.com/office/officeart/2005/8/layout/hProcess9"/>
    <dgm:cxn modelId="{C63F19C6-EC51-4DEB-95CE-80BE3862546E}" type="presOf" srcId="{C944604D-F8B3-4015-90C4-55DE7210BFCA}" destId="{F8C90C01-587F-4074-81E5-1E749D238460}" srcOrd="0" destOrd="0" presId="urn:microsoft.com/office/officeart/2005/8/layout/hProcess9"/>
    <dgm:cxn modelId="{87961F83-F2E3-43A9-A8AB-5D64E2BEF171}" srcId="{B651906F-8703-424B-87C3-27FE615365FF}" destId="{55F385FB-6306-4F7B-8CD0-F793DB2A7892}" srcOrd="1" destOrd="0" parTransId="{148E6ACA-710D-4AEA-A952-FA953E447ED0}" sibTransId="{678F7940-255A-48C7-8DC2-71F6F4DE3292}"/>
    <dgm:cxn modelId="{9B49D650-4FD8-45CB-A632-2AA95122441C}" type="presOf" srcId="{55F385FB-6306-4F7B-8CD0-F793DB2A7892}" destId="{66448E8B-DD1C-46B1-9372-BD60B2715CC7}" srcOrd="0" destOrd="0" presId="urn:microsoft.com/office/officeart/2005/8/layout/hProcess9"/>
    <dgm:cxn modelId="{D8994485-0791-41BF-BC4A-1622A14B4BCE}" srcId="{B651906F-8703-424B-87C3-27FE615365FF}" destId="{4DD32260-B70E-44C9-8D03-5A9AA2A065CD}" srcOrd="0" destOrd="0" parTransId="{683AFD67-5B0A-481F-A9F2-973AD490B3AB}" sibTransId="{A0E22947-CCA1-4622-8DBA-E28C0B8D5C19}"/>
    <dgm:cxn modelId="{4576E313-652F-4B81-96E8-998AE5CFAF62}" srcId="{B651906F-8703-424B-87C3-27FE615365FF}" destId="{C944604D-F8B3-4015-90C4-55DE7210BFCA}" srcOrd="2" destOrd="0" parTransId="{11097E83-F2CB-4577-9903-8AF89B480895}" sibTransId="{FEAE487A-4376-439C-ABFA-AEC421430AF7}"/>
    <dgm:cxn modelId="{C52DC2C2-5A05-464E-AEFF-9C557495FD1B}" type="presOf" srcId="{4DD32260-B70E-44C9-8D03-5A9AA2A065CD}" destId="{BA3862CA-3B54-4433-810D-8B73CFAD4C7C}" srcOrd="0" destOrd="0" presId="urn:microsoft.com/office/officeart/2005/8/layout/hProcess9"/>
    <dgm:cxn modelId="{6AD7CEC4-78F9-48F3-844E-4008BF3CAC6E}" type="presParOf" srcId="{CF58CA5E-668D-427C-B6CC-CCDBD31941E0}" destId="{6F552B9E-9B72-4357-803B-E5774DF3E395}" srcOrd="0" destOrd="0" presId="urn:microsoft.com/office/officeart/2005/8/layout/hProcess9"/>
    <dgm:cxn modelId="{076F6736-0204-4CE1-B89A-875572A4E700}" type="presParOf" srcId="{CF58CA5E-668D-427C-B6CC-CCDBD31941E0}" destId="{B0DFF570-C6F7-4F50-830F-D09DCF3030A2}" srcOrd="1" destOrd="0" presId="urn:microsoft.com/office/officeart/2005/8/layout/hProcess9"/>
    <dgm:cxn modelId="{4D6567BB-0C88-4706-B556-EA43C64667C2}" type="presParOf" srcId="{B0DFF570-C6F7-4F50-830F-D09DCF3030A2}" destId="{BA3862CA-3B54-4433-810D-8B73CFAD4C7C}" srcOrd="0" destOrd="0" presId="urn:microsoft.com/office/officeart/2005/8/layout/hProcess9"/>
    <dgm:cxn modelId="{5EEFA99F-1498-4EDF-B006-D6CA0F4AA088}" type="presParOf" srcId="{B0DFF570-C6F7-4F50-830F-D09DCF3030A2}" destId="{2381B556-9C02-421C-A47B-BCCDFBB0879F}" srcOrd="1" destOrd="0" presId="urn:microsoft.com/office/officeart/2005/8/layout/hProcess9"/>
    <dgm:cxn modelId="{E07DDB70-D637-4CE0-A809-F8AE393AB6C2}" type="presParOf" srcId="{B0DFF570-C6F7-4F50-830F-D09DCF3030A2}" destId="{66448E8B-DD1C-46B1-9372-BD60B2715CC7}" srcOrd="2" destOrd="0" presId="urn:microsoft.com/office/officeart/2005/8/layout/hProcess9"/>
    <dgm:cxn modelId="{6084E6C0-75EC-4116-8FC8-10E8F40F008A}" type="presParOf" srcId="{B0DFF570-C6F7-4F50-830F-D09DCF3030A2}" destId="{82736D96-2E55-47DB-9690-F517A903D757}" srcOrd="3" destOrd="0" presId="urn:microsoft.com/office/officeart/2005/8/layout/hProcess9"/>
    <dgm:cxn modelId="{8EF9C9B8-0624-4485-AC05-CADCE5691963}" type="presParOf" srcId="{B0DFF570-C6F7-4F50-830F-D09DCF3030A2}" destId="{F8C90C01-587F-4074-81E5-1E749D23846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3A671-F5C3-4D6F-A34E-4831FB18DCD4}">
      <dsp:nvSpPr>
        <dsp:cNvPr id="0" name=""/>
        <dsp:cNvSpPr/>
      </dsp:nvSpPr>
      <dsp:spPr>
        <a:xfrm>
          <a:off x="2362518" y="0"/>
          <a:ext cx="3205315" cy="49579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Drawable</a:t>
          </a:r>
          <a:r>
            <a:rPr lang="en-US" sz="1300" kern="1200" dirty="0" smtClean="0"/>
            <a:t>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</a:t>
          </a:r>
          <a:r>
            <a:rPr lang="en-US" sz="1300" kern="1200" dirty="0" err="1" smtClean="0"/>
            <a:t>elemento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básico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desenho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377039" y="14521"/>
        <a:ext cx="3176273" cy="466754"/>
      </dsp:txXfrm>
    </dsp:sp>
    <dsp:sp modelId="{BAAF504C-5292-4A19-AC71-655357AD58B3}">
      <dsp:nvSpPr>
        <dsp:cNvPr id="0" name=""/>
        <dsp:cNvSpPr/>
      </dsp:nvSpPr>
      <dsp:spPr>
        <a:xfrm>
          <a:off x="2683049" y="495796"/>
          <a:ext cx="290982" cy="373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685"/>
              </a:lnTo>
              <a:lnTo>
                <a:pt x="290982" y="373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3D9CC-9EED-40D9-AE0C-CBDE014E563F}">
      <dsp:nvSpPr>
        <dsp:cNvPr id="0" name=""/>
        <dsp:cNvSpPr/>
      </dsp:nvSpPr>
      <dsp:spPr>
        <a:xfrm>
          <a:off x="2974031" y="621584"/>
          <a:ext cx="1935130" cy="495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Board (</a:t>
          </a:r>
          <a:r>
            <a:rPr lang="pt-BR" sz="2000" kern="1200" noProof="0" dirty="0" smtClean="0"/>
            <a:t>tabuleiro</a:t>
          </a:r>
          <a:r>
            <a:rPr lang="en-US" sz="2000" kern="1200" dirty="0" smtClean="0"/>
            <a:t>)</a:t>
          </a:r>
        </a:p>
      </dsp:txBody>
      <dsp:txXfrm>
        <a:off x="2988552" y="636105"/>
        <a:ext cx="1906088" cy="466754"/>
      </dsp:txXfrm>
    </dsp:sp>
    <dsp:sp modelId="{DBB06463-358B-4B89-8598-54FAB614024B}">
      <dsp:nvSpPr>
        <dsp:cNvPr id="0" name=""/>
        <dsp:cNvSpPr/>
      </dsp:nvSpPr>
      <dsp:spPr>
        <a:xfrm>
          <a:off x="2683049" y="495796"/>
          <a:ext cx="290982" cy="99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3431"/>
              </a:lnTo>
              <a:lnTo>
                <a:pt x="290982" y="9934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3C68E-4F94-45A2-A8C8-CF9D427B7BAE}">
      <dsp:nvSpPr>
        <dsp:cNvPr id="0" name=""/>
        <dsp:cNvSpPr/>
      </dsp:nvSpPr>
      <dsp:spPr>
        <a:xfrm>
          <a:off x="2974031" y="1241330"/>
          <a:ext cx="1935130" cy="495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Circle</a:t>
          </a:r>
        </a:p>
      </dsp:txBody>
      <dsp:txXfrm>
        <a:off x="2988552" y="1255851"/>
        <a:ext cx="1906088" cy="466754"/>
      </dsp:txXfrm>
    </dsp:sp>
    <dsp:sp modelId="{9F58B981-33E2-4307-B26F-0C47BA874FB7}">
      <dsp:nvSpPr>
        <dsp:cNvPr id="0" name=""/>
        <dsp:cNvSpPr/>
      </dsp:nvSpPr>
      <dsp:spPr>
        <a:xfrm>
          <a:off x="2683049" y="495796"/>
          <a:ext cx="290982" cy="1613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3177"/>
              </a:lnTo>
              <a:lnTo>
                <a:pt x="290982" y="16131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202AA-837E-4AB2-A3FA-4C14EADAD9BE}">
      <dsp:nvSpPr>
        <dsp:cNvPr id="0" name=""/>
        <dsp:cNvSpPr/>
      </dsp:nvSpPr>
      <dsp:spPr>
        <a:xfrm>
          <a:off x="2974031" y="1861076"/>
          <a:ext cx="1935130" cy="495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Rectangle</a:t>
          </a:r>
        </a:p>
      </dsp:txBody>
      <dsp:txXfrm>
        <a:off x="2988552" y="1875597"/>
        <a:ext cx="1906088" cy="466754"/>
      </dsp:txXfrm>
    </dsp:sp>
    <dsp:sp modelId="{7A8DFC98-8601-4F25-A45F-3E6D7716B3D9}">
      <dsp:nvSpPr>
        <dsp:cNvPr id="0" name=""/>
        <dsp:cNvSpPr/>
      </dsp:nvSpPr>
      <dsp:spPr>
        <a:xfrm>
          <a:off x="2683049" y="495796"/>
          <a:ext cx="290982" cy="223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923"/>
              </a:lnTo>
              <a:lnTo>
                <a:pt x="290982" y="2232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4A1BA-A77E-4786-A612-A6A9591277E1}">
      <dsp:nvSpPr>
        <dsp:cNvPr id="0" name=""/>
        <dsp:cNvSpPr/>
      </dsp:nvSpPr>
      <dsp:spPr>
        <a:xfrm>
          <a:off x="2974031" y="2480821"/>
          <a:ext cx="1935130" cy="495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Text</a:t>
          </a:r>
        </a:p>
      </dsp:txBody>
      <dsp:txXfrm>
        <a:off x="2988552" y="2495342"/>
        <a:ext cx="1906088" cy="466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52B9E-9B72-4357-803B-E5774DF3E395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862CA-3B54-4433-810D-8B73CFAD4C7C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Anima todos os elementos do </a:t>
          </a:r>
          <a:r>
            <a:rPr lang="pt-BR" sz="1800" kern="1200" dirty="0" err="1" smtClean="0"/>
            <a:t>Board</a:t>
          </a:r>
          <a:r>
            <a:rPr lang="pt-BR" sz="1800" kern="1200" dirty="0" smtClean="0"/>
            <a:t> (Bola, Jogador, Barra)</a:t>
          </a:r>
          <a:endParaRPr lang="pt-BR" sz="1800" kern="1200" dirty="0"/>
        </a:p>
      </dsp:txBody>
      <dsp:txXfrm>
        <a:off x="85903" y="1298554"/>
        <a:ext cx="1803440" cy="1466890"/>
      </dsp:txXfrm>
    </dsp:sp>
    <dsp:sp modelId="{66448E8B-DD1C-46B1-9372-BD60B2715CC7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Checa a colisão de cada bola com o </a:t>
          </a:r>
          <a:r>
            <a:rPr lang="pt-BR" sz="1800" kern="1200" dirty="0" err="1" smtClean="0"/>
            <a:t>Board</a:t>
          </a:r>
          <a:r>
            <a:rPr lang="pt-BR" sz="1800" kern="1200" dirty="0" smtClean="0"/>
            <a:t> (as bordas) e com os outros elementos</a:t>
          </a:r>
          <a:endParaRPr lang="pt-BR" sz="1800" kern="1200" dirty="0"/>
        </a:p>
      </dsp:txBody>
      <dsp:txXfrm>
        <a:off x="2146280" y="1298554"/>
        <a:ext cx="1803440" cy="1466890"/>
      </dsp:txXfrm>
    </dsp:sp>
    <dsp:sp modelId="{F8C90C01-587F-4074-81E5-1E749D238460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Pinta o estado atual do Jogo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(</a:t>
          </a:r>
          <a:r>
            <a:rPr lang="pt-BR" sz="1800" kern="1200" dirty="0" err="1" smtClean="0"/>
            <a:t>renderização</a:t>
          </a:r>
          <a:r>
            <a:rPr lang="pt-BR" sz="1800" kern="1200" dirty="0" smtClean="0"/>
            <a:t>)</a:t>
          </a:r>
          <a:endParaRPr lang="pt-BR" sz="1800" kern="1200" dirty="0"/>
        </a:p>
      </dsp:txBody>
      <dsp:txXfrm>
        <a:off x="4206656" y="1298554"/>
        <a:ext cx="180344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36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6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0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24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1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80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62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89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6524-86F4-4E2E-ACD5-07908F13E1E5}" type="datetimeFigureOut">
              <a:rPr lang="pt-BR" smtClean="0"/>
              <a:t>16/05/2014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B96F-D4A2-41E3-8231-B210FF36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32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252520" cy="692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8640"/>
            <a:ext cx="1099532" cy="186553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1176"/>
            <a:ext cx="1800200" cy="172304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97" y="368336"/>
            <a:ext cx="4352925" cy="151447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517232"/>
            <a:ext cx="3607622" cy="9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64"/>
            <a:ext cx="576064" cy="977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7627"/>
            <a:ext cx="900100" cy="861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1" y="265401"/>
            <a:ext cx="1435103" cy="49930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51520" y="1138170"/>
            <a:ext cx="8568952" cy="5531190"/>
          </a:xfrm>
          <a:prstGeom prst="roundRect">
            <a:avLst>
              <a:gd name="adj" fmla="val 4033"/>
            </a:avLst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0" y="163849"/>
            <a:ext cx="3177996" cy="81687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82661" y="1196752"/>
            <a:ext cx="8321787" cy="504056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chemeClr val="bg1"/>
                </a:solidFill>
              </a:rPr>
              <a:t>Fases, condições de vitória e derrota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661" y="1772816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jogo não possui fases, pois o objetivo do jogo é conseguir o maior número de pontos possíveis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Os tijolos nunca acabam, pois de tempos em tempos, uma nova linha tijolos aparece na parte superior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jogo só termina se o jogador desistir ou se o mesmo perder as 5 bolas que tem direito</a:t>
            </a:r>
            <a:endParaRPr lang="pt-B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46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64"/>
            <a:ext cx="576064" cy="977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7627"/>
            <a:ext cx="900100" cy="861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1" y="265401"/>
            <a:ext cx="1435103" cy="49930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51520" y="1138170"/>
            <a:ext cx="8568952" cy="5531190"/>
          </a:xfrm>
          <a:prstGeom prst="roundRect">
            <a:avLst>
              <a:gd name="adj" fmla="val 4033"/>
            </a:avLst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0" y="163849"/>
            <a:ext cx="3177996" cy="81687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82661" y="1196752"/>
            <a:ext cx="8321787" cy="504056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chemeClr val="bg1"/>
                </a:solidFill>
              </a:rPr>
              <a:t>Sons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661" y="1772816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 de abertura usado para empolgar o jogador e deixá-lo em alerta para o início do jogo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 de quique da bola para dar um toque de realismo, como se fosse uma mesa de tênis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 de vidro quebrando quando o jogador perder uma bola, para diferenciar do quique da bola</a:t>
            </a:r>
            <a:endParaRPr lang="pt-BR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05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64"/>
            <a:ext cx="576064" cy="977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7627"/>
            <a:ext cx="900100" cy="861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1" y="265401"/>
            <a:ext cx="1435103" cy="49930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51520" y="1138170"/>
            <a:ext cx="8568952" cy="5531190"/>
          </a:xfrm>
          <a:prstGeom prst="roundRect">
            <a:avLst>
              <a:gd name="adj" fmla="val 4033"/>
            </a:avLst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0" y="163849"/>
            <a:ext cx="3177996" cy="81687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82661" y="1196752"/>
            <a:ext cx="8321787" cy="504056"/>
          </a:xfrm>
        </p:spPr>
        <p:txBody>
          <a:bodyPr>
            <a:noAutofit/>
          </a:bodyPr>
          <a:lstStyle/>
          <a:p>
            <a:pPr algn="l"/>
            <a:r>
              <a:rPr lang="pt-BR" sz="3200" dirty="0" err="1" smtClean="0">
                <a:solidFill>
                  <a:schemeClr val="bg1"/>
                </a:solidFill>
              </a:rPr>
              <a:t>PowerUp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661" y="1772816"/>
            <a:ext cx="784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jogador pode fazer uso duas vezes do Nitro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Nitro consiste em 20 novas bolinhas que o ajudam a destruir mais tijolos</a:t>
            </a:r>
            <a:endParaRPr lang="pt-BR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700" y="3715942"/>
            <a:ext cx="2450794" cy="28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564904"/>
            <a:ext cx="4352925" cy="151447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67744" y="4581128"/>
            <a:ext cx="4280917" cy="504056"/>
          </a:xfrm>
        </p:spPr>
        <p:txBody>
          <a:bodyPr>
            <a:no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OBRIGADO !!!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64"/>
            <a:ext cx="576064" cy="977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7627"/>
            <a:ext cx="900100" cy="861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1" y="265401"/>
            <a:ext cx="1435103" cy="49930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51520" y="1138170"/>
            <a:ext cx="8568952" cy="5531190"/>
          </a:xfrm>
          <a:prstGeom prst="roundRect">
            <a:avLst>
              <a:gd name="adj" fmla="val 4033"/>
            </a:avLst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0" y="163849"/>
            <a:ext cx="3177996" cy="81687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568952" cy="316835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Equipe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err="1" smtClean="0">
                <a:solidFill>
                  <a:schemeClr val="bg1"/>
                </a:solidFill>
              </a:rPr>
              <a:t>Cleosimar</a:t>
            </a:r>
            <a:r>
              <a:rPr lang="pt-BR" dirty="0" smtClean="0">
                <a:solidFill>
                  <a:schemeClr val="bg1"/>
                </a:solidFill>
              </a:rPr>
              <a:t> Silva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err="1" smtClean="0">
                <a:solidFill>
                  <a:schemeClr val="bg1"/>
                </a:solidFill>
              </a:rPr>
              <a:t>Sirineo</a:t>
            </a:r>
            <a:r>
              <a:rPr lang="pt-BR" dirty="0" smtClean="0">
                <a:solidFill>
                  <a:schemeClr val="bg1"/>
                </a:solidFill>
              </a:rPr>
              <a:t> Filho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Said Mendonça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64"/>
            <a:ext cx="576064" cy="977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7627"/>
            <a:ext cx="900100" cy="861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1" y="265401"/>
            <a:ext cx="1435103" cy="49930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82661" y="1124744"/>
            <a:ext cx="8568952" cy="5531190"/>
          </a:xfrm>
          <a:prstGeom prst="roundRect">
            <a:avLst>
              <a:gd name="adj" fmla="val 4033"/>
            </a:avLst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0" y="163849"/>
            <a:ext cx="3177996" cy="81687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82661" y="1268760"/>
            <a:ext cx="4148851" cy="504056"/>
          </a:xfrm>
        </p:spPr>
        <p:txBody>
          <a:bodyPr>
            <a:noAutofit/>
          </a:bodyPr>
          <a:lstStyle/>
          <a:p>
            <a:pPr algn="l"/>
            <a:r>
              <a:rPr lang="pt-BR" sz="4000" b="1" dirty="0" smtClean="0">
                <a:solidFill>
                  <a:schemeClr val="bg1"/>
                </a:solidFill>
              </a:rPr>
              <a:t>O Jogo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60848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</a:t>
            </a:r>
            <a:r>
              <a:rPr lang="pt-BR" sz="3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Breakout</a:t>
            </a:r>
            <a:r>
              <a:rPr lang="pt-B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foi um jogo criado na década de 1970, pela Atari, que simula uma mesa virtual de tênis, onde o jogador tem como oponente, na parte superior da tela, uma parede de tijolos</a:t>
            </a:r>
          </a:p>
          <a:p>
            <a:endParaRPr lang="pt-BR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objetivo do jogo é rebater a bola para acertar os tijolos e assim fazê-los desaparecer</a:t>
            </a:r>
            <a:endParaRPr lang="pt-BR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52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64"/>
            <a:ext cx="576064" cy="977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7627"/>
            <a:ext cx="900100" cy="861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1" y="265401"/>
            <a:ext cx="1435103" cy="49930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82661" y="1124744"/>
            <a:ext cx="8568952" cy="5531190"/>
          </a:xfrm>
          <a:prstGeom prst="roundRect">
            <a:avLst>
              <a:gd name="adj" fmla="val 4033"/>
            </a:avLst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0" y="163849"/>
            <a:ext cx="3177996" cy="81687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82661" y="1124744"/>
            <a:ext cx="4148851" cy="504056"/>
          </a:xfrm>
        </p:spPr>
        <p:txBody>
          <a:bodyPr>
            <a:noAutofit/>
          </a:bodyPr>
          <a:lstStyle/>
          <a:p>
            <a:pPr algn="l"/>
            <a:r>
              <a:rPr lang="pt-BR" sz="4000" b="1" dirty="0" smtClean="0">
                <a:solidFill>
                  <a:schemeClr val="bg1"/>
                </a:solidFill>
              </a:rPr>
              <a:t>A nossa versão</a:t>
            </a:r>
            <a:endParaRPr lang="pt-BR" sz="40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600" y="1724870"/>
            <a:ext cx="8057840" cy="48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64"/>
            <a:ext cx="576064" cy="977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7627"/>
            <a:ext cx="900100" cy="861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1" y="265401"/>
            <a:ext cx="1435103" cy="49930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51520" y="1138170"/>
            <a:ext cx="8568952" cy="5531190"/>
          </a:xfrm>
          <a:prstGeom prst="roundRect">
            <a:avLst>
              <a:gd name="adj" fmla="val 4033"/>
            </a:avLst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0" y="163849"/>
            <a:ext cx="3177996" cy="81687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7673715" cy="504056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solidFill>
                  <a:schemeClr val="bg1"/>
                </a:solidFill>
              </a:rPr>
              <a:t>Formas</a:t>
            </a:r>
            <a:r>
              <a:rPr lang="pt-BR" sz="3200" dirty="0" smtClean="0">
                <a:solidFill>
                  <a:schemeClr val="bg1"/>
                </a:solidFill>
              </a:rPr>
              <a:t> Básicas</a:t>
            </a:r>
            <a:endParaRPr lang="pt-BR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91512469"/>
              </p:ext>
            </p:extLst>
          </p:nvPr>
        </p:nvGraphicFramePr>
        <p:xfrm>
          <a:off x="373155" y="1556792"/>
          <a:ext cx="7871253" cy="2978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4493438"/>
            <a:ext cx="78488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</a:t>
            </a:r>
            <a:r>
              <a:rPr lang="pt-BR" sz="29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nossa</a:t>
            </a:r>
            <a:r>
              <a:rPr lang="en-US" sz="29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29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implementação</a:t>
            </a:r>
            <a:r>
              <a:rPr lang="en-US" sz="29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é </a:t>
            </a:r>
            <a:r>
              <a:rPr lang="pt-BR" sz="29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constituída desses elementos básicos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9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Através de especializações dessas itens os atores do jogo são representados</a:t>
            </a:r>
            <a:endParaRPr lang="pt-BR" sz="29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48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64"/>
            <a:ext cx="576064" cy="977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7627"/>
            <a:ext cx="900100" cy="861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1" y="265401"/>
            <a:ext cx="1435103" cy="49930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51520" y="1138170"/>
            <a:ext cx="8568952" cy="5531190"/>
          </a:xfrm>
          <a:prstGeom prst="roundRect">
            <a:avLst>
              <a:gd name="adj" fmla="val 4033"/>
            </a:avLst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0" y="163849"/>
            <a:ext cx="3177996" cy="81687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3899" y="1196752"/>
            <a:ext cx="8321787" cy="504056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chemeClr val="bg1"/>
                </a:solidFill>
              </a:rPr>
              <a:t>Game Loop</a:t>
            </a:r>
            <a:endParaRPr lang="pt-BR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88822304"/>
              </p:ext>
            </p:extLst>
          </p:nvPr>
        </p:nvGraphicFramePr>
        <p:xfrm>
          <a:off x="1487996" y="16581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Curved Up Arrow 2"/>
          <p:cNvSpPr/>
          <p:nvPr/>
        </p:nvSpPr>
        <p:spPr>
          <a:xfrm flipH="1">
            <a:off x="2339752" y="5157192"/>
            <a:ext cx="4608512" cy="947544"/>
          </a:xfrm>
          <a:prstGeom prst="curvedUpArrow">
            <a:avLst>
              <a:gd name="adj1" fmla="val 29524"/>
              <a:gd name="adj2" fmla="val 50000"/>
              <a:gd name="adj3" fmla="val 31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64"/>
            <a:ext cx="576064" cy="977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7627"/>
            <a:ext cx="900100" cy="861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1" y="265401"/>
            <a:ext cx="1435103" cy="49930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51520" y="1138170"/>
            <a:ext cx="8568952" cy="5531190"/>
          </a:xfrm>
          <a:prstGeom prst="roundRect">
            <a:avLst>
              <a:gd name="adj" fmla="val 4033"/>
            </a:avLst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0" y="163849"/>
            <a:ext cx="3177996" cy="81687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82661" y="1124744"/>
            <a:ext cx="8321787" cy="504056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chemeClr val="bg1"/>
                </a:solidFill>
              </a:rPr>
              <a:t>Colisão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661" y="1772816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colisão, no nosso jogo, é feita pelo ponto de vista da bola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cada rodada do </a:t>
            </a:r>
            <a:r>
              <a:rPr lang="pt-BR" sz="2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GameLoop</a:t>
            </a: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é verificado se alguma bola colidiu com algum outro elemento do </a:t>
            </a:r>
            <a:r>
              <a:rPr lang="pt-BR" sz="2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Board</a:t>
            </a: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(tabuleiro)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Quando uma colisão é encontrada, através de interseção de coordenadas, é feita uma verificação de qual componente de animação deve ser invertido (X ou Y), fazendo o efeito de quicar da bola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42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64"/>
            <a:ext cx="576064" cy="977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7627"/>
            <a:ext cx="900100" cy="861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1" y="265401"/>
            <a:ext cx="1435103" cy="49930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51520" y="1138170"/>
            <a:ext cx="8568952" cy="5531190"/>
          </a:xfrm>
          <a:prstGeom prst="roundRect">
            <a:avLst>
              <a:gd name="adj" fmla="val 4033"/>
            </a:avLst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0" y="163849"/>
            <a:ext cx="3177996" cy="81687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82661" y="1124744"/>
            <a:ext cx="8321787" cy="504056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chemeClr val="bg1"/>
                </a:solidFill>
              </a:rPr>
              <a:t>Tratamento de Colisão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661" y="1772816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Sempre que ocorre uma colisão, uma tratamento é feito para que se possa simular o jogo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Quando uma bola colide com um bloco(tijolo), o mesmo some (é removido do </a:t>
            </a:r>
            <a:r>
              <a:rPr lang="pt-BR" sz="2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Board</a:t>
            </a: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e é acrescido um ponto correspondente no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Quando a bola colide com o jogador, a mesma é rebatida e dependendo da posição onde a bola bate na “raquete”, a bola pode mudar de direção e ângulo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Quando a bola colide com parte inferior do </a:t>
            </a:r>
            <a:r>
              <a:rPr lang="pt-BR" sz="2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Board</a:t>
            </a:r>
            <a:r>
              <a:rPr lang="pt-B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 jogador perde uma bola (vida)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35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64"/>
            <a:ext cx="576064" cy="9773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7627"/>
            <a:ext cx="900100" cy="861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1" y="265401"/>
            <a:ext cx="1435103" cy="49930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251520" y="1180834"/>
            <a:ext cx="8568952" cy="5531190"/>
          </a:xfrm>
          <a:prstGeom prst="roundRect">
            <a:avLst>
              <a:gd name="adj" fmla="val 4033"/>
            </a:avLst>
          </a:prstGeom>
          <a:solidFill>
            <a:schemeClr val="accent5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0" y="163849"/>
            <a:ext cx="3177996" cy="81687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82661" y="1268760"/>
            <a:ext cx="8321787" cy="504056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chemeClr val="bg1"/>
                </a:solidFill>
              </a:rPr>
              <a:t>Exemplo de colisão com o Jogador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2271296">
            <a:off x="846269" y="2260099"/>
            <a:ext cx="1425440" cy="5496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val 2"/>
          <p:cNvSpPr/>
          <p:nvPr/>
        </p:nvSpPr>
        <p:spPr>
          <a:xfrm>
            <a:off x="2346831" y="3120943"/>
            <a:ext cx="93610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2526851" y="4047842"/>
            <a:ext cx="4320480" cy="706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14850762">
            <a:off x="2846202" y="2306735"/>
            <a:ext cx="1425440" cy="5496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1336697" y="5157192"/>
            <a:ext cx="66196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bola é rebatida no sentido contrário e com uma leve alteração no ângulo</a:t>
            </a:r>
            <a:endParaRPr lang="pt-BR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15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238</TotalTime>
  <Words>466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PowerPoint Presentation</vt:lpstr>
      <vt:lpstr>Equipe  Cleosimar Silva Sirineo Filho Said Mendonça</vt:lpstr>
      <vt:lpstr>O Jogo</vt:lpstr>
      <vt:lpstr>A nossa versão</vt:lpstr>
      <vt:lpstr>Formas Básicas</vt:lpstr>
      <vt:lpstr>Game Loop</vt:lpstr>
      <vt:lpstr>Colisão</vt:lpstr>
      <vt:lpstr>Tratamento de Colisão</vt:lpstr>
      <vt:lpstr>Exemplo de colisão com o Jogador</vt:lpstr>
      <vt:lpstr>Fases, condições de vitória e derrota</vt:lpstr>
      <vt:lpstr>Sons</vt:lpstr>
      <vt:lpstr>PowerUp</vt:lpstr>
      <vt:lpstr>OBRIGADO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saidesigner</dc:creator>
  <cp:lastModifiedBy>Filho Sirineo (EXT-INdT/Manaus)</cp:lastModifiedBy>
  <cp:revision>31</cp:revision>
  <dcterms:created xsi:type="dcterms:W3CDTF">2014-05-15T18:24:57Z</dcterms:created>
  <dcterms:modified xsi:type="dcterms:W3CDTF">2014-05-16T21:01:10Z</dcterms:modified>
</cp:coreProperties>
</file>